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38861E-932A-498E-A1C6-AF9E586358F5}"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F54CA-13B5-4475-A88F-3A1DFEE6A1F3}" type="slidenum">
              <a:rPr lang="en-US" smtClean="0"/>
              <a:t>‹#›</a:t>
            </a:fld>
            <a:endParaRPr lang="en-US"/>
          </a:p>
        </p:txBody>
      </p:sp>
    </p:spTree>
    <p:extLst>
      <p:ext uri="{BB962C8B-B14F-4D97-AF65-F5344CB8AC3E}">
        <p14:creationId xmlns:p14="http://schemas.microsoft.com/office/powerpoint/2010/main" val="166890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8861E-932A-498E-A1C6-AF9E586358F5}"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F54CA-13B5-4475-A88F-3A1DFEE6A1F3}" type="slidenum">
              <a:rPr lang="en-US" smtClean="0"/>
              <a:t>‹#›</a:t>
            </a:fld>
            <a:endParaRPr lang="en-US"/>
          </a:p>
        </p:txBody>
      </p:sp>
    </p:spTree>
    <p:extLst>
      <p:ext uri="{BB962C8B-B14F-4D97-AF65-F5344CB8AC3E}">
        <p14:creationId xmlns:p14="http://schemas.microsoft.com/office/powerpoint/2010/main" val="268707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8861E-932A-498E-A1C6-AF9E586358F5}"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F54CA-13B5-4475-A88F-3A1DFEE6A1F3}" type="slidenum">
              <a:rPr lang="en-US" smtClean="0"/>
              <a:t>‹#›</a:t>
            </a:fld>
            <a:endParaRPr lang="en-US"/>
          </a:p>
        </p:txBody>
      </p:sp>
    </p:spTree>
    <p:extLst>
      <p:ext uri="{BB962C8B-B14F-4D97-AF65-F5344CB8AC3E}">
        <p14:creationId xmlns:p14="http://schemas.microsoft.com/office/powerpoint/2010/main" val="3206972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8861E-932A-498E-A1C6-AF9E586358F5}"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F54CA-13B5-4475-A88F-3A1DFEE6A1F3}" type="slidenum">
              <a:rPr lang="en-US" smtClean="0"/>
              <a:t>‹#›</a:t>
            </a:fld>
            <a:endParaRPr lang="en-US"/>
          </a:p>
        </p:txBody>
      </p:sp>
    </p:spTree>
    <p:extLst>
      <p:ext uri="{BB962C8B-B14F-4D97-AF65-F5344CB8AC3E}">
        <p14:creationId xmlns:p14="http://schemas.microsoft.com/office/powerpoint/2010/main" val="79519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38861E-932A-498E-A1C6-AF9E586358F5}"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8F54CA-13B5-4475-A88F-3A1DFEE6A1F3}" type="slidenum">
              <a:rPr lang="en-US" smtClean="0"/>
              <a:t>‹#›</a:t>
            </a:fld>
            <a:endParaRPr lang="en-US"/>
          </a:p>
        </p:txBody>
      </p:sp>
    </p:spTree>
    <p:extLst>
      <p:ext uri="{BB962C8B-B14F-4D97-AF65-F5344CB8AC3E}">
        <p14:creationId xmlns:p14="http://schemas.microsoft.com/office/powerpoint/2010/main" val="301134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38861E-932A-498E-A1C6-AF9E586358F5}"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8F54CA-13B5-4475-A88F-3A1DFEE6A1F3}" type="slidenum">
              <a:rPr lang="en-US" smtClean="0"/>
              <a:t>‹#›</a:t>
            </a:fld>
            <a:endParaRPr lang="en-US"/>
          </a:p>
        </p:txBody>
      </p:sp>
    </p:spTree>
    <p:extLst>
      <p:ext uri="{BB962C8B-B14F-4D97-AF65-F5344CB8AC3E}">
        <p14:creationId xmlns:p14="http://schemas.microsoft.com/office/powerpoint/2010/main" val="2611879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38861E-932A-498E-A1C6-AF9E586358F5}" type="datetimeFigureOut">
              <a:rPr lang="en-US" smtClean="0"/>
              <a:t>7/30/2025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8F54CA-13B5-4475-A88F-3A1DFEE6A1F3}" type="slidenum">
              <a:rPr lang="en-US" smtClean="0"/>
              <a:t>‹#›</a:t>
            </a:fld>
            <a:endParaRPr lang="en-US"/>
          </a:p>
        </p:txBody>
      </p:sp>
    </p:spTree>
    <p:extLst>
      <p:ext uri="{BB962C8B-B14F-4D97-AF65-F5344CB8AC3E}">
        <p14:creationId xmlns:p14="http://schemas.microsoft.com/office/powerpoint/2010/main" val="125202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38861E-932A-498E-A1C6-AF9E586358F5}" type="datetimeFigureOut">
              <a:rPr lang="en-US" smtClean="0"/>
              <a:t>7/30/2025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8F54CA-13B5-4475-A88F-3A1DFEE6A1F3}" type="slidenum">
              <a:rPr lang="en-US" smtClean="0"/>
              <a:t>‹#›</a:t>
            </a:fld>
            <a:endParaRPr lang="en-US"/>
          </a:p>
        </p:txBody>
      </p:sp>
    </p:spTree>
    <p:extLst>
      <p:ext uri="{BB962C8B-B14F-4D97-AF65-F5344CB8AC3E}">
        <p14:creationId xmlns:p14="http://schemas.microsoft.com/office/powerpoint/2010/main" val="277788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8861E-932A-498E-A1C6-AF9E586358F5}" type="datetimeFigureOut">
              <a:rPr lang="en-US" smtClean="0"/>
              <a:t>7/30/2025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8F54CA-13B5-4475-A88F-3A1DFEE6A1F3}" type="slidenum">
              <a:rPr lang="en-US" smtClean="0"/>
              <a:t>‹#›</a:t>
            </a:fld>
            <a:endParaRPr lang="en-US"/>
          </a:p>
        </p:txBody>
      </p:sp>
    </p:spTree>
    <p:extLst>
      <p:ext uri="{BB962C8B-B14F-4D97-AF65-F5344CB8AC3E}">
        <p14:creationId xmlns:p14="http://schemas.microsoft.com/office/powerpoint/2010/main" val="139358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38861E-932A-498E-A1C6-AF9E586358F5}"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8F54CA-13B5-4475-A88F-3A1DFEE6A1F3}" type="slidenum">
              <a:rPr lang="en-US" smtClean="0"/>
              <a:t>‹#›</a:t>
            </a:fld>
            <a:endParaRPr lang="en-US"/>
          </a:p>
        </p:txBody>
      </p:sp>
    </p:spTree>
    <p:extLst>
      <p:ext uri="{BB962C8B-B14F-4D97-AF65-F5344CB8AC3E}">
        <p14:creationId xmlns:p14="http://schemas.microsoft.com/office/powerpoint/2010/main" val="5506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38861E-932A-498E-A1C6-AF9E586358F5}"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8F54CA-13B5-4475-A88F-3A1DFEE6A1F3}" type="slidenum">
              <a:rPr lang="en-US" smtClean="0"/>
              <a:t>‹#›</a:t>
            </a:fld>
            <a:endParaRPr lang="en-US"/>
          </a:p>
        </p:txBody>
      </p:sp>
    </p:spTree>
    <p:extLst>
      <p:ext uri="{BB962C8B-B14F-4D97-AF65-F5344CB8AC3E}">
        <p14:creationId xmlns:p14="http://schemas.microsoft.com/office/powerpoint/2010/main" val="115955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8861E-932A-498E-A1C6-AF9E586358F5}" type="datetimeFigureOut">
              <a:rPr lang="en-US" smtClean="0"/>
              <a:t>7/30/2025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F54CA-13B5-4475-A88F-3A1DFEE6A1F3}" type="slidenum">
              <a:rPr lang="en-US" smtClean="0"/>
              <a:t>‹#›</a:t>
            </a:fld>
            <a:endParaRPr lang="en-US"/>
          </a:p>
        </p:txBody>
      </p:sp>
    </p:spTree>
    <p:extLst>
      <p:ext uri="{BB962C8B-B14F-4D97-AF65-F5344CB8AC3E}">
        <p14:creationId xmlns:p14="http://schemas.microsoft.com/office/powerpoint/2010/main" val="2666357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369454" y="826149"/>
            <a:ext cx="9144000" cy="2387600"/>
          </a:xfrm>
        </p:spPr>
        <p:txBody>
          <a:bodyPr>
            <a:normAutofit fontScale="90000"/>
          </a:bodyPr>
          <a:lstStyle/>
          <a:p>
            <a:pPr algn="l"/>
            <a:r>
              <a:rPr lang="en-US" b="1" dirty="0"/>
              <a:t>Project Overview: </a:t>
            </a:r>
            <a:r>
              <a:rPr lang="en-US" b="1" dirty="0" smtClean="0"/>
              <a:t>Personal Expense </a:t>
            </a:r>
            <a:r>
              <a:rPr lang="en-US" b="1" dirty="0"/>
              <a:t>Tracker (CLI)</a:t>
            </a:r>
            <a:br>
              <a:rPr lang="en-US" b="1" dirty="0"/>
            </a:br>
            <a:endParaRPr lang="en-US" dirty="0"/>
          </a:p>
        </p:txBody>
      </p:sp>
      <p:sp>
        <p:nvSpPr>
          <p:cNvPr id="6" name="TextBox 5"/>
          <p:cNvSpPr txBox="1"/>
          <p:nvPr/>
        </p:nvSpPr>
        <p:spPr>
          <a:xfrm>
            <a:off x="6684135" y="4649273"/>
            <a:ext cx="4997003" cy="923330"/>
          </a:xfrm>
          <a:prstGeom prst="rect">
            <a:avLst/>
          </a:prstGeom>
          <a:noFill/>
        </p:spPr>
        <p:txBody>
          <a:bodyPr wrap="square" rtlCol="0">
            <a:spAutoFit/>
          </a:bodyPr>
          <a:lstStyle/>
          <a:p>
            <a:r>
              <a:rPr lang="en-US" b="1" dirty="0" smtClean="0"/>
              <a:t>Name: </a:t>
            </a:r>
            <a:r>
              <a:rPr lang="en-US" dirty="0" smtClean="0"/>
              <a:t>Muhammad Abdullah</a:t>
            </a:r>
          </a:p>
          <a:p>
            <a:r>
              <a:rPr lang="en-US" b="1" dirty="0" smtClean="0"/>
              <a:t>Intern Id: </a:t>
            </a:r>
            <a:r>
              <a:rPr lang="en-US" dirty="0" smtClean="0"/>
              <a:t>TN/NI01/PY/005</a:t>
            </a:r>
          </a:p>
          <a:p>
            <a:endParaRPr lang="en-US" dirty="0"/>
          </a:p>
        </p:txBody>
      </p:sp>
    </p:spTree>
    <p:extLst>
      <p:ext uri="{BB962C8B-B14F-4D97-AF65-F5344CB8AC3E}">
        <p14:creationId xmlns:p14="http://schemas.microsoft.com/office/powerpoint/2010/main" val="327697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314"/>
            <a:ext cx="10515600" cy="1325563"/>
          </a:xfrm>
        </p:spPr>
        <p:txBody>
          <a:bodyPr/>
          <a:lstStyle/>
          <a:p>
            <a:pPr lvl="0"/>
            <a:r>
              <a:rPr lang="en-US" altLang="en-US" b="1" dirty="0">
                <a:latin typeface="Arial" panose="020B0604020202020204" pitchFamily="34" charset="0"/>
              </a:rPr>
              <a:t>Overview</a:t>
            </a:r>
            <a:br>
              <a:rPr lang="en-US" altLang="en-US" b="1" dirty="0">
                <a:latin typeface="Arial" panose="020B0604020202020204" pitchFamily="34" charset="0"/>
              </a:rPr>
            </a:br>
            <a:endParaRPr lang="en-US" dirty="0"/>
          </a:p>
        </p:txBody>
      </p:sp>
      <p:sp>
        <p:nvSpPr>
          <p:cNvPr id="23" name="Rectangle 20"/>
          <p:cNvSpPr>
            <a:spLocks noGrp="1" noChangeArrowheads="1"/>
          </p:cNvSpPr>
          <p:nvPr>
            <p:ph idx="1"/>
          </p:nvPr>
        </p:nvSpPr>
        <p:spPr bwMode="auto">
          <a:xfrm>
            <a:off x="838200" y="2438446"/>
            <a:ext cx="874955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This code implements a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Personal Expense Tracker</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where users can: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 view, and delete expenses.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See a summary of their spending categorized by type and month.</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data is stored in a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JSON file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expenses.json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which allows the application to persist user expenses even after closing the program. The code offers a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command-line interface (CLI)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interact with the application.</a:t>
            </a:r>
          </a:p>
        </p:txBody>
      </p:sp>
    </p:spTree>
    <p:extLst>
      <p:ext uri="{BB962C8B-B14F-4D97-AF65-F5344CB8AC3E}">
        <p14:creationId xmlns:p14="http://schemas.microsoft.com/office/powerpoint/2010/main" val="336024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dirty="0">
                <a:latin typeface="Times New Roman" panose="02020603050405020304" pitchFamily="18" charset="0"/>
                <a:cs typeface="Times New Roman" panose="02020603050405020304" pitchFamily="18" charset="0"/>
              </a:rPr>
              <a:t>Core Features</a:t>
            </a:r>
            <a:br>
              <a:rPr lang="en-US" altLang="en-US" b="1" dirty="0">
                <a:latin typeface="Times New Roman" panose="02020603050405020304" pitchFamily="18" charset="0"/>
                <a:cs typeface="Times New Roman" panose="02020603050405020304" pitchFamily="18" charset="0"/>
              </a:rPr>
            </a:br>
            <a:endParaRPr lang="en-US" dirty="0"/>
          </a:p>
        </p:txBody>
      </p:sp>
      <p:sp>
        <p:nvSpPr>
          <p:cNvPr id="5" name="Rectangle 2"/>
          <p:cNvSpPr>
            <a:spLocks noGrp="1" noChangeArrowheads="1"/>
          </p:cNvSpPr>
          <p:nvPr>
            <p:ph idx="1"/>
          </p:nvPr>
        </p:nvSpPr>
        <p:spPr bwMode="auto">
          <a:xfrm>
            <a:off x="717178" y="1219479"/>
            <a:ext cx="4177551"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Add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add_expense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function allows the user to enter an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prompts the user for: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Amount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Category (e.g., Food, Transport).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 optional note.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Date (either a specific date or defaults to today).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expense is saved as a dictionary with fields like id, amount, category, note, and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new expense is appended to the existing list of expenses, and the data is saved in the JSON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10340789" y="4605617"/>
            <a:ext cx="3012141" cy="4504765"/>
          </a:xfrm>
          <a:prstGeom prst="rect">
            <a:avLst/>
          </a:prstGeom>
          <a:noFill/>
        </p:spPr>
        <p:txBody>
          <a:bodyPr wrap="square" rtlCol="0">
            <a:spAutoFit/>
          </a:bodyPr>
          <a:lstStyle/>
          <a:p>
            <a:endParaRPr lang="en-US" dirty="0"/>
          </a:p>
        </p:txBody>
      </p:sp>
      <p:sp>
        <p:nvSpPr>
          <p:cNvPr id="8" name="Rectangle 4"/>
          <p:cNvSpPr>
            <a:spLocks noChangeArrowheads="1"/>
          </p:cNvSpPr>
          <p:nvPr/>
        </p:nvSpPr>
        <p:spPr bwMode="auto">
          <a:xfrm>
            <a:off x="5303824" y="1424604"/>
            <a:ext cx="520439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View Expenses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view_expenses</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function displays all expenses in a tabular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 each expense, it shows: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Amount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Category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Note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If there are no expenses, it notifies the user.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759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dirty="0" smtClean="0">
                <a:latin typeface="Arial" panose="020B0604020202020204" pitchFamily="34" charset="0"/>
              </a:rPr>
              <a:t> </a:t>
            </a:r>
            <a:r>
              <a:rPr lang="en-US" altLang="en-US" b="1" dirty="0">
                <a:latin typeface="Arial" panose="020B0604020202020204" pitchFamily="34" charset="0"/>
              </a:rPr>
              <a:t>Key Functions Explained</a:t>
            </a:r>
            <a:br>
              <a:rPr lang="en-US" altLang="en-US" b="1" dirty="0">
                <a:latin typeface="Arial" panose="020B0604020202020204" pitchFamily="34" charset="0"/>
              </a:rPr>
            </a:br>
            <a:endParaRPr lang="en-US" dirty="0"/>
          </a:p>
        </p:txBody>
      </p:sp>
      <p:sp>
        <p:nvSpPr>
          <p:cNvPr id="4" name="Rectangle 1"/>
          <p:cNvSpPr>
            <a:spLocks noGrp="1" noChangeArrowheads="1"/>
          </p:cNvSpPr>
          <p:nvPr>
            <p:ph idx="1"/>
          </p:nvPr>
        </p:nvSpPr>
        <p:spPr bwMode="auto">
          <a:xfrm>
            <a:off x="838200" y="2273353"/>
            <a:ext cx="5481917"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chemeClr val="tx1"/>
                </a:solidFill>
                <a:effectLst/>
                <a:latin typeface="Arial" panose="020B0604020202020204" pitchFamily="34" charset="0"/>
              </a:rPr>
              <a:t>3. Key Functions Explained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load_data(): This function reads the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expenses.json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file and loads the data into memory. If the file doesn’t exist, it returns an empty 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save_data</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This function saves the given data (list of expenses) back to the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expenses.json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file, ensuring that changes persist.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get_next_id</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This function determines the next unique ID for an expense by finding the highest existing ID and adding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datetime.strptime</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This is used for date validation and parsing. It ensures that the entered date is in the correct format (YYYY-MM-DD).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8344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idx="1"/>
          </p:nvPr>
        </p:nvSpPr>
        <p:spPr bwMode="auto">
          <a:xfrm>
            <a:off x="812800" y="1857345"/>
            <a:ext cx="1065387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Each expense is stored as a dictionary with the following keys: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unique identifier for the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amount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cost of the expense (in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category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category to which the expense belongs (e.g., "Food").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note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 optional note to describe the expense further.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date the expense occurred (in YYYY-MM-DD format).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Example of an expense record: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json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"id": 1, "amount": 500.0, "category": "Food", "note": "Dinner at restaurant", "date": "2025-07-29" } </a:t>
            </a:r>
          </a:p>
        </p:txBody>
      </p:sp>
      <p:sp>
        <p:nvSpPr>
          <p:cNvPr id="6" name="TextBox 5"/>
          <p:cNvSpPr txBox="1"/>
          <p:nvPr/>
        </p:nvSpPr>
        <p:spPr>
          <a:xfrm>
            <a:off x="671132" y="718572"/>
            <a:ext cx="7868992" cy="1138773"/>
          </a:xfrm>
          <a:prstGeom prst="rect">
            <a:avLst/>
          </a:prstGeom>
          <a:noFill/>
        </p:spPr>
        <p:txBody>
          <a:bodyPr wrap="square" rtlCol="0">
            <a:spAutoFit/>
          </a:bodyPr>
          <a:lstStyle/>
          <a:p>
            <a:pPr lvl="0"/>
            <a:r>
              <a:rPr lang="en-US" altLang="en-US" sz="5000" b="1" dirty="0">
                <a:latin typeface="Times New Roman" panose="02020603050405020304" pitchFamily="18" charset="0"/>
                <a:cs typeface="Times New Roman" panose="02020603050405020304" pitchFamily="18" charset="0"/>
              </a:rPr>
              <a:t> Structure of the Data</a:t>
            </a:r>
          </a:p>
          <a:p>
            <a:endParaRPr lang="en-US" dirty="0"/>
          </a:p>
        </p:txBody>
      </p:sp>
    </p:spTree>
    <p:extLst>
      <p:ext uri="{BB962C8B-B14F-4D97-AF65-F5344CB8AC3E}">
        <p14:creationId xmlns:p14="http://schemas.microsoft.com/office/powerpoint/2010/main" val="2124103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Data Persistence</a:t>
            </a:r>
            <a:br>
              <a:rPr lang="en-US" altLang="en-US" dirty="0">
                <a:latin typeface="Times New Roman" panose="02020603050405020304" pitchFamily="18" charset="0"/>
                <a:cs typeface="Times New Roman" panose="02020603050405020304" pitchFamily="18" charset="0"/>
              </a:rPr>
            </a:br>
            <a:endParaRPr lang="en-US" dirty="0"/>
          </a:p>
        </p:txBody>
      </p:sp>
      <p:sp>
        <p:nvSpPr>
          <p:cNvPr id="4" name="Rectangle 1"/>
          <p:cNvSpPr>
            <a:spLocks noGrp="1" noChangeArrowheads="1"/>
          </p:cNvSpPr>
          <p:nvPr>
            <p:ph idx="1"/>
          </p:nvPr>
        </p:nvSpPr>
        <p:spPr bwMode="auto">
          <a:xfrm>
            <a:off x="838200" y="1690688"/>
            <a:ext cx="7468673"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expenses are stored in a JSON file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expenses.json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which is read and written to every time data is loaded or updated.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This ensures that the user's expenses persist even after closing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194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Enhancements / Future Improvements</a:t>
            </a:r>
            <a:br>
              <a:rPr lang="en-US" b="1" dirty="0" smtClean="0"/>
            </a:br>
            <a:endParaRPr lang="en-US" dirty="0"/>
          </a:p>
        </p:txBody>
      </p:sp>
      <p:sp>
        <p:nvSpPr>
          <p:cNvPr id="3" name="Content Placeholder 2"/>
          <p:cNvSpPr>
            <a:spLocks noGrp="1"/>
          </p:cNvSpPr>
          <p:nvPr>
            <p:ph idx="1"/>
          </p:nvPr>
        </p:nvSpPr>
        <p:spPr/>
        <p:txBody>
          <a:bodyPr/>
          <a:lstStyle/>
          <a:p>
            <a:r>
              <a:rPr lang="en-US" b="1" dirty="0" smtClean="0"/>
              <a:t>Authentication</a:t>
            </a:r>
            <a:r>
              <a:rPr lang="en-US" dirty="0" smtClean="0"/>
              <a:t>: Add user login to allow multiple users to have separate expense records.</a:t>
            </a:r>
          </a:p>
          <a:p>
            <a:r>
              <a:rPr lang="en-US" b="1" dirty="0" smtClean="0"/>
              <a:t>Advanced Reports</a:t>
            </a:r>
            <a:r>
              <a:rPr lang="en-US" dirty="0" smtClean="0"/>
              <a:t>: Generate more detailed reports like a pie chart or bar graph of spending categories.</a:t>
            </a:r>
          </a:p>
          <a:p>
            <a:r>
              <a:rPr lang="en-US" b="1" dirty="0" smtClean="0"/>
              <a:t>Recurring Expenses</a:t>
            </a:r>
            <a:r>
              <a:rPr lang="en-US" dirty="0" smtClean="0"/>
              <a:t>: Implement functionality for recurring expenses like subscriptions.</a:t>
            </a:r>
          </a:p>
          <a:p>
            <a:r>
              <a:rPr lang="en-US" b="1" dirty="0" smtClean="0"/>
              <a:t>Data Validation</a:t>
            </a:r>
            <a:r>
              <a:rPr lang="en-US" dirty="0" smtClean="0"/>
              <a:t>: More robust validation for inputs like dates, categories, and amounts.</a:t>
            </a:r>
          </a:p>
          <a:p>
            <a:endParaRPr lang="en-US" dirty="0"/>
          </a:p>
        </p:txBody>
      </p:sp>
    </p:spTree>
    <p:extLst>
      <p:ext uri="{BB962C8B-B14F-4D97-AF65-F5344CB8AC3E}">
        <p14:creationId xmlns:p14="http://schemas.microsoft.com/office/powerpoint/2010/main" val="94333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b="1" dirty="0" smtClean="0">
                <a:latin typeface="Arial" panose="020B0604020202020204" pitchFamily="34" charset="0"/>
              </a:rPr>
              <a:t> </a:t>
            </a:r>
            <a:r>
              <a:rPr lang="en-US" altLang="en-US" b="1" dirty="0">
                <a:latin typeface="Arial" panose="020B0604020202020204" pitchFamily="34" charset="0"/>
              </a:rPr>
              <a:t>How to Use</a:t>
            </a:r>
            <a:br>
              <a:rPr lang="en-US" altLang="en-US" b="1" dirty="0">
                <a:latin typeface="Arial" panose="020B0604020202020204" pitchFamily="34" charset="0"/>
              </a:rPr>
            </a:br>
            <a:endParaRPr lang="en-US" dirty="0"/>
          </a:p>
        </p:txBody>
      </p:sp>
      <p:sp>
        <p:nvSpPr>
          <p:cNvPr id="4" name="Rectangle 1"/>
          <p:cNvSpPr>
            <a:spLocks noGrp="1" noChangeArrowheads="1"/>
          </p:cNvSpPr>
          <p:nvPr>
            <p:ph idx="1"/>
          </p:nvPr>
        </p:nvSpPr>
        <p:spPr bwMode="auto">
          <a:xfrm>
            <a:off x="1082899" y="1690688"/>
            <a:ext cx="8874545"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Upon starting the program, the user will see a menu of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user can select any option by entering the corresponding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 data (expenses) will be stored in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expenses.json</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so it will persist across sessions.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Exiting the program will save any unsaved changes.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84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3" y="2773475"/>
            <a:ext cx="10515600" cy="1325563"/>
          </a:xfrm>
        </p:spPr>
        <p:txBody>
          <a:bodyPr>
            <a:normAutofit fontScale="90000"/>
          </a:bodyPr>
          <a:lstStyle/>
          <a:p>
            <a:r>
              <a:rPr lang="en-US" b="1" dirty="0" smtClean="0"/>
              <a:t>Conclusion</a:t>
            </a:r>
            <a:br>
              <a:rPr lang="en-US" b="1" dirty="0" smtClean="0"/>
            </a:br>
            <a:r>
              <a:rPr lang="en-US" dirty="0" smtClean="0"/>
              <a:t>This simple yet effective </a:t>
            </a:r>
            <a:r>
              <a:rPr lang="en-US" b="1" dirty="0" smtClean="0"/>
              <a:t>Personal Expense Tracker</a:t>
            </a:r>
            <a:r>
              <a:rPr lang="en-US" dirty="0" smtClean="0"/>
              <a:t> helps users manage their finances by tracking their spending. By allowing users to add, view, and delete expenses, as well as generating insightful summaries, it provides a powerful tool for personal financial management.</a:t>
            </a:r>
            <a:br>
              <a:rPr lang="en-US" dirty="0" smtClean="0"/>
            </a:br>
            <a:endParaRPr lang="en-US" dirty="0"/>
          </a:p>
        </p:txBody>
      </p:sp>
    </p:spTree>
    <p:extLst>
      <p:ext uri="{BB962C8B-B14F-4D97-AF65-F5344CB8AC3E}">
        <p14:creationId xmlns:p14="http://schemas.microsoft.com/office/powerpoint/2010/main" val="745815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610</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Project Overview: Personal Expense Tracker (CLI) </vt:lpstr>
      <vt:lpstr>Overview </vt:lpstr>
      <vt:lpstr>Core Features </vt:lpstr>
      <vt:lpstr> Key Functions Explained </vt:lpstr>
      <vt:lpstr>PowerPoint Presentation</vt:lpstr>
      <vt:lpstr> Data Persistence </vt:lpstr>
      <vt:lpstr>Enhancements / Future Improvements </vt:lpstr>
      <vt:lpstr> How to Use </vt:lpstr>
      <vt:lpstr>Conclusion This simple yet effective Personal Expense Tracker helps users manage their finances by tracking their spending. By allowing users to add, view, and delete expenses, as well as generating insightful summaries, it provides a powerful tool for personal financial management. </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 Personal Expense Tracker (CLI)</dc:title>
  <dc:creator>Moorche</dc:creator>
  <cp:lastModifiedBy>Moorche</cp:lastModifiedBy>
  <cp:revision>3</cp:revision>
  <dcterms:created xsi:type="dcterms:W3CDTF">2025-07-30T18:22:51Z</dcterms:created>
  <dcterms:modified xsi:type="dcterms:W3CDTF">2025-07-30T18:32:24Z</dcterms:modified>
</cp:coreProperties>
</file>