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97059" y="765317"/>
            <a:ext cx="9601196" cy="161023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Title: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Hospital Management System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65636" y="3044859"/>
            <a:ext cx="9601196" cy="210514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800" b="1" u="sng" dirty="0" smtClean="0"/>
              <a:t>Submitted By:</a:t>
            </a:r>
          </a:p>
          <a:p>
            <a:pPr marL="0" indent="0">
              <a:buFont typeface="Wingdings 3" charset="2"/>
              <a:buNone/>
            </a:pPr>
            <a:endParaRPr lang="en-US" dirty="0" smtClean="0"/>
          </a:p>
          <a:p>
            <a:pPr marL="0" indent="0">
              <a:buFont typeface="Wingdings 3" charset="2"/>
              <a:buNone/>
            </a:pPr>
            <a:r>
              <a:rPr lang="en-US" sz="2800" b="1" dirty="0" smtClean="0"/>
              <a:t>                  Name:       </a:t>
            </a:r>
            <a:r>
              <a:rPr lang="en-US" dirty="0" smtClean="0"/>
              <a:t>Muhammad Anas           Muhammad Ali</a:t>
            </a:r>
          </a:p>
          <a:p>
            <a:pPr marL="0" indent="0">
              <a:buFont typeface="Wingdings 3" charset="2"/>
              <a:buNone/>
            </a:pPr>
            <a:r>
              <a:rPr lang="en-US" sz="2800" b="1" dirty="0" smtClean="0"/>
              <a:t>                   Roll No:    </a:t>
            </a:r>
            <a:r>
              <a:rPr lang="en-US" dirty="0" smtClean="0"/>
              <a:t>23P-0613                             23P-0556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477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6211" y="731679"/>
            <a:ext cx="6096000" cy="473975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u="sng" dirty="0"/>
              <a:t>OOP Concepts:</a:t>
            </a:r>
          </a:p>
          <a:p>
            <a:endParaRPr lang="en-US" sz="2400" b="1" dirty="0"/>
          </a:p>
          <a:p>
            <a:pPr>
              <a:lnSpc>
                <a:spcPct val="250000"/>
              </a:lnSpc>
            </a:pPr>
            <a:r>
              <a:rPr lang="en-US" sz="2000" dirty="0"/>
              <a:t>                           1) Classes &amp; Objects</a:t>
            </a:r>
          </a:p>
          <a:p>
            <a:pPr>
              <a:lnSpc>
                <a:spcPct val="250000"/>
              </a:lnSpc>
            </a:pPr>
            <a:r>
              <a:rPr lang="en-US" dirty="0"/>
              <a:t>                              </a:t>
            </a:r>
            <a:r>
              <a:rPr lang="en-US" sz="2000" dirty="0"/>
              <a:t>2)Inheritance</a:t>
            </a:r>
          </a:p>
          <a:p>
            <a:pPr>
              <a:lnSpc>
                <a:spcPct val="250000"/>
              </a:lnSpc>
            </a:pPr>
            <a:r>
              <a:rPr lang="en-US" dirty="0"/>
              <a:t>                              </a:t>
            </a:r>
            <a:r>
              <a:rPr lang="en-US" sz="2000" dirty="0"/>
              <a:t>3)Friend Functions</a:t>
            </a:r>
          </a:p>
          <a:p>
            <a:pPr>
              <a:lnSpc>
                <a:spcPct val="250000"/>
              </a:lnSpc>
            </a:pPr>
            <a:r>
              <a:rPr lang="en-US" dirty="0"/>
              <a:t>                              </a:t>
            </a:r>
            <a:r>
              <a:rPr lang="en-US" sz="2000" dirty="0"/>
              <a:t>4)</a:t>
            </a:r>
            <a:r>
              <a:rPr lang="en-US" sz="2000" dirty="0" err="1"/>
              <a:t>Polymorphisim</a:t>
            </a:r>
            <a:endParaRPr lang="en-US" sz="2000" dirty="0"/>
          </a:p>
          <a:p>
            <a:pPr>
              <a:lnSpc>
                <a:spcPct val="250000"/>
              </a:lnSpc>
            </a:pPr>
            <a:r>
              <a:rPr lang="en-US" dirty="0"/>
              <a:t>                              </a:t>
            </a:r>
            <a:r>
              <a:rPr lang="en-US" sz="2000" dirty="0"/>
              <a:t>5)Virtual Functions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2290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92111" y="728062"/>
            <a:ext cx="4152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Software Modules</a:t>
            </a:r>
            <a:endParaRPr lang="en-US" sz="28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2460396" y="1847653"/>
            <a:ext cx="363560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Classes:</a:t>
            </a:r>
          </a:p>
          <a:p>
            <a:endParaRPr lang="en-US" sz="2800" b="1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1) Person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2) Doctor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3) Patient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60395" y="4325531"/>
            <a:ext cx="42137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Structures:</a:t>
            </a:r>
          </a:p>
          <a:p>
            <a:endParaRPr lang="en-US" sz="2800" b="1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      1) Doctor Info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2) Patient Info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018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74276" y="671691"/>
            <a:ext cx="10617723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/>
              <a:t>Person Class</a:t>
            </a:r>
            <a:r>
              <a:rPr lang="en-US" sz="2400" b="1" u="sng" dirty="0" smtClean="0"/>
              <a:t>:</a:t>
            </a:r>
          </a:p>
          <a:p>
            <a:endParaRPr lang="en-US" sz="2000" b="1" u="sng" dirty="0"/>
          </a:p>
          <a:p>
            <a:r>
              <a:rPr lang="en-US" sz="2000" b="1" u="sng" dirty="0"/>
              <a:t>Member Functions</a:t>
            </a:r>
            <a:r>
              <a:rPr lang="en-US" sz="2000" b="1" u="sng" dirty="0" smtClean="0"/>
              <a:t>:</a:t>
            </a:r>
          </a:p>
          <a:p>
            <a:endParaRPr lang="en-US" b="1" u="sng" dirty="0"/>
          </a:p>
          <a:p>
            <a:r>
              <a:rPr lang="en-US" dirty="0"/>
              <a:t>           </a:t>
            </a:r>
            <a:r>
              <a:rPr lang="en-US" dirty="0" smtClean="0"/>
              <a:t>For </a:t>
            </a:r>
            <a:r>
              <a:rPr lang="en-US" dirty="0"/>
              <a:t>Achieving Polymorphism we declare all members functions as </a:t>
            </a:r>
            <a:r>
              <a:rPr lang="en-US" b="1" u="sng" dirty="0"/>
              <a:t>Pure </a:t>
            </a:r>
            <a:r>
              <a:rPr lang="en-US" b="1" u="sng" dirty="0" smtClean="0"/>
              <a:t>Virtual Functions.</a:t>
            </a:r>
            <a:endParaRPr lang="en-US" b="1" u="sng" dirty="0"/>
          </a:p>
          <a:p>
            <a:endParaRPr lang="en-US" dirty="0"/>
          </a:p>
          <a:p>
            <a:r>
              <a:rPr lang="en-US" dirty="0"/>
              <a:t>           1) Add Information of New Patient or Doctor</a:t>
            </a:r>
          </a:p>
          <a:p>
            <a:r>
              <a:rPr lang="en-US" dirty="0"/>
              <a:t>           2)Display Information of Specific Doctor or Patient.</a:t>
            </a:r>
          </a:p>
          <a:p>
            <a:r>
              <a:rPr lang="en-US" dirty="0"/>
              <a:t>           3)Details of All Person.</a:t>
            </a:r>
          </a:p>
          <a:p>
            <a:r>
              <a:rPr lang="en-US" dirty="0"/>
              <a:t>           4)Total Count of Doctors and Patients in System.</a:t>
            </a:r>
          </a:p>
          <a:p>
            <a:endParaRPr lang="en-US" dirty="0"/>
          </a:p>
          <a:p>
            <a:r>
              <a:rPr lang="en-US" sz="2000" b="1" u="sng" dirty="0"/>
              <a:t>Additional Member </a:t>
            </a:r>
            <a:r>
              <a:rPr lang="en-US" sz="2000" b="1" u="sng" dirty="0" smtClean="0"/>
              <a:t>Functions:</a:t>
            </a:r>
            <a:endParaRPr lang="en-US" u="sng" dirty="0"/>
          </a:p>
          <a:p>
            <a:endParaRPr lang="en-US" dirty="0"/>
          </a:p>
          <a:p>
            <a:r>
              <a:rPr lang="en-US" sz="2000" b="1" dirty="0"/>
              <a:t>Doctor Class:</a:t>
            </a:r>
          </a:p>
          <a:p>
            <a:r>
              <a:rPr lang="en-US" sz="2000" b="1" dirty="0"/>
              <a:t>                     </a:t>
            </a:r>
            <a:r>
              <a:rPr lang="en-US" sz="2000" b="1" dirty="0" smtClean="0"/>
              <a:t>   </a:t>
            </a:r>
            <a:r>
              <a:rPr lang="en-US" sz="2000" b="1" dirty="0"/>
              <a:t>1</a:t>
            </a:r>
            <a:r>
              <a:rPr lang="en-US" sz="2000" dirty="0"/>
              <a:t>) Doctor Salary</a:t>
            </a:r>
          </a:p>
          <a:p>
            <a:endParaRPr lang="en-US" sz="2000" b="1" dirty="0"/>
          </a:p>
          <a:p>
            <a:r>
              <a:rPr lang="en-US" sz="2000" b="1" dirty="0"/>
              <a:t>Patient Class:</a:t>
            </a:r>
          </a:p>
          <a:p>
            <a:r>
              <a:rPr lang="en-US" sz="2000" b="1" dirty="0"/>
              <a:t>                     </a:t>
            </a:r>
            <a:r>
              <a:rPr lang="en-US" sz="2000" b="1" dirty="0" smtClean="0"/>
              <a:t>   1</a:t>
            </a:r>
            <a:r>
              <a:rPr lang="en-US" sz="2000" b="1" dirty="0"/>
              <a:t>)</a:t>
            </a:r>
            <a:r>
              <a:rPr lang="en-US" sz="2000" dirty="0"/>
              <a:t> Patient Report</a:t>
            </a:r>
          </a:p>
          <a:p>
            <a:r>
              <a:rPr lang="en-US" sz="2000" b="1" dirty="0"/>
              <a:t>                     </a:t>
            </a:r>
            <a:r>
              <a:rPr lang="en-US" sz="2000" b="1" dirty="0" smtClean="0"/>
              <a:t>   2)</a:t>
            </a:r>
            <a:r>
              <a:rPr lang="en-US" sz="2000" dirty="0" smtClean="0"/>
              <a:t>Generate </a:t>
            </a:r>
            <a:r>
              <a:rPr lang="en-US" sz="2000" dirty="0"/>
              <a:t>Bill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275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6758" y="695384"/>
            <a:ext cx="2752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UML Diagram</a:t>
            </a:r>
            <a:endParaRPr lang="en-US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348" y="282804"/>
            <a:ext cx="6087438" cy="649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04036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</TotalTime>
  <Words>145</Words>
  <Application>Microsoft Office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</cp:revision>
  <dcterms:created xsi:type="dcterms:W3CDTF">2024-05-13T19:11:48Z</dcterms:created>
  <dcterms:modified xsi:type="dcterms:W3CDTF">2024-05-13T19:26:08Z</dcterms:modified>
</cp:coreProperties>
</file>