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84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7" d="100"/>
          <a:sy n="87" d="100"/>
        </p:scale>
        <p:origin x="1334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כותרת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16" name="מציין מיקום של תאריך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059-4E71-45F6-BAE6-463BA56CA4A1}" type="datetimeFigureOut">
              <a:rPr lang="he-IL" smtClean="0"/>
              <a:t>כ"ח/טבת/תש"פ</a:t>
            </a:fld>
            <a:endParaRPr lang="he-IL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מציין מיקום של מספר שקופית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7003ECB-B8BF-4D5B-82DE-013C81BDA9C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059-4E71-45F6-BAE6-463BA56CA4A1}" type="datetimeFigureOut">
              <a:rPr lang="he-IL" smtClean="0"/>
              <a:t>כ"ח/טבת/תש"פ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ECB-B8BF-4D5B-82DE-013C81BDA9C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059-4E71-45F6-BAE6-463BA56CA4A1}" type="datetimeFigureOut">
              <a:rPr lang="he-IL" smtClean="0"/>
              <a:t>כ"ח/טבת/תש"פ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ECB-B8BF-4D5B-82DE-013C81BDA9C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כותרת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7" name="מציין מיקום תוכן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5" name="מציין מיקום של תאריך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059-4E71-45F6-BAE6-463BA56CA4A1}" type="datetimeFigureOut">
              <a:rPr lang="he-IL" smtClean="0"/>
              <a:t>כ"ח/טבת/תש"פ</a:t>
            </a:fld>
            <a:endParaRPr lang="he-IL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7003ECB-B8BF-4D5B-82DE-013C81BDA9C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9" name="מציין מיקום של תאריך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059-4E71-45F6-BAE6-463BA56CA4A1}" type="datetimeFigureOut">
              <a:rPr lang="he-IL" smtClean="0"/>
              <a:t>כ"ח/טבת/תש"פ</a:t>
            </a:fld>
            <a:endParaRPr lang="he-IL"/>
          </a:p>
        </p:txBody>
      </p:sp>
      <p:sp>
        <p:nvSpPr>
          <p:cNvPr id="11" name="מציין מיקום של כותרת תחתונה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ECB-B8BF-4D5B-82DE-013C81BDA9C5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כותרת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4" name="מציין מיקום תוכן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1" name="מציין מיקום של תאריך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059-4E71-45F6-BAE6-463BA56CA4A1}" type="datetimeFigureOut">
              <a:rPr lang="he-IL" smtClean="0"/>
              <a:t>כ"ח/טבת/תש"פ</a:t>
            </a:fld>
            <a:endParaRPr lang="he-IL"/>
          </a:p>
        </p:txBody>
      </p:sp>
      <p:sp>
        <p:nvSpPr>
          <p:cNvPr id="10" name="מציין מיקום של כותרת תחתונה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1" name="מציין מיקום של מספר שקופית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ECB-B8BF-4D5B-82DE-013C81BDA9C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כותרת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25" name="מציין מיקום טקסט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8" name="מציין מיקום תוכן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059-4E71-45F6-BAE6-463BA56CA4A1}" type="datetimeFigureOut">
              <a:rPr lang="he-IL" smtClean="0"/>
              <a:t>כ"ח/טבת/תש"פ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7003ECB-B8BF-4D5B-82DE-013C81BDA9C5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כותרת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059-4E71-45F6-BAE6-463BA56CA4A1}" type="datetimeFigureOut">
              <a:rPr lang="he-IL" smtClean="0"/>
              <a:t>כ"ח/טבת/תש"פ</a:t>
            </a:fld>
            <a:endParaRPr lang="he-IL"/>
          </a:p>
        </p:txBody>
      </p:sp>
      <p:sp>
        <p:nvSpPr>
          <p:cNvPr id="21" name="מציין מיקום של כותרת תחתונה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ECB-B8BF-4D5B-82DE-013C81BDA9C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059-4E71-45F6-BAE6-463BA56CA4A1}" type="datetimeFigureOut">
              <a:rPr lang="he-IL" smtClean="0"/>
              <a:t>כ"ח/טבת/תש"פ</a:t>
            </a:fld>
            <a:endParaRPr lang="he-IL"/>
          </a:p>
        </p:txBody>
      </p:sp>
      <p:sp>
        <p:nvSpPr>
          <p:cNvPr id="24" name="מציין מיקום של כותרת תחתונה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ECB-B8BF-4D5B-82DE-013C81BDA9C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חבר ישר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כותרת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6" name="מציין מיקום טקסט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5" name="מציין מיקום של תאריך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059-4E71-45F6-BAE6-463BA56CA4A1}" type="datetimeFigureOut">
              <a:rPr lang="he-IL" smtClean="0"/>
              <a:t>כ"ח/טבת/תש"פ</a:t>
            </a:fld>
            <a:endParaRPr lang="he-IL"/>
          </a:p>
        </p:txBody>
      </p:sp>
      <p:sp>
        <p:nvSpPr>
          <p:cNvPr id="29" name="מציין מיקום של כותרת תחתונה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ECB-B8BF-4D5B-82DE-013C81BDA9C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ציין מיקום של תמונה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059-4E71-45F6-BAE6-463BA56CA4A1}" type="datetimeFigureOut">
              <a:rPr lang="he-IL" smtClean="0"/>
              <a:t>כ"ח/טבת/תש"פ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1" name="מציין מיקום של מספר שקופית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ECB-B8BF-4D5B-82DE-013C81BDA9C5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כותרת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6" name="מציין מיקום טקסט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מציין מיקום טקסט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1" name="מציין מיקום של תאריך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D4BA059-4E71-45F6-BAE6-463BA56CA4A1}" type="datetimeFigureOut">
              <a:rPr lang="he-IL" smtClean="0"/>
              <a:t>כ"ח/טבת/תש"פ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7003ECB-B8BF-4D5B-82DE-013C81BDA9C5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ציין מיקום של כותרת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מחבר ישר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27584" y="2060848"/>
            <a:ext cx="6912768" cy="2664296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Procedures</a:t>
            </a:r>
            <a:endParaRPr lang="he-IL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2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שילוב פקודת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INSERT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בתוך פרוצדורה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352928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6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שינוי תוכן הפרוצדורה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32120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84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פרמטרים ב-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stored procedure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35292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07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פרמטרים ב-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stored procedure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INPUT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34869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23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פרמטרים  להכנסה כ-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input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ב-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SP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(דוגמא 1)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32092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21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700808"/>
            <a:ext cx="835185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פרמטרים  להכנסה כ-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input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ב-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SP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(דוגמא 1) </a:t>
            </a:r>
          </a:p>
        </p:txBody>
      </p:sp>
    </p:spTree>
    <p:extLst>
      <p:ext uri="{BB962C8B-B14F-4D97-AF65-F5344CB8AC3E}">
        <p14:creationId xmlns:p14="http://schemas.microsoft.com/office/powerpoint/2010/main" val="704567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5923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פרמטרים  להכנסה כ-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input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ב-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SP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(דוגמא 2)</a:t>
            </a:r>
          </a:p>
        </p:txBody>
      </p:sp>
    </p:spTree>
    <p:extLst>
      <p:ext uri="{BB962C8B-B14F-4D97-AF65-F5344CB8AC3E}">
        <p14:creationId xmlns:p14="http://schemas.microsoft.com/office/powerpoint/2010/main" val="89653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פרמטרים בפרוצדורה (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INPUT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440075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62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החזרת פרמטרים מ-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SP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OUTPUT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33" y="1484784"/>
            <a:ext cx="839864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154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החזרת פרמטרים מ-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SP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(דוגמא 1)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02374"/>
            <a:ext cx="8280920" cy="343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84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מהו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Stored Procedure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20891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759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הרצת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SP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המחזירה ערך (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OUTPUT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)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30980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246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שימוש במילה השמורה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return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340768"/>
            <a:ext cx="8322955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15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החזרת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return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(דוגמא)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9532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600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83768" y="2996952"/>
            <a:ext cx="6503640" cy="576064"/>
          </a:xfrm>
        </p:spPr>
        <p:txBody>
          <a:bodyPr>
            <a:normAutofit/>
          </a:bodyPr>
          <a:lstStyle/>
          <a:p>
            <a:pPr algn="r"/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בעדכון הפרוצדורה תיפתח הפרוצדורה שנוצרה</a:t>
            </a:r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251520" y="260648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עדכון 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SP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קיים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0" y="3645024"/>
            <a:ext cx="844956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80209"/>
            <a:ext cx="4854124" cy="191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96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דוגמת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SP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49694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7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595536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תרגול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4" y="1196752"/>
            <a:ext cx="8568952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410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תירגול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(המשך)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74846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64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מהו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Stored procedure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62112"/>
            <a:ext cx="8568952" cy="464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24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יתרונות ה-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stored procedure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40768"/>
            <a:ext cx="8400793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12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83768" y="2996952"/>
            <a:ext cx="6503640" cy="576064"/>
          </a:xfrm>
        </p:spPr>
        <p:txBody>
          <a:bodyPr>
            <a:normAutofit/>
          </a:bodyPr>
          <a:lstStyle/>
          <a:p>
            <a:pPr algn="r"/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ביצירת הפרוצדורה תיווצר תבנית מוכנה למילוי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410445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457200" y="260648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יצירת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SP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חדש 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7" y="3717030"/>
            <a:ext cx="8412021" cy="285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מלבן מעוגל 3"/>
          <p:cNvSpPr/>
          <p:nvPr/>
        </p:nvSpPr>
        <p:spPr>
          <a:xfrm>
            <a:off x="457200" y="3717032"/>
            <a:ext cx="4546848" cy="64807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מעוגל 8"/>
          <p:cNvSpPr/>
          <p:nvPr/>
        </p:nvSpPr>
        <p:spPr>
          <a:xfrm>
            <a:off x="457200" y="4365104"/>
            <a:ext cx="8291263" cy="64807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מעוגל 9"/>
          <p:cNvSpPr/>
          <p:nvPr/>
        </p:nvSpPr>
        <p:spPr>
          <a:xfrm>
            <a:off x="437998" y="5013176"/>
            <a:ext cx="8351642" cy="14401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9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יצירת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stored procedure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23141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94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הרצת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stored procedure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24361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31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9567" y="404664"/>
            <a:ext cx="8686800" cy="838200"/>
          </a:xfrm>
        </p:spPr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מחיקת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stored procedure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828092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4572000" y="3873996"/>
            <a:ext cx="4350026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ניתן גם למחוק בצורה הבאה: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3819525" cy="306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63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שילוב פקודת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DML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בפרוצדורה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30645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487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טרק">
  <a:themeElements>
    <a:clrScheme name="טרק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טרק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טרק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487</TotalTime>
  <Words>140</Words>
  <Application>Microsoft Office PowerPoint</Application>
  <PresentationFormat>On-screen Show (4:3)</PresentationFormat>
  <Paragraphs>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Aharoni</vt:lpstr>
      <vt:lpstr>David</vt:lpstr>
      <vt:lpstr>Franklin Gothic Book</vt:lpstr>
      <vt:lpstr>Franklin Gothic Medium</vt:lpstr>
      <vt:lpstr>Times New Roman</vt:lpstr>
      <vt:lpstr>Wingdings 2</vt:lpstr>
      <vt:lpstr>טרק</vt:lpstr>
      <vt:lpstr>Stored Procedures</vt:lpstr>
      <vt:lpstr>מהו Stored Procedure</vt:lpstr>
      <vt:lpstr>מהו Stored procedure</vt:lpstr>
      <vt:lpstr>יתרונות ה- stored procedure</vt:lpstr>
      <vt:lpstr>ביצירת הפרוצדורה תיווצר תבנית מוכנה למילוי</vt:lpstr>
      <vt:lpstr>יצירת stored procedure</vt:lpstr>
      <vt:lpstr>הרצת stored procedure</vt:lpstr>
      <vt:lpstr>מחיקת stored procedure</vt:lpstr>
      <vt:lpstr>שילוב פקודת DML בפרוצדורה</vt:lpstr>
      <vt:lpstr>שילוב פקודת INSERT בתוך פרוצדורה</vt:lpstr>
      <vt:lpstr>שינוי תוכן הפרוצדורה</vt:lpstr>
      <vt:lpstr>פרמטרים ב-stored procedure</vt:lpstr>
      <vt:lpstr>פרמטרים ב-stored procedure (INPUT)</vt:lpstr>
      <vt:lpstr>פרמטרים  להכנסה כ-input ב-SP (דוגמא 1)</vt:lpstr>
      <vt:lpstr>פרמטרים  להכנסה כ-input ב-SP (דוגמא 1) </vt:lpstr>
      <vt:lpstr>פרמטרים  להכנסה כ-input ב-SP (דוגמא 2)</vt:lpstr>
      <vt:lpstr>פרמטרים בפרוצדורה (INPUT)</vt:lpstr>
      <vt:lpstr>החזרת פרמטרים מ-SP (OUTPUT)</vt:lpstr>
      <vt:lpstr>החזרת פרמטרים מ-SP (דוגמא 1)</vt:lpstr>
      <vt:lpstr>הרצתSP  המחזירה ערך (OUTPUT) </vt:lpstr>
      <vt:lpstr>שימוש במילה השמורה return</vt:lpstr>
      <vt:lpstr>החזרת return (דוגמא)</vt:lpstr>
      <vt:lpstr>בעדכון הפרוצדורה תיפתח הפרוצדורה שנוצרה</vt:lpstr>
      <vt:lpstr>דוגמת SP</vt:lpstr>
      <vt:lpstr>תרגול</vt:lpstr>
      <vt:lpstr>תירגול (המשך)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rachel</dc:creator>
  <cp:lastModifiedBy>abo akfy</cp:lastModifiedBy>
  <cp:revision>31</cp:revision>
  <dcterms:created xsi:type="dcterms:W3CDTF">2016-12-06T09:35:21Z</dcterms:created>
  <dcterms:modified xsi:type="dcterms:W3CDTF">2020-01-25T14:55:18Z</dcterms:modified>
</cp:coreProperties>
</file>