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7" d="100"/>
          <a:sy n="87" d="100"/>
        </p:scale>
        <p:origin x="1334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כותרת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16" name="מציין מיקום של תאריך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A2E-B69A-463B-86AD-5351124217EA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5" name="מציין מיקום של מספר שקופית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A07AD7E-4DF2-4DC3-AD80-B4E04D172C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A2E-B69A-463B-86AD-5351124217EA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AD7E-4DF2-4DC3-AD80-B4E04D172C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A2E-B69A-463B-86AD-5351124217EA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AD7E-4DF2-4DC3-AD80-B4E04D172C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כותרת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7" name="מציין מיקום תוכן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5" name="מציין מיקום של תאריך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A2E-B69A-463B-86AD-5351124217EA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A07AD7E-4DF2-4DC3-AD80-B4E04D172C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ציין מיקום טקסט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9" name="מציין מיקום של תאריך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A2E-B69A-463B-86AD-5351124217EA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11" name="מציין מיקום של כותרת תחתונה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AD7E-4DF2-4DC3-AD80-B4E04D172C35}" type="slidenum">
              <a:rPr lang="he-IL" smtClean="0"/>
              <a:t>‹#›</a:t>
            </a:fld>
            <a:endParaRPr lang="he-IL"/>
          </a:p>
        </p:txBody>
      </p:sp>
      <p:sp>
        <p:nvSpPr>
          <p:cNvPr id="8" name="כותרת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כותרת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4" name="מציין מיקום תוכן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1" name="מציין מיקום של תאריך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A2E-B69A-463B-86AD-5351124217EA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AD7E-4DF2-4DC3-AD80-B4E04D172C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כותרת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25" name="מציין מיקום טקסט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8" name="מציין מיקום תוכן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A2E-B69A-463B-86AD-5351124217EA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A07AD7E-4DF2-4DC3-AD80-B4E04D172C35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כותרת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A2E-B69A-463B-86AD-5351124217EA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AD7E-4DF2-4DC3-AD80-B4E04D172C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A2E-B69A-463B-86AD-5351124217EA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24" name="מציין מיקום של כותרת תחתונה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AD7E-4DF2-4DC3-AD80-B4E04D172C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כותרת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6" name="מציין מיקום טקסט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5" name="מציין מיקום של תאריך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A2E-B69A-463B-86AD-5351124217EA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29" name="מציין מיקום של כותרת תחתונה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AD7E-4DF2-4DC3-AD80-B4E04D172C3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של תמונה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76A2E-B69A-463B-86AD-5351124217EA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1" name="מציין מיקום של מספר שקופית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AD7E-4DF2-4DC3-AD80-B4E04D172C35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כותרת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6" name="מציין מיקום טקסט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מציין מיקום טקסט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של תאריך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576A2E-B69A-463B-86AD-5351124217EA}" type="datetimeFigureOut">
              <a:rPr lang="he-IL" smtClean="0"/>
              <a:t>י"ז/כסלו/תש"פ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A07AD7E-4DF2-4DC3-AD80-B4E04D172C35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של כותרת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מחבר ישר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1520" y="2492896"/>
            <a:ext cx="8458200" cy="1222375"/>
          </a:xfrm>
        </p:spPr>
        <p:txBody>
          <a:bodyPr>
            <a:noAutofit/>
          </a:bodyPr>
          <a:lstStyle/>
          <a:p>
            <a:pPr algn="ctr"/>
            <a:r>
              <a:rPr lang="he-IL" sz="4400" dirty="0" smtClean="0">
                <a:latin typeface="David" panose="020E0502060401010101" pitchFamily="34" charset="-79"/>
                <a:cs typeface="David" panose="020E0502060401010101" pitchFamily="34" charset="-79"/>
              </a:rPr>
              <a:t>תרגיל כיתה שאילתות משנה</a:t>
            </a:r>
            <a:br>
              <a:rPr lang="he-IL" sz="4400" dirty="0" smtClean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4400" dirty="0" smtClean="0">
                <a:latin typeface="David" panose="020E0502060401010101" pitchFamily="34" charset="-79"/>
                <a:cs typeface="David" panose="020E0502060401010101" pitchFamily="34" charset="-79"/>
              </a:rPr>
              <a:t>(</a:t>
            </a:r>
            <a:r>
              <a:rPr lang="en-US" sz="4400" dirty="0" smtClean="0">
                <a:latin typeface="David" panose="020E0502060401010101" pitchFamily="34" charset="-79"/>
                <a:cs typeface="David" panose="020E0502060401010101" pitchFamily="34" charset="-79"/>
              </a:rPr>
              <a:t>Subqueries</a:t>
            </a:r>
            <a:r>
              <a:rPr lang="he-IL" sz="4400" dirty="0" smtClean="0">
                <a:latin typeface="David" panose="020E0502060401010101" pitchFamily="34" charset="-79"/>
                <a:cs typeface="David" panose="020E0502060401010101" pitchFamily="34" charset="-79"/>
              </a:rPr>
              <a:t>)</a:t>
            </a:r>
            <a:endParaRPr lang="he-IL" sz="4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211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שאלות חזרה מטבלת 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Northwind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הצג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מטבלת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Products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את שמות המוצרים אשר מחירם נמוך מהמחיר של מוצר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מספר 4.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הצג מטבלת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Products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את שמות המוצרים ומחירם, עבור המוצרים שמחירם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גבוה ממוצר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ששמו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CHAI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הצג מטבלת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Employees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את שמות העובדים ותאריך גיוסם, עבור העובדים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שגויסו לאחר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עובד שמספרו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6.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הצג מטבלת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Products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את מספר המוצר, שם המוצר ומחיר יחידה, עבור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מוצרים שמחירם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גבוה מהמחיר הממוצע ליחידה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הצג את מספר המוצרים שכמותם במלאי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(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unitsInstock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)נמוך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מהכמות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הממוצעת במלאי.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הצג מטבלת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Products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את שם המוצר ומחירו, עבור המוצרים שמחירם שווה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לפחות לאחד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המוצרים בקטגוריה מספר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7.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834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שאלות חזרה מטבלת 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Northwind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הצג מטבלת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Products </a:t>
            </a:r>
            <a:r>
              <a:rPr lang="he-IL" smtClean="0">
                <a:latin typeface="David" panose="020E0502060401010101" pitchFamily="34" charset="-79"/>
                <a:cs typeface="David" panose="020E0502060401010101" pitchFamily="34" charset="-79"/>
              </a:rPr>
              <a:t> את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שם המוצר ומחירו, עבור המוצרים שמחירם אינו שווה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לאף אחד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מהמוצרים בקטגוריה מספר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7.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כתוב שאילתה המציגה את הספק עם המוצר היקר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ביותר (טבלת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Products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).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כתוב שאילתה המציגה את הספק עם הכי הרבה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הזמנות.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הצג מטבלת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Products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את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מספר המוצר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(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ProductID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) שם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המוצר ומחירו, עבור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מוצרים שעולים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יותר ממוצר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"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Alice Mutton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".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כתוב שאילתה המציגה את מספר ההזמנות של העובד המבוגר ביותר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894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שאלות חזרה מטבלת 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Northwind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נתונות שתי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טבלאות: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EMPLOYEES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ו-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CUSTOMERS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שכל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אחת מהן מכילה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עמודה בשם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REGION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 הצג את פרטי העובדים המשתייכים לאזורים בהם יש לקוחות.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הצג מטבלת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Products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את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שמות כל המוצרים אשר שם הקטגוריה שלהם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הוא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Beverages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Condiments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None/>
            </a:pP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  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וגם אזור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Region)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) הספק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אינו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ידוע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031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טרק">
  <a:themeElements>
    <a:clrScheme name="טרק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טרק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טרק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1298</TotalTime>
  <Words>243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David</vt:lpstr>
      <vt:lpstr>Franklin Gothic Book</vt:lpstr>
      <vt:lpstr>Franklin Gothic Medium</vt:lpstr>
      <vt:lpstr>Wingdings 2</vt:lpstr>
      <vt:lpstr>טרק</vt:lpstr>
      <vt:lpstr>תרגיל כיתה שאילתות משנה (Subqueries)</vt:lpstr>
      <vt:lpstr>שאלות חזרה מטבלת Northwind</vt:lpstr>
      <vt:lpstr>שאלות חזרה מטבלת Northwind</vt:lpstr>
      <vt:lpstr>שאלות חזרה מטבלת Northwind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תרגיל כיתה שאילתות משנה (Subqueries)</dc:title>
  <dc:creator>rachel</dc:creator>
  <cp:lastModifiedBy>abo akfy</cp:lastModifiedBy>
  <cp:revision>7</cp:revision>
  <dcterms:created xsi:type="dcterms:W3CDTF">2018-06-09T21:00:03Z</dcterms:created>
  <dcterms:modified xsi:type="dcterms:W3CDTF">2019-12-15T20:52:09Z</dcterms:modified>
</cp:coreProperties>
</file>