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9D9B1E-80B5-46DE-B082-0C85E6991C12}" v="7" dt="2020-04-20T10:50:12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Sheinkin" userId="ab23e2f0b62f2578" providerId="LiveId" clId="{BD9D9B1E-80B5-46DE-B082-0C85E6991C12}"/>
    <pc:docChg chg="undo custSel addSld modSld modMainMaster">
      <pc:chgData name="Ofer Sheinkin" userId="ab23e2f0b62f2578" providerId="LiveId" clId="{BD9D9B1E-80B5-46DE-B082-0C85E6991C12}" dt="2020-04-20T10:49:04.287" v="295" actId="20577"/>
      <pc:docMkLst>
        <pc:docMk/>
      </pc:docMkLst>
      <pc:sldChg chg="modSp new mod">
        <pc:chgData name="Ofer Sheinkin" userId="ab23e2f0b62f2578" providerId="LiveId" clId="{BD9D9B1E-80B5-46DE-B082-0C85E6991C12}" dt="2020-04-20T10:34:48.925" v="293" actId="6549"/>
        <pc:sldMkLst>
          <pc:docMk/>
          <pc:sldMk cId="4215369202" sldId="259"/>
        </pc:sldMkLst>
        <pc:spChg chg="mod">
          <ac:chgData name="Ofer Sheinkin" userId="ab23e2f0b62f2578" providerId="LiveId" clId="{BD9D9B1E-80B5-46DE-B082-0C85E6991C12}" dt="2020-04-20T10:18:19.147" v="186" actId="20577"/>
          <ac:spMkLst>
            <pc:docMk/>
            <pc:sldMk cId="4215369202" sldId="259"/>
            <ac:spMk id="2" creationId="{DA7FE8C3-46D7-4EF5-A520-7A323B5DDDAC}"/>
          </ac:spMkLst>
        </pc:spChg>
        <pc:spChg chg="mod">
          <ac:chgData name="Ofer Sheinkin" userId="ab23e2f0b62f2578" providerId="LiveId" clId="{BD9D9B1E-80B5-46DE-B082-0C85E6991C12}" dt="2020-04-20T10:34:48.925" v="293" actId="6549"/>
          <ac:spMkLst>
            <pc:docMk/>
            <pc:sldMk cId="4215369202" sldId="259"/>
            <ac:spMk id="3" creationId="{70778528-D17D-4938-9905-584ACCBC160C}"/>
          </ac:spMkLst>
        </pc:spChg>
      </pc:sldChg>
      <pc:sldChg chg="modSp add mod">
        <pc:chgData name="Ofer Sheinkin" userId="ab23e2f0b62f2578" providerId="LiveId" clId="{BD9D9B1E-80B5-46DE-B082-0C85E6991C12}" dt="2020-04-20T10:20:03.510" v="237" actId="20577"/>
        <pc:sldMkLst>
          <pc:docMk/>
          <pc:sldMk cId="2184118653" sldId="260"/>
        </pc:sldMkLst>
        <pc:spChg chg="mod">
          <ac:chgData name="Ofer Sheinkin" userId="ab23e2f0b62f2578" providerId="LiveId" clId="{BD9D9B1E-80B5-46DE-B082-0C85E6991C12}" dt="2020-04-20T10:20:03.510" v="237" actId="20577"/>
          <ac:spMkLst>
            <pc:docMk/>
            <pc:sldMk cId="2184118653" sldId="260"/>
            <ac:spMk id="2" creationId="{DA7FE8C3-46D7-4EF5-A520-7A323B5DDDAC}"/>
          </ac:spMkLst>
        </pc:spChg>
        <pc:spChg chg="mod">
          <ac:chgData name="Ofer Sheinkin" userId="ab23e2f0b62f2578" providerId="LiveId" clId="{BD9D9B1E-80B5-46DE-B082-0C85E6991C12}" dt="2020-04-20T10:19:56.401" v="233" actId="6549"/>
          <ac:spMkLst>
            <pc:docMk/>
            <pc:sldMk cId="2184118653" sldId="260"/>
            <ac:spMk id="3" creationId="{70778528-D17D-4938-9905-584ACCBC160C}"/>
          </ac:spMkLst>
        </pc:spChg>
      </pc:sldChg>
      <pc:sldMasterChg chg="modSp mod">
        <pc:chgData name="Ofer Sheinkin" userId="ab23e2f0b62f2578" providerId="LiveId" clId="{BD9D9B1E-80B5-46DE-B082-0C85E6991C12}" dt="2020-04-20T10:49:04.287" v="295" actId="20577"/>
        <pc:sldMasterMkLst>
          <pc:docMk/>
          <pc:sldMasterMk cId="3757403754" sldId="2147483660"/>
        </pc:sldMasterMkLst>
        <pc:spChg chg="mod">
          <ac:chgData name="Ofer Sheinkin" userId="ab23e2f0b62f2578" providerId="LiveId" clId="{BD9D9B1E-80B5-46DE-B082-0C85E6991C12}" dt="2020-04-20T10:49:04.287" v="295" actId="20577"/>
          <ac:spMkLst>
            <pc:docMk/>
            <pc:sldMasterMk cId="3757403754" sldId="2147483660"/>
            <ac:spMk id="7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6FCEA7B-EC22-47C5-96D6-EF67D75980AD}" type="datetimeFigureOut">
              <a:rPr lang="he-IL" smtClean="0"/>
              <a:t>כ"ו/ניסן/תש"ף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310E8F1-CB46-4207-B1DC-3CD6D8F949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048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719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47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712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89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810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10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361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8544949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488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B06DE-0A62-4779-86FB-D96FECD967B7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27382" y="6413699"/>
            <a:ext cx="7968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b="1" i="1" dirty="0"/>
              <a:t>All Rights Reserved</a:t>
            </a:r>
            <a:r>
              <a:rPr lang="en-US" sz="1400" b="1" i="1" baseline="0" dirty="0"/>
              <a:t> and Copyright © 2017-2020 by Sheinkin Consulting ltd.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75740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9E4467-6F15-41F4-8F05-D59B76C31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התקנת לינוקס במכונה וירטואלית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8F72E7A-08F9-4C29-BBF7-F2205932E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שיעורי בית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C0F67C2-FD27-43A6-8924-33F9EE36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509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25DC05-6AB9-4714-BB02-7C41DB58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מערכת וירטואלית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5992028-3107-4CDE-9329-AE3569D1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מיקרוסופט </a:t>
            </a:r>
            <a:r>
              <a:rPr lang="en-US" dirty="0"/>
              <a:t>Hyper V</a:t>
            </a:r>
            <a:r>
              <a:rPr lang="he-IL" dirty="0"/>
              <a:t> (מובנה ב- </a:t>
            </a:r>
            <a:r>
              <a:rPr lang="en-US" dirty="0"/>
              <a:t>Windows 10</a:t>
            </a:r>
            <a:r>
              <a:rPr lang="he-IL" dirty="0"/>
              <a:t>)</a:t>
            </a:r>
            <a:endParaRPr lang="en-US" dirty="0"/>
          </a:p>
          <a:p>
            <a:r>
              <a:rPr lang="en-US" dirty="0"/>
              <a:t>VirtualBox</a:t>
            </a:r>
          </a:p>
          <a:p>
            <a:r>
              <a:rPr lang="he-IL" dirty="0"/>
              <a:t>אחר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D434764-6334-4AA8-8ED9-C91C37CF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108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646160-5D9D-45A1-AA66-8B0AB58D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התקנת מערכת הפעלה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60FB68E-AB8A-4635-AD6E-6BF435C3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התקנת לינוקס</a:t>
            </a:r>
          </a:p>
          <a:p>
            <a:pPr lvl="1"/>
            <a:r>
              <a:rPr lang="he-IL" dirty="0"/>
              <a:t>גרסה מומלצת - </a:t>
            </a:r>
            <a:r>
              <a:rPr lang="en-US" dirty="0"/>
              <a:t>Ubuntu 18.04</a:t>
            </a:r>
            <a:endParaRPr lang="he-IL" dirty="0"/>
          </a:p>
          <a:p>
            <a:r>
              <a:rPr lang="he-IL" dirty="0"/>
              <a:t>תצורה</a:t>
            </a:r>
          </a:p>
          <a:p>
            <a:pPr lvl="1"/>
            <a:r>
              <a:rPr lang="he-IL" dirty="0" err="1"/>
              <a:t>זכרון</a:t>
            </a:r>
            <a:r>
              <a:rPr lang="he-IL" dirty="0"/>
              <a:t> – </a:t>
            </a:r>
            <a:r>
              <a:rPr lang="en-US" dirty="0"/>
              <a:t>2-4 GB</a:t>
            </a:r>
          </a:p>
          <a:p>
            <a:pPr lvl="1"/>
            <a:r>
              <a:rPr lang="en-US" dirty="0"/>
              <a:t>CPU</a:t>
            </a:r>
            <a:r>
              <a:rPr lang="he-IL" dirty="0"/>
              <a:t> – 2 מעבדים</a:t>
            </a:r>
          </a:p>
          <a:p>
            <a:pPr lvl="1"/>
            <a:r>
              <a:rPr lang="he-IL" dirty="0"/>
              <a:t>כרטיס רשת בתצורת </a:t>
            </a:r>
            <a:r>
              <a:rPr lang="en-US" dirty="0"/>
              <a:t>NAT</a:t>
            </a:r>
            <a:r>
              <a:rPr lang="he-IL" dirty="0"/>
              <a:t> או </a:t>
            </a:r>
            <a:r>
              <a:rPr lang="en-US" dirty="0" err="1"/>
              <a:t>Briged</a:t>
            </a:r>
            <a:endParaRPr lang="en-US" dirty="0"/>
          </a:p>
          <a:p>
            <a:pPr lvl="1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FE59CED-2EB8-4F69-BFA8-BF8FE3DB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045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7FE8C3-46D7-4EF5-A520-7A323B5D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התקנת תוכנה – פיתוח </a:t>
            </a:r>
            <a:r>
              <a:rPr lang="en-US" dirty="0"/>
              <a:t>Python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778528-D17D-4938-9905-584ACCBC1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3</a:t>
            </a:r>
            <a:endParaRPr lang="he-IL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apt install python3</a:t>
            </a:r>
          </a:p>
          <a:p>
            <a:r>
              <a:rPr lang="he-IL" dirty="0"/>
              <a:t>סביבת פיתוח - אחת מהסביבות הבאות:</a:t>
            </a:r>
          </a:p>
          <a:p>
            <a:pPr lvl="1"/>
            <a:r>
              <a:rPr lang="en-US" dirty="0"/>
              <a:t>Idle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apt install idle</a:t>
            </a:r>
            <a:endParaRPr lang="he-IL" dirty="0"/>
          </a:p>
          <a:p>
            <a:pPr lvl="1"/>
            <a:r>
              <a:rPr lang="en-US" dirty="0"/>
              <a:t>PyCharm</a:t>
            </a:r>
            <a:endParaRPr lang="he-IL" dirty="0"/>
          </a:p>
          <a:p>
            <a:pPr lvl="2"/>
            <a:r>
              <a:rPr lang="en-US" dirty="0" err="1"/>
              <a:t>sudo</a:t>
            </a:r>
            <a:r>
              <a:rPr lang="en-US" dirty="0"/>
              <a:t> snap install </a:t>
            </a:r>
            <a:r>
              <a:rPr lang="en-US" dirty="0" err="1"/>
              <a:t>pycharm</a:t>
            </a:r>
            <a:r>
              <a:rPr lang="en-US" dirty="0"/>
              <a:t>-community --classic</a:t>
            </a:r>
          </a:p>
          <a:p>
            <a:pPr lvl="2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C1B9460-1DAE-475A-9814-D95B4B5B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536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7FE8C3-46D7-4EF5-A520-7A323B5D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התקנת תוכנה – כלים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778528-D17D-4938-9905-584ACCBC1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Wireshark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wireshark</a:t>
            </a:r>
            <a:endParaRPr lang="he-IL" dirty="0"/>
          </a:p>
          <a:p>
            <a:r>
              <a:rPr lang="en-US" dirty="0" err="1"/>
              <a:t>Zenmap</a:t>
            </a: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zenmap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74BD755-82ED-4FF3-A0BB-DD7ED6DE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06DE-0A62-4779-86FB-D96FECD967B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411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ers Course 2017-20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ers Course 2017-2019" id="{EC641C21-204B-49A7-92BB-90FB3A52390E}" vid="{70A79A2A-C48C-487E-823F-09A4F2887D3B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Ofers Course 2017-2019</Template>
  <TotalTime>71</TotalTime>
  <Words>93</Words>
  <Application>Microsoft Office PowerPoint</Application>
  <PresentationFormat>מסך רחב</PresentationFormat>
  <Paragraphs>31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8" baseType="lpstr">
      <vt:lpstr>Arial</vt:lpstr>
      <vt:lpstr>Calibri</vt:lpstr>
      <vt:lpstr>Ofers Course 2017-2019</vt:lpstr>
      <vt:lpstr>התקנת לינוקס במכונה וירטואלית</vt:lpstr>
      <vt:lpstr>מערכת וירטואלית</vt:lpstr>
      <vt:lpstr>התקנת מערכת הפעלה</vt:lpstr>
      <vt:lpstr>התקנת תוכנה – פיתוח Python</vt:lpstr>
      <vt:lpstr>התקנת תוכנה – כלים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התקנת לינוקס במכונה וירטואלית</dc:title>
  <dc:creator>Ofer Sheinkin</dc:creator>
  <cp:lastModifiedBy>Ofer Sheinkin</cp:lastModifiedBy>
  <cp:revision>1</cp:revision>
  <dcterms:created xsi:type="dcterms:W3CDTF">2020-04-20T09:39:03Z</dcterms:created>
  <dcterms:modified xsi:type="dcterms:W3CDTF">2020-04-20T10:50:18Z</dcterms:modified>
</cp:coreProperties>
</file>