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40"/>
  </p:notesMasterIdLst>
  <p:sldIdLst>
    <p:sldId id="256" r:id="rId2"/>
    <p:sldId id="275" r:id="rId3"/>
    <p:sldId id="262" r:id="rId4"/>
    <p:sldId id="260" r:id="rId5"/>
    <p:sldId id="268" r:id="rId6"/>
    <p:sldId id="261" r:id="rId7"/>
    <p:sldId id="269" r:id="rId8"/>
    <p:sldId id="263" r:id="rId9"/>
    <p:sldId id="270" r:id="rId10"/>
    <p:sldId id="264" r:id="rId11"/>
    <p:sldId id="271" r:id="rId12"/>
    <p:sldId id="265" r:id="rId13"/>
    <p:sldId id="272" r:id="rId14"/>
    <p:sldId id="266" r:id="rId15"/>
    <p:sldId id="267" r:id="rId16"/>
    <p:sldId id="273" r:id="rId17"/>
    <p:sldId id="274" r:id="rId18"/>
    <p:sldId id="289" r:id="rId19"/>
    <p:sldId id="285" r:id="rId20"/>
    <p:sldId id="286" r:id="rId21"/>
    <p:sldId id="287" r:id="rId22"/>
    <p:sldId id="288" r:id="rId23"/>
    <p:sldId id="290" r:id="rId24"/>
    <p:sldId id="291" r:id="rId25"/>
    <p:sldId id="292" r:id="rId26"/>
    <p:sldId id="294" r:id="rId27"/>
    <p:sldId id="293" r:id="rId28"/>
    <p:sldId id="295" r:id="rId29"/>
    <p:sldId id="296" r:id="rId30"/>
    <p:sldId id="276" r:id="rId31"/>
    <p:sldId id="284" r:id="rId32"/>
    <p:sldId id="257" r:id="rId33"/>
    <p:sldId id="283" r:id="rId34"/>
    <p:sldId id="282" r:id="rId35"/>
    <p:sldId id="281" r:id="rId36"/>
    <p:sldId id="280" r:id="rId37"/>
    <p:sldId id="279" r:id="rId38"/>
    <p:sldId id="27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C1A0D1-354E-418F-ABF2-6BC260251253}" v="164" dt="2019-03-26T21:11:27.3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981" autoAdjust="0"/>
    <p:restoredTop sz="96220" autoAdjust="0"/>
  </p:normalViewPr>
  <p:slideViewPr>
    <p:cSldViewPr snapToGrid="0">
      <p:cViewPr varScale="1">
        <p:scale>
          <a:sx n="80" d="100"/>
          <a:sy n="80" d="100"/>
        </p:scale>
        <p:origin x="96" y="660"/>
      </p:cViewPr>
      <p:guideLst/>
    </p:cSldViewPr>
  </p:slideViewPr>
  <p:outlineViewPr>
    <p:cViewPr>
      <p:scale>
        <a:sx n="33" d="100"/>
        <a:sy n="33" d="100"/>
      </p:scale>
      <p:origin x="0" y="-38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r Sheinkin" userId="ab23e2f0b62f2578" providerId="LiveId" clId="{71C1A0D1-354E-418F-ABF2-6BC260251253}"/>
    <pc:docChg chg="undo redo custSel addSld delSld modSld sldOrd">
      <pc:chgData name="Ofer Sheinkin" userId="ab23e2f0b62f2578" providerId="LiveId" clId="{71C1A0D1-354E-418F-ABF2-6BC260251253}" dt="2019-03-26T21:12:14.855" v="2728" actId="20577"/>
      <pc:docMkLst>
        <pc:docMk/>
      </pc:docMkLst>
      <pc:sldChg chg="add">
        <pc:chgData name="Ofer Sheinkin" userId="ab23e2f0b62f2578" providerId="LiveId" clId="{71C1A0D1-354E-418F-ABF2-6BC260251253}" dt="2019-03-26T20:09:31" v="1392"/>
        <pc:sldMkLst>
          <pc:docMk/>
          <pc:sldMk cId="1431717446" sldId="257"/>
        </pc:sldMkLst>
      </pc:sldChg>
      <pc:sldChg chg="modSp add del">
        <pc:chgData name="Ofer Sheinkin" userId="ab23e2f0b62f2578" providerId="LiveId" clId="{71C1A0D1-354E-418F-ABF2-6BC260251253}" dt="2019-03-26T20:09:25.954" v="1389" actId="2696"/>
        <pc:sldMkLst>
          <pc:docMk/>
          <pc:sldMk cId="3771442727" sldId="257"/>
        </pc:sldMkLst>
        <pc:spChg chg="mod">
          <ac:chgData name="Ofer Sheinkin" userId="ab23e2f0b62f2578" providerId="LiveId" clId="{71C1A0D1-354E-418F-ABF2-6BC260251253}" dt="2019-03-19T17:46:37.179" v="11" actId="20577"/>
          <ac:spMkLst>
            <pc:docMk/>
            <pc:sldMk cId="3771442727" sldId="257"/>
            <ac:spMk id="2" creationId="{7461CD6C-BC1E-430F-AB17-D213BB0D5995}"/>
          </ac:spMkLst>
        </pc:spChg>
        <pc:spChg chg="mod">
          <ac:chgData name="Ofer Sheinkin" userId="ab23e2f0b62f2578" providerId="LiveId" clId="{71C1A0D1-354E-418F-ABF2-6BC260251253}" dt="2019-03-24T21:03:15.402" v="178" actId="20577"/>
          <ac:spMkLst>
            <pc:docMk/>
            <pc:sldMk cId="3771442727" sldId="257"/>
            <ac:spMk id="3" creationId="{FDB1BF35-9225-4C87-AA27-5E1FC140C7BD}"/>
          </ac:spMkLst>
        </pc:spChg>
      </pc:sldChg>
      <pc:sldChg chg="add del">
        <pc:chgData name="Ofer Sheinkin" userId="ab23e2f0b62f2578" providerId="LiveId" clId="{71C1A0D1-354E-418F-ABF2-6BC260251253}" dt="2019-03-26T20:10:57.481" v="1454" actId="2696"/>
        <pc:sldMkLst>
          <pc:docMk/>
          <pc:sldMk cId="4033459788" sldId="258"/>
        </pc:sldMkLst>
      </pc:sldChg>
      <pc:sldChg chg="add del">
        <pc:chgData name="Ofer Sheinkin" userId="ab23e2f0b62f2578" providerId="LiveId" clId="{71C1A0D1-354E-418F-ABF2-6BC260251253}" dt="2019-03-26T20:09:25.976" v="1390" actId="2696"/>
        <pc:sldMkLst>
          <pc:docMk/>
          <pc:sldMk cId="4036809621" sldId="258"/>
        </pc:sldMkLst>
      </pc:sldChg>
      <pc:sldChg chg="add del">
        <pc:chgData name="Ofer Sheinkin" userId="ab23e2f0b62f2578" providerId="LiveId" clId="{71C1A0D1-354E-418F-ABF2-6BC260251253}" dt="2019-03-26T20:11:01.207" v="1455" actId="2696"/>
        <pc:sldMkLst>
          <pc:docMk/>
          <pc:sldMk cId="1123425448" sldId="259"/>
        </pc:sldMkLst>
      </pc:sldChg>
      <pc:sldChg chg="addSp delSp add del">
        <pc:chgData name="Ofer Sheinkin" userId="ab23e2f0b62f2578" providerId="LiveId" clId="{71C1A0D1-354E-418F-ABF2-6BC260251253}" dt="2019-03-26T20:09:26.011" v="1391" actId="2696"/>
        <pc:sldMkLst>
          <pc:docMk/>
          <pc:sldMk cId="2143571369" sldId="259"/>
        </pc:sldMkLst>
        <pc:spChg chg="del">
          <ac:chgData name="Ofer Sheinkin" userId="ab23e2f0b62f2578" providerId="LiveId" clId="{71C1A0D1-354E-418F-ABF2-6BC260251253}" dt="2019-03-24T20:57:07.028" v="132"/>
          <ac:spMkLst>
            <pc:docMk/>
            <pc:sldMk cId="2143571369" sldId="259"/>
            <ac:spMk id="3" creationId="{5BB8797A-9F94-4EA2-B675-00CD3BCDA2C2}"/>
          </ac:spMkLst>
        </pc:spChg>
        <pc:picChg chg="add del">
          <ac:chgData name="Ofer Sheinkin" userId="ab23e2f0b62f2578" providerId="LiveId" clId="{71C1A0D1-354E-418F-ABF2-6BC260251253}" dt="2019-03-24T20:57:05.921" v="131"/>
          <ac:picMkLst>
            <pc:docMk/>
            <pc:sldMk cId="2143571369" sldId="259"/>
            <ac:picMk id="1026" creationId="{B8DC1E56-191D-4C7F-B918-ABF6EA855290}"/>
          </ac:picMkLst>
        </pc:picChg>
        <pc:picChg chg="add">
          <ac:chgData name="Ofer Sheinkin" userId="ab23e2f0b62f2578" providerId="LiveId" clId="{71C1A0D1-354E-418F-ABF2-6BC260251253}" dt="2019-03-24T20:57:07.028" v="132"/>
          <ac:picMkLst>
            <pc:docMk/>
            <pc:sldMk cId="2143571369" sldId="259"/>
            <ac:picMk id="1028" creationId="{69BA54E7-A614-4C9E-B535-DDEFC779D975}"/>
          </ac:picMkLst>
        </pc:picChg>
      </pc:sldChg>
      <pc:sldChg chg="addSp delSp modSp add">
        <pc:chgData name="Ofer Sheinkin" userId="ab23e2f0b62f2578" providerId="LiveId" clId="{71C1A0D1-354E-418F-ABF2-6BC260251253}" dt="2019-03-26T19:35:21.353" v="194" actId="20577"/>
        <pc:sldMkLst>
          <pc:docMk/>
          <pc:sldMk cId="3133397371" sldId="260"/>
        </pc:sldMkLst>
        <pc:spChg chg="mod">
          <ac:chgData name="Ofer Sheinkin" userId="ab23e2f0b62f2578" providerId="LiveId" clId="{71C1A0D1-354E-418F-ABF2-6BC260251253}" dt="2019-03-26T19:35:21.353" v="194" actId="20577"/>
          <ac:spMkLst>
            <pc:docMk/>
            <pc:sldMk cId="3133397371" sldId="260"/>
            <ac:spMk id="2" creationId="{4F5389C5-7D15-43F8-B31A-5E7068A2463C}"/>
          </ac:spMkLst>
        </pc:spChg>
        <pc:spChg chg="add del">
          <ac:chgData name="Ofer Sheinkin" userId="ab23e2f0b62f2578" providerId="LiveId" clId="{71C1A0D1-354E-418F-ABF2-6BC260251253}" dt="2019-03-26T19:35:14.602" v="182"/>
          <ac:spMkLst>
            <pc:docMk/>
            <pc:sldMk cId="3133397371" sldId="260"/>
            <ac:spMk id="3" creationId="{C7D12734-5BFC-4746-80A6-AA8768CF7D62}"/>
          </ac:spMkLst>
        </pc:spChg>
        <pc:picChg chg="add del mod">
          <ac:chgData name="Ofer Sheinkin" userId="ab23e2f0b62f2578" providerId="LiveId" clId="{71C1A0D1-354E-418F-ABF2-6BC260251253}" dt="2019-03-26T19:34:47.742" v="181"/>
          <ac:picMkLst>
            <pc:docMk/>
            <pc:sldMk cId="3133397371" sldId="260"/>
            <ac:picMk id="4" creationId="{5316864A-F597-4B22-9EC7-B4AD1365DB4A}"/>
          </ac:picMkLst>
        </pc:picChg>
        <pc:picChg chg="add mod">
          <ac:chgData name="Ofer Sheinkin" userId="ab23e2f0b62f2578" providerId="LiveId" clId="{71C1A0D1-354E-418F-ABF2-6BC260251253}" dt="2019-03-26T19:35:14.602" v="182"/>
          <ac:picMkLst>
            <pc:docMk/>
            <pc:sldMk cId="3133397371" sldId="260"/>
            <ac:picMk id="5" creationId="{1D1DAE3B-6610-46C2-8338-766D7378979D}"/>
          </ac:picMkLst>
        </pc:picChg>
      </pc:sldChg>
      <pc:sldChg chg="addSp delSp modSp add">
        <pc:chgData name="Ofer Sheinkin" userId="ab23e2f0b62f2578" providerId="LiveId" clId="{71C1A0D1-354E-418F-ABF2-6BC260251253}" dt="2019-03-26T19:36:04.133" v="208" actId="20577"/>
        <pc:sldMkLst>
          <pc:docMk/>
          <pc:sldMk cId="3214091268" sldId="261"/>
        </pc:sldMkLst>
        <pc:spChg chg="mod">
          <ac:chgData name="Ofer Sheinkin" userId="ab23e2f0b62f2578" providerId="LiveId" clId="{71C1A0D1-354E-418F-ABF2-6BC260251253}" dt="2019-03-26T19:36:04.133" v="208" actId="20577"/>
          <ac:spMkLst>
            <pc:docMk/>
            <pc:sldMk cId="3214091268" sldId="261"/>
            <ac:spMk id="2" creationId="{694EAF38-ED16-443C-80B2-12D78AE3F084}"/>
          </ac:spMkLst>
        </pc:spChg>
        <pc:spChg chg="del">
          <ac:chgData name="Ofer Sheinkin" userId="ab23e2f0b62f2578" providerId="LiveId" clId="{71C1A0D1-354E-418F-ABF2-6BC260251253}" dt="2019-03-26T19:35:57.078" v="196"/>
          <ac:spMkLst>
            <pc:docMk/>
            <pc:sldMk cId="3214091268" sldId="261"/>
            <ac:spMk id="3" creationId="{30B647A3-EFB3-434E-A214-39650C3C0614}"/>
          </ac:spMkLst>
        </pc:spChg>
        <pc:picChg chg="add mod">
          <ac:chgData name="Ofer Sheinkin" userId="ab23e2f0b62f2578" providerId="LiveId" clId="{71C1A0D1-354E-418F-ABF2-6BC260251253}" dt="2019-03-26T19:35:57.078" v="196"/>
          <ac:picMkLst>
            <pc:docMk/>
            <pc:sldMk cId="3214091268" sldId="261"/>
            <ac:picMk id="4" creationId="{157731E9-A004-4953-9485-38A3D3E635CC}"/>
          </ac:picMkLst>
        </pc:picChg>
      </pc:sldChg>
      <pc:sldChg chg="modSp add">
        <pc:chgData name="Ofer Sheinkin" userId="ab23e2f0b62f2578" providerId="LiveId" clId="{71C1A0D1-354E-418F-ABF2-6BC260251253}" dt="2019-03-26T20:04:13.177" v="1131" actId="20577"/>
        <pc:sldMkLst>
          <pc:docMk/>
          <pc:sldMk cId="3372214268" sldId="262"/>
        </pc:sldMkLst>
        <pc:spChg chg="mod">
          <ac:chgData name="Ofer Sheinkin" userId="ab23e2f0b62f2578" providerId="LiveId" clId="{71C1A0D1-354E-418F-ABF2-6BC260251253}" dt="2019-03-26T19:46:16.673" v="487" actId="20577"/>
          <ac:spMkLst>
            <pc:docMk/>
            <pc:sldMk cId="3372214268" sldId="262"/>
            <ac:spMk id="2" creationId="{8F82204C-7E78-4D15-9DD4-5B47F51CB970}"/>
          </ac:spMkLst>
        </pc:spChg>
        <pc:spChg chg="mod">
          <ac:chgData name="Ofer Sheinkin" userId="ab23e2f0b62f2578" providerId="LiveId" clId="{71C1A0D1-354E-418F-ABF2-6BC260251253}" dt="2019-03-26T20:04:13.177" v="1131" actId="20577"/>
          <ac:spMkLst>
            <pc:docMk/>
            <pc:sldMk cId="3372214268" sldId="262"/>
            <ac:spMk id="3" creationId="{C249C7C0-967F-412C-804C-AD073FFE610D}"/>
          </ac:spMkLst>
        </pc:spChg>
      </pc:sldChg>
      <pc:sldChg chg="addSp delSp modSp add">
        <pc:chgData name="Ofer Sheinkin" userId="ab23e2f0b62f2578" providerId="LiveId" clId="{71C1A0D1-354E-418F-ABF2-6BC260251253}" dt="2019-03-26T19:37:28.828" v="242" actId="20577"/>
        <pc:sldMkLst>
          <pc:docMk/>
          <pc:sldMk cId="1078339093" sldId="263"/>
        </pc:sldMkLst>
        <pc:spChg chg="mod">
          <ac:chgData name="Ofer Sheinkin" userId="ab23e2f0b62f2578" providerId="LiveId" clId="{71C1A0D1-354E-418F-ABF2-6BC260251253}" dt="2019-03-26T19:37:28.828" v="242" actId="20577"/>
          <ac:spMkLst>
            <pc:docMk/>
            <pc:sldMk cId="1078339093" sldId="263"/>
            <ac:spMk id="2" creationId="{44B55056-CAD7-415E-9AEA-D08D58C0E477}"/>
          </ac:spMkLst>
        </pc:spChg>
        <pc:spChg chg="del">
          <ac:chgData name="Ofer Sheinkin" userId="ab23e2f0b62f2578" providerId="LiveId" clId="{71C1A0D1-354E-418F-ABF2-6BC260251253}" dt="2019-03-26T19:37:19.001" v="223"/>
          <ac:spMkLst>
            <pc:docMk/>
            <pc:sldMk cId="1078339093" sldId="263"/>
            <ac:spMk id="3" creationId="{ADD1BCEF-5168-4E94-937E-A258AEEA61CA}"/>
          </ac:spMkLst>
        </pc:spChg>
        <pc:picChg chg="add mod">
          <ac:chgData name="Ofer Sheinkin" userId="ab23e2f0b62f2578" providerId="LiveId" clId="{71C1A0D1-354E-418F-ABF2-6BC260251253}" dt="2019-03-26T19:37:19.001" v="223"/>
          <ac:picMkLst>
            <pc:docMk/>
            <pc:sldMk cId="1078339093" sldId="263"/>
            <ac:picMk id="4" creationId="{B7C46530-6DD7-436C-9386-5E8AA14C9EB2}"/>
          </ac:picMkLst>
        </pc:picChg>
      </pc:sldChg>
      <pc:sldChg chg="addSp delSp modSp add">
        <pc:chgData name="Ofer Sheinkin" userId="ab23e2f0b62f2578" providerId="LiveId" clId="{71C1A0D1-354E-418F-ABF2-6BC260251253}" dt="2019-03-26T19:38:58.341" v="263" actId="20577"/>
        <pc:sldMkLst>
          <pc:docMk/>
          <pc:sldMk cId="2121639310" sldId="264"/>
        </pc:sldMkLst>
        <pc:spChg chg="mod">
          <ac:chgData name="Ofer Sheinkin" userId="ab23e2f0b62f2578" providerId="LiveId" clId="{71C1A0D1-354E-418F-ABF2-6BC260251253}" dt="2019-03-26T19:38:58.341" v="263" actId="20577"/>
          <ac:spMkLst>
            <pc:docMk/>
            <pc:sldMk cId="2121639310" sldId="264"/>
            <ac:spMk id="2" creationId="{668C9FC8-73E3-4D46-BEC8-25DAAA763A1B}"/>
          </ac:spMkLst>
        </pc:spChg>
        <pc:spChg chg="del">
          <ac:chgData name="Ofer Sheinkin" userId="ab23e2f0b62f2578" providerId="LiveId" clId="{71C1A0D1-354E-418F-ABF2-6BC260251253}" dt="2019-03-26T19:38:46.123" v="246"/>
          <ac:spMkLst>
            <pc:docMk/>
            <pc:sldMk cId="2121639310" sldId="264"/>
            <ac:spMk id="3" creationId="{23C8B0F4-0FD0-4642-8A3C-ACAAE80AD722}"/>
          </ac:spMkLst>
        </pc:spChg>
        <pc:picChg chg="add mod">
          <ac:chgData name="Ofer Sheinkin" userId="ab23e2f0b62f2578" providerId="LiveId" clId="{71C1A0D1-354E-418F-ABF2-6BC260251253}" dt="2019-03-26T19:38:46.123" v="246"/>
          <ac:picMkLst>
            <pc:docMk/>
            <pc:sldMk cId="2121639310" sldId="264"/>
            <ac:picMk id="4" creationId="{80DF8E9B-78EE-428B-8834-F0C66710946E}"/>
          </ac:picMkLst>
        </pc:picChg>
      </pc:sldChg>
      <pc:sldChg chg="addSp delSp modSp add">
        <pc:chgData name="Ofer Sheinkin" userId="ab23e2f0b62f2578" providerId="LiveId" clId="{71C1A0D1-354E-418F-ABF2-6BC260251253}" dt="2019-03-26T19:42:20.990" v="333" actId="20577"/>
        <pc:sldMkLst>
          <pc:docMk/>
          <pc:sldMk cId="943660664" sldId="265"/>
        </pc:sldMkLst>
        <pc:spChg chg="mod">
          <ac:chgData name="Ofer Sheinkin" userId="ab23e2f0b62f2578" providerId="LiveId" clId="{71C1A0D1-354E-418F-ABF2-6BC260251253}" dt="2019-03-26T19:42:20.990" v="333" actId="20577"/>
          <ac:spMkLst>
            <pc:docMk/>
            <pc:sldMk cId="943660664" sldId="265"/>
            <ac:spMk id="2" creationId="{9D081F84-9944-4985-96EB-68CD0A67B953}"/>
          </ac:spMkLst>
        </pc:spChg>
        <pc:spChg chg="del">
          <ac:chgData name="Ofer Sheinkin" userId="ab23e2f0b62f2578" providerId="LiveId" clId="{71C1A0D1-354E-418F-ABF2-6BC260251253}" dt="2019-03-26T19:39:32.137" v="264"/>
          <ac:spMkLst>
            <pc:docMk/>
            <pc:sldMk cId="943660664" sldId="265"/>
            <ac:spMk id="3" creationId="{288D4A23-7553-4EE0-95C7-E59CCB684E4E}"/>
          </ac:spMkLst>
        </pc:spChg>
        <pc:picChg chg="add mod">
          <ac:chgData name="Ofer Sheinkin" userId="ab23e2f0b62f2578" providerId="LiveId" clId="{71C1A0D1-354E-418F-ABF2-6BC260251253}" dt="2019-03-26T19:39:32.137" v="264"/>
          <ac:picMkLst>
            <pc:docMk/>
            <pc:sldMk cId="943660664" sldId="265"/>
            <ac:picMk id="4" creationId="{AC4BFFE9-E1F1-407E-9E52-0FE47281B357}"/>
          </ac:picMkLst>
        </pc:picChg>
      </pc:sldChg>
      <pc:sldChg chg="addSp delSp modSp add">
        <pc:chgData name="Ofer Sheinkin" userId="ab23e2f0b62f2578" providerId="LiveId" clId="{71C1A0D1-354E-418F-ABF2-6BC260251253}" dt="2019-03-26T19:42:02.461" v="310" actId="20577"/>
        <pc:sldMkLst>
          <pc:docMk/>
          <pc:sldMk cId="4213201838" sldId="266"/>
        </pc:sldMkLst>
        <pc:spChg chg="mod">
          <ac:chgData name="Ofer Sheinkin" userId="ab23e2f0b62f2578" providerId="LiveId" clId="{71C1A0D1-354E-418F-ABF2-6BC260251253}" dt="2019-03-26T19:42:02.461" v="310" actId="20577"/>
          <ac:spMkLst>
            <pc:docMk/>
            <pc:sldMk cId="4213201838" sldId="266"/>
            <ac:spMk id="2" creationId="{A039C0AE-C546-4EBA-93CD-57BDCC2FB57D}"/>
          </ac:spMkLst>
        </pc:spChg>
        <pc:spChg chg="del">
          <ac:chgData name="Ofer Sheinkin" userId="ab23e2f0b62f2578" providerId="LiveId" clId="{71C1A0D1-354E-418F-ABF2-6BC260251253}" dt="2019-03-26T19:40:24.912" v="265"/>
          <ac:spMkLst>
            <pc:docMk/>
            <pc:sldMk cId="4213201838" sldId="266"/>
            <ac:spMk id="3" creationId="{7301F9C8-2956-4958-9E19-2059B2089B8D}"/>
          </ac:spMkLst>
        </pc:spChg>
        <pc:picChg chg="add mod">
          <ac:chgData name="Ofer Sheinkin" userId="ab23e2f0b62f2578" providerId="LiveId" clId="{71C1A0D1-354E-418F-ABF2-6BC260251253}" dt="2019-03-26T19:40:24.912" v="265"/>
          <ac:picMkLst>
            <pc:docMk/>
            <pc:sldMk cId="4213201838" sldId="266"/>
            <ac:picMk id="4" creationId="{D51C6D2C-CB0B-4E8C-8176-D2730DE4A6B7}"/>
          </ac:picMkLst>
        </pc:picChg>
      </pc:sldChg>
      <pc:sldChg chg="addSp delSp modSp add ord">
        <pc:chgData name="Ofer Sheinkin" userId="ab23e2f0b62f2578" providerId="LiveId" clId="{71C1A0D1-354E-418F-ABF2-6BC260251253}" dt="2019-03-26T20:07:11.513" v="1227"/>
        <pc:sldMkLst>
          <pc:docMk/>
          <pc:sldMk cId="1783197221" sldId="267"/>
        </pc:sldMkLst>
        <pc:spChg chg="mod">
          <ac:chgData name="Ofer Sheinkin" userId="ab23e2f0b62f2578" providerId="LiveId" clId="{71C1A0D1-354E-418F-ABF2-6BC260251253}" dt="2019-03-26T19:41:46.738" v="303" actId="20577"/>
          <ac:spMkLst>
            <pc:docMk/>
            <pc:sldMk cId="1783197221" sldId="267"/>
            <ac:spMk id="2" creationId="{559081DA-8F38-4FB4-AB49-2A02B0C69F4B}"/>
          </ac:spMkLst>
        </pc:spChg>
        <pc:spChg chg="del">
          <ac:chgData name="Ofer Sheinkin" userId="ab23e2f0b62f2578" providerId="LiveId" clId="{71C1A0D1-354E-418F-ABF2-6BC260251253}" dt="2019-03-26T19:40:54.221" v="267"/>
          <ac:spMkLst>
            <pc:docMk/>
            <pc:sldMk cId="1783197221" sldId="267"/>
            <ac:spMk id="3" creationId="{A468F019-CA34-45C1-9A90-E91AF9D6049D}"/>
          </ac:spMkLst>
        </pc:spChg>
        <pc:picChg chg="add mod">
          <ac:chgData name="Ofer Sheinkin" userId="ab23e2f0b62f2578" providerId="LiveId" clId="{71C1A0D1-354E-418F-ABF2-6BC260251253}" dt="2019-03-26T19:40:54.221" v="267"/>
          <ac:picMkLst>
            <pc:docMk/>
            <pc:sldMk cId="1783197221" sldId="267"/>
            <ac:picMk id="4" creationId="{098846A2-41AB-42FA-B591-F8D75D59BED6}"/>
          </ac:picMkLst>
        </pc:picChg>
      </pc:sldChg>
      <pc:sldChg chg="modSp add">
        <pc:chgData name="Ofer Sheinkin" userId="ab23e2f0b62f2578" providerId="LiveId" clId="{71C1A0D1-354E-418F-ABF2-6BC260251253}" dt="2019-03-26T19:51:27.337" v="638" actId="20577"/>
        <pc:sldMkLst>
          <pc:docMk/>
          <pc:sldMk cId="3631905685" sldId="268"/>
        </pc:sldMkLst>
        <pc:spChg chg="mod">
          <ac:chgData name="Ofer Sheinkin" userId="ab23e2f0b62f2578" providerId="LiveId" clId="{71C1A0D1-354E-418F-ABF2-6BC260251253}" dt="2019-03-26T19:47:57.422" v="515" actId="27636"/>
          <ac:spMkLst>
            <pc:docMk/>
            <pc:sldMk cId="3631905685" sldId="268"/>
            <ac:spMk id="2" creationId="{4250B627-1529-466F-B026-CF8F4BC8CCE3}"/>
          </ac:spMkLst>
        </pc:spChg>
        <pc:spChg chg="mod">
          <ac:chgData name="Ofer Sheinkin" userId="ab23e2f0b62f2578" providerId="LiveId" clId="{71C1A0D1-354E-418F-ABF2-6BC260251253}" dt="2019-03-26T19:51:27.337" v="638" actId="20577"/>
          <ac:spMkLst>
            <pc:docMk/>
            <pc:sldMk cId="3631905685" sldId="268"/>
            <ac:spMk id="3" creationId="{474FCCC0-2693-4050-944F-0880AA9EF989}"/>
          </ac:spMkLst>
        </pc:spChg>
      </pc:sldChg>
      <pc:sldChg chg="modSp add ord">
        <pc:chgData name="Ofer Sheinkin" userId="ab23e2f0b62f2578" providerId="LiveId" clId="{71C1A0D1-354E-418F-ABF2-6BC260251253}" dt="2019-03-26T19:52:48.940" v="707" actId="20577"/>
        <pc:sldMkLst>
          <pc:docMk/>
          <pc:sldMk cId="2734190520" sldId="269"/>
        </pc:sldMkLst>
        <pc:spChg chg="mod">
          <ac:chgData name="Ofer Sheinkin" userId="ab23e2f0b62f2578" providerId="LiveId" clId="{71C1A0D1-354E-418F-ABF2-6BC260251253}" dt="2019-03-26T19:48:54.333" v="536" actId="27636"/>
          <ac:spMkLst>
            <pc:docMk/>
            <pc:sldMk cId="2734190520" sldId="269"/>
            <ac:spMk id="2" creationId="{3515A948-C726-4F32-BC07-9B3C0A8757C4}"/>
          </ac:spMkLst>
        </pc:spChg>
        <pc:spChg chg="mod">
          <ac:chgData name="Ofer Sheinkin" userId="ab23e2f0b62f2578" providerId="LiveId" clId="{71C1A0D1-354E-418F-ABF2-6BC260251253}" dt="2019-03-26T19:52:48.940" v="707" actId="20577"/>
          <ac:spMkLst>
            <pc:docMk/>
            <pc:sldMk cId="2734190520" sldId="269"/>
            <ac:spMk id="3" creationId="{FAEB31EC-DB63-499E-BC9A-826DBE965C2A}"/>
          </ac:spMkLst>
        </pc:spChg>
      </pc:sldChg>
      <pc:sldChg chg="modSp add ord">
        <pc:chgData name="Ofer Sheinkin" userId="ab23e2f0b62f2578" providerId="LiveId" clId="{71C1A0D1-354E-418F-ABF2-6BC260251253}" dt="2019-03-26T20:02:37.565" v="1046"/>
        <pc:sldMkLst>
          <pc:docMk/>
          <pc:sldMk cId="1160313957" sldId="270"/>
        </pc:sldMkLst>
        <pc:spChg chg="mod">
          <ac:chgData name="Ofer Sheinkin" userId="ab23e2f0b62f2578" providerId="LiveId" clId="{71C1A0D1-354E-418F-ABF2-6BC260251253}" dt="2019-03-26T19:54:52.726" v="742"/>
          <ac:spMkLst>
            <pc:docMk/>
            <pc:sldMk cId="1160313957" sldId="270"/>
            <ac:spMk id="2" creationId="{D7CA3BC2-7B60-45E3-A87A-3EFEC031A23D}"/>
          </ac:spMkLst>
        </pc:spChg>
        <pc:spChg chg="mod">
          <ac:chgData name="Ofer Sheinkin" userId="ab23e2f0b62f2578" providerId="LiveId" clId="{71C1A0D1-354E-418F-ABF2-6BC260251253}" dt="2019-03-26T20:02:37.565" v="1046"/>
          <ac:spMkLst>
            <pc:docMk/>
            <pc:sldMk cId="1160313957" sldId="270"/>
            <ac:spMk id="3" creationId="{A70C5EA5-2D18-4E9A-9633-B5A1381540B3}"/>
          </ac:spMkLst>
        </pc:spChg>
      </pc:sldChg>
      <pc:sldChg chg="modSp add">
        <pc:chgData name="Ofer Sheinkin" userId="ab23e2f0b62f2578" providerId="LiveId" clId="{71C1A0D1-354E-418F-ABF2-6BC260251253}" dt="2019-03-26T19:59:13.966" v="911" actId="20577"/>
        <pc:sldMkLst>
          <pc:docMk/>
          <pc:sldMk cId="3662019447" sldId="271"/>
        </pc:sldMkLst>
        <pc:spChg chg="mod">
          <ac:chgData name="Ofer Sheinkin" userId="ab23e2f0b62f2578" providerId="LiveId" clId="{71C1A0D1-354E-418F-ABF2-6BC260251253}" dt="2019-03-26T19:58:27.226" v="859" actId="20577"/>
          <ac:spMkLst>
            <pc:docMk/>
            <pc:sldMk cId="3662019447" sldId="271"/>
            <ac:spMk id="2" creationId="{1FB892E7-80B0-4C14-A376-FF5E3EEB66EF}"/>
          </ac:spMkLst>
        </pc:spChg>
        <pc:spChg chg="mod">
          <ac:chgData name="Ofer Sheinkin" userId="ab23e2f0b62f2578" providerId="LiveId" clId="{71C1A0D1-354E-418F-ABF2-6BC260251253}" dt="2019-03-26T19:59:13.966" v="911" actId="20577"/>
          <ac:spMkLst>
            <pc:docMk/>
            <pc:sldMk cId="3662019447" sldId="271"/>
            <ac:spMk id="3" creationId="{4C29EB05-FFAE-41E9-B3C4-C527DCC94728}"/>
          </ac:spMkLst>
        </pc:spChg>
      </pc:sldChg>
      <pc:sldChg chg="modSp add ord">
        <pc:chgData name="Ofer Sheinkin" userId="ab23e2f0b62f2578" providerId="LiveId" clId="{71C1A0D1-354E-418F-ABF2-6BC260251253}" dt="2019-03-26T20:12:39.315" v="1495" actId="20577"/>
        <pc:sldMkLst>
          <pc:docMk/>
          <pc:sldMk cId="1186946962" sldId="272"/>
        </pc:sldMkLst>
        <pc:spChg chg="mod">
          <ac:chgData name="Ofer Sheinkin" userId="ab23e2f0b62f2578" providerId="LiveId" clId="{71C1A0D1-354E-418F-ABF2-6BC260251253}" dt="2019-03-26T20:01:05.186" v="954" actId="27636"/>
          <ac:spMkLst>
            <pc:docMk/>
            <pc:sldMk cId="1186946962" sldId="272"/>
            <ac:spMk id="2" creationId="{3F8A668A-225A-46BC-85E5-F28E281EB41B}"/>
          </ac:spMkLst>
        </pc:spChg>
        <pc:spChg chg="mod">
          <ac:chgData name="Ofer Sheinkin" userId="ab23e2f0b62f2578" providerId="LiveId" clId="{71C1A0D1-354E-418F-ABF2-6BC260251253}" dt="2019-03-26T20:12:39.315" v="1495" actId="20577"/>
          <ac:spMkLst>
            <pc:docMk/>
            <pc:sldMk cId="1186946962" sldId="272"/>
            <ac:spMk id="3" creationId="{49DD97F0-A8E6-42A0-B728-8E8E83342845}"/>
          </ac:spMkLst>
        </pc:spChg>
      </pc:sldChg>
      <pc:sldChg chg="modSp add">
        <pc:chgData name="Ofer Sheinkin" userId="ab23e2f0b62f2578" providerId="LiveId" clId="{71C1A0D1-354E-418F-ABF2-6BC260251253}" dt="2019-03-26T20:07:57.671" v="1274"/>
        <pc:sldMkLst>
          <pc:docMk/>
          <pc:sldMk cId="2445163968" sldId="273"/>
        </pc:sldMkLst>
        <pc:spChg chg="mod">
          <ac:chgData name="Ofer Sheinkin" userId="ab23e2f0b62f2578" providerId="LiveId" clId="{71C1A0D1-354E-418F-ABF2-6BC260251253}" dt="2019-03-26T20:05:30.684" v="1133"/>
          <ac:spMkLst>
            <pc:docMk/>
            <pc:sldMk cId="2445163968" sldId="273"/>
            <ac:spMk id="2" creationId="{DDF042F9-411B-4D71-A77A-CD473397C9FD}"/>
          </ac:spMkLst>
        </pc:spChg>
        <pc:spChg chg="mod">
          <ac:chgData name="Ofer Sheinkin" userId="ab23e2f0b62f2578" providerId="LiveId" clId="{71C1A0D1-354E-418F-ABF2-6BC260251253}" dt="2019-03-26T20:07:57.671" v="1274"/>
          <ac:spMkLst>
            <pc:docMk/>
            <pc:sldMk cId="2445163968" sldId="273"/>
            <ac:spMk id="3" creationId="{FCB7790A-AA45-4780-B7BD-6CD3E6557880}"/>
          </ac:spMkLst>
        </pc:spChg>
      </pc:sldChg>
      <pc:sldChg chg="modSp add">
        <pc:chgData name="Ofer Sheinkin" userId="ab23e2f0b62f2578" providerId="LiveId" clId="{71C1A0D1-354E-418F-ABF2-6BC260251253}" dt="2019-03-26T20:09:12.328" v="1388" actId="20577"/>
        <pc:sldMkLst>
          <pc:docMk/>
          <pc:sldMk cId="3444507006" sldId="274"/>
        </pc:sldMkLst>
        <pc:spChg chg="mod">
          <ac:chgData name="Ofer Sheinkin" userId="ab23e2f0b62f2578" providerId="LiveId" clId="{71C1A0D1-354E-418F-ABF2-6BC260251253}" dt="2019-03-26T20:07:34.002" v="1236" actId="20577"/>
          <ac:spMkLst>
            <pc:docMk/>
            <pc:sldMk cId="3444507006" sldId="274"/>
            <ac:spMk id="2" creationId="{87FCCE0B-8557-4FC0-B3DA-52D645E0DF59}"/>
          </ac:spMkLst>
        </pc:spChg>
        <pc:spChg chg="mod">
          <ac:chgData name="Ofer Sheinkin" userId="ab23e2f0b62f2578" providerId="LiveId" clId="{71C1A0D1-354E-418F-ABF2-6BC260251253}" dt="2019-03-26T20:09:12.328" v="1388" actId="20577"/>
          <ac:spMkLst>
            <pc:docMk/>
            <pc:sldMk cId="3444507006" sldId="274"/>
            <ac:spMk id="3" creationId="{7003A123-39AF-4FF0-B7FD-D835314B6348}"/>
          </ac:spMkLst>
        </pc:spChg>
      </pc:sldChg>
      <pc:sldChg chg="addSp delSp modSp add">
        <pc:chgData name="Ofer Sheinkin" userId="ab23e2f0b62f2578" providerId="LiveId" clId="{71C1A0D1-354E-418F-ABF2-6BC260251253}" dt="2019-03-26T20:54:41.857" v="2593"/>
        <pc:sldMkLst>
          <pc:docMk/>
          <pc:sldMk cId="3515392220" sldId="275"/>
        </pc:sldMkLst>
        <pc:spChg chg="del">
          <ac:chgData name="Ofer Sheinkin" userId="ab23e2f0b62f2578" providerId="LiveId" clId="{71C1A0D1-354E-418F-ABF2-6BC260251253}" dt="2019-03-26T20:09:55.942" v="1394"/>
          <ac:spMkLst>
            <pc:docMk/>
            <pc:sldMk cId="3515392220" sldId="275"/>
            <ac:spMk id="2" creationId="{A9B09E1B-DE03-4A54-AE07-D5ED58FCB427}"/>
          </ac:spMkLst>
        </pc:spChg>
        <pc:spChg chg="del">
          <ac:chgData name="Ofer Sheinkin" userId="ab23e2f0b62f2578" providerId="LiveId" clId="{71C1A0D1-354E-418F-ABF2-6BC260251253}" dt="2019-03-26T20:09:55.942" v="1394"/>
          <ac:spMkLst>
            <pc:docMk/>
            <pc:sldMk cId="3515392220" sldId="275"/>
            <ac:spMk id="3" creationId="{2435EB06-DAA9-41A6-B9BC-E970818B1416}"/>
          </ac:spMkLst>
        </pc:spChg>
        <pc:spChg chg="add mod">
          <ac:chgData name="Ofer Sheinkin" userId="ab23e2f0b62f2578" providerId="LiveId" clId="{71C1A0D1-354E-418F-ABF2-6BC260251253}" dt="2019-03-26T20:10:23.215" v="1424" actId="20577"/>
          <ac:spMkLst>
            <pc:docMk/>
            <pc:sldMk cId="3515392220" sldId="275"/>
            <ac:spMk id="5" creationId="{C02BE952-E9DD-400E-88E5-19AA12F94711}"/>
          </ac:spMkLst>
        </pc:spChg>
        <pc:spChg chg="add mod">
          <ac:chgData name="Ofer Sheinkin" userId="ab23e2f0b62f2578" providerId="LiveId" clId="{71C1A0D1-354E-418F-ABF2-6BC260251253}" dt="2019-03-26T20:54:41.857" v="2593"/>
          <ac:spMkLst>
            <pc:docMk/>
            <pc:sldMk cId="3515392220" sldId="275"/>
            <ac:spMk id="6" creationId="{880EE6DE-2C9B-4C21-ABF5-33DD1E6B5D3A}"/>
          </ac:spMkLst>
        </pc:spChg>
      </pc:sldChg>
      <pc:sldChg chg="addSp delSp modSp add">
        <pc:chgData name="Ofer Sheinkin" userId="ab23e2f0b62f2578" providerId="LiveId" clId="{71C1A0D1-354E-418F-ABF2-6BC260251253}" dt="2019-03-26T20:54:52.324" v="2595"/>
        <pc:sldMkLst>
          <pc:docMk/>
          <pc:sldMk cId="3076209752" sldId="276"/>
        </pc:sldMkLst>
        <pc:spChg chg="del">
          <ac:chgData name="Ofer Sheinkin" userId="ab23e2f0b62f2578" providerId="LiveId" clId="{71C1A0D1-354E-418F-ABF2-6BC260251253}" dt="2019-03-26T20:10:36.955" v="1426"/>
          <ac:spMkLst>
            <pc:docMk/>
            <pc:sldMk cId="3076209752" sldId="276"/>
            <ac:spMk id="2" creationId="{00FF9188-462B-42E7-8F26-EB96CF1ED30D}"/>
          </ac:spMkLst>
        </pc:spChg>
        <pc:spChg chg="del">
          <ac:chgData name="Ofer Sheinkin" userId="ab23e2f0b62f2578" providerId="LiveId" clId="{71C1A0D1-354E-418F-ABF2-6BC260251253}" dt="2019-03-26T20:10:36.955" v="1426"/>
          <ac:spMkLst>
            <pc:docMk/>
            <pc:sldMk cId="3076209752" sldId="276"/>
            <ac:spMk id="3" creationId="{1EEB04CF-6787-446D-B8A2-0FB8213D9919}"/>
          </ac:spMkLst>
        </pc:spChg>
        <pc:spChg chg="add mod">
          <ac:chgData name="Ofer Sheinkin" userId="ab23e2f0b62f2578" providerId="LiveId" clId="{71C1A0D1-354E-418F-ABF2-6BC260251253}" dt="2019-03-26T20:10:51.682" v="1453" actId="20577"/>
          <ac:spMkLst>
            <pc:docMk/>
            <pc:sldMk cId="3076209752" sldId="276"/>
            <ac:spMk id="5" creationId="{21B6CC44-2D6B-46C6-A9F0-948FEF33ED3A}"/>
          </ac:spMkLst>
        </pc:spChg>
        <pc:spChg chg="add mod">
          <ac:chgData name="Ofer Sheinkin" userId="ab23e2f0b62f2578" providerId="LiveId" clId="{71C1A0D1-354E-418F-ABF2-6BC260251253}" dt="2019-03-26T20:54:52.324" v="2595"/>
          <ac:spMkLst>
            <pc:docMk/>
            <pc:sldMk cId="3076209752" sldId="276"/>
            <ac:spMk id="6" creationId="{4DD47323-B801-490A-AEEA-901629446281}"/>
          </ac:spMkLst>
        </pc:spChg>
      </pc:sldChg>
      <pc:sldChg chg="modSp add del">
        <pc:chgData name="Ofer Sheinkin" userId="ab23e2f0b62f2578" providerId="LiveId" clId="{71C1A0D1-354E-418F-ABF2-6BC260251253}" dt="2019-03-26T20:11:46.349" v="1459" actId="2696"/>
        <pc:sldMkLst>
          <pc:docMk/>
          <pc:sldMk cId="3887482044" sldId="277"/>
        </pc:sldMkLst>
        <pc:spChg chg="mod">
          <ac:chgData name="Ofer Sheinkin" userId="ab23e2f0b62f2578" providerId="LiveId" clId="{71C1A0D1-354E-418F-ABF2-6BC260251253}" dt="2019-03-26T20:11:20.596" v="1457"/>
          <ac:spMkLst>
            <pc:docMk/>
            <pc:sldMk cId="3887482044" sldId="277"/>
            <ac:spMk id="3" creationId="{A46728FF-7EF8-45A7-AAD1-F0C068FB054A}"/>
          </ac:spMkLst>
        </pc:spChg>
      </pc:sldChg>
      <pc:sldChg chg="modSp add">
        <pc:chgData name="Ofer Sheinkin" userId="ab23e2f0b62f2578" providerId="LiveId" clId="{71C1A0D1-354E-418F-ABF2-6BC260251253}" dt="2019-03-26T20:33:04.268" v="2332" actId="15"/>
        <pc:sldMkLst>
          <pc:docMk/>
          <pc:sldMk cId="1275718440" sldId="278"/>
        </pc:sldMkLst>
        <pc:spChg chg="mod">
          <ac:chgData name="Ofer Sheinkin" userId="ab23e2f0b62f2578" providerId="LiveId" clId="{71C1A0D1-354E-418F-ABF2-6BC260251253}" dt="2019-03-26T20:11:41.879" v="1458"/>
          <ac:spMkLst>
            <pc:docMk/>
            <pc:sldMk cId="1275718440" sldId="278"/>
            <ac:spMk id="2" creationId="{32B45493-C34A-476E-B60D-55C33C526E79}"/>
          </ac:spMkLst>
        </pc:spChg>
        <pc:spChg chg="mod">
          <ac:chgData name="Ofer Sheinkin" userId="ab23e2f0b62f2578" providerId="LiveId" clId="{71C1A0D1-354E-418F-ABF2-6BC260251253}" dt="2019-03-26T20:33:04.268" v="2332" actId="15"/>
          <ac:spMkLst>
            <pc:docMk/>
            <pc:sldMk cId="1275718440" sldId="278"/>
            <ac:spMk id="3" creationId="{BFA8E0E3-9B5C-4369-90B1-E202EC770E3D}"/>
          </ac:spMkLst>
        </pc:spChg>
      </pc:sldChg>
      <pc:sldChg chg="modSp add">
        <pc:chgData name="Ofer Sheinkin" userId="ab23e2f0b62f2578" providerId="LiveId" clId="{71C1A0D1-354E-418F-ABF2-6BC260251253}" dt="2019-03-26T20:31:10.639" v="2179" actId="20577"/>
        <pc:sldMkLst>
          <pc:docMk/>
          <pc:sldMk cId="3299381074" sldId="279"/>
        </pc:sldMkLst>
        <pc:spChg chg="mod">
          <ac:chgData name="Ofer Sheinkin" userId="ab23e2f0b62f2578" providerId="LiveId" clId="{71C1A0D1-354E-418F-ABF2-6BC260251253}" dt="2019-03-26T20:11:41.879" v="1458"/>
          <ac:spMkLst>
            <pc:docMk/>
            <pc:sldMk cId="3299381074" sldId="279"/>
            <ac:spMk id="2" creationId="{8FF1F54F-C580-4CB4-99D5-46F2B003CCE5}"/>
          </ac:spMkLst>
        </pc:spChg>
        <pc:spChg chg="mod">
          <ac:chgData name="Ofer Sheinkin" userId="ab23e2f0b62f2578" providerId="LiveId" clId="{71C1A0D1-354E-418F-ABF2-6BC260251253}" dt="2019-03-26T20:31:10.639" v="2179" actId="20577"/>
          <ac:spMkLst>
            <pc:docMk/>
            <pc:sldMk cId="3299381074" sldId="279"/>
            <ac:spMk id="3" creationId="{471C6377-C3F7-42C2-8412-F9DC08D52C05}"/>
          </ac:spMkLst>
        </pc:spChg>
      </pc:sldChg>
      <pc:sldChg chg="addSp modSp add ord">
        <pc:chgData name="Ofer Sheinkin" userId="ab23e2f0b62f2578" providerId="LiveId" clId="{71C1A0D1-354E-418F-ABF2-6BC260251253}" dt="2019-03-26T20:29:01.053" v="1934" actId="14100"/>
        <pc:sldMkLst>
          <pc:docMk/>
          <pc:sldMk cId="1730149078" sldId="280"/>
        </pc:sldMkLst>
        <pc:spChg chg="mod">
          <ac:chgData name="Ofer Sheinkin" userId="ab23e2f0b62f2578" providerId="LiveId" clId="{71C1A0D1-354E-418F-ABF2-6BC260251253}" dt="2019-03-26T20:11:41.879" v="1458"/>
          <ac:spMkLst>
            <pc:docMk/>
            <pc:sldMk cId="1730149078" sldId="280"/>
            <ac:spMk id="2" creationId="{3675FB2F-C509-4F85-B51D-82DDDAC127B8}"/>
          </ac:spMkLst>
        </pc:spChg>
        <pc:spChg chg="mod">
          <ac:chgData name="Ofer Sheinkin" userId="ab23e2f0b62f2578" providerId="LiveId" clId="{71C1A0D1-354E-418F-ABF2-6BC260251253}" dt="2019-03-26T20:27:24.883" v="1930" actId="20577"/>
          <ac:spMkLst>
            <pc:docMk/>
            <pc:sldMk cId="1730149078" sldId="280"/>
            <ac:spMk id="3" creationId="{42D19169-E281-493E-A276-72310EBE91F0}"/>
          </ac:spMkLst>
        </pc:spChg>
        <pc:picChg chg="add mod">
          <ac:chgData name="Ofer Sheinkin" userId="ab23e2f0b62f2578" providerId="LiveId" clId="{71C1A0D1-354E-418F-ABF2-6BC260251253}" dt="2019-03-26T20:29:01.053" v="1934" actId="14100"/>
          <ac:picMkLst>
            <pc:docMk/>
            <pc:sldMk cId="1730149078" sldId="280"/>
            <ac:picMk id="5" creationId="{54CDBF48-9C26-4763-8472-663AAF387DDE}"/>
          </ac:picMkLst>
        </pc:picChg>
      </pc:sldChg>
      <pc:sldChg chg="modSp add">
        <pc:chgData name="Ofer Sheinkin" userId="ab23e2f0b62f2578" providerId="LiveId" clId="{71C1A0D1-354E-418F-ABF2-6BC260251253}" dt="2019-03-26T20:26:53.322" v="1894" actId="20577"/>
        <pc:sldMkLst>
          <pc:docMk/>
          <pc:sldMk cId="1251247550" sldId="281"/>
        </pc:sldMkLst>
        <pc:spChg chg="mod">
          <ac:chgData name="Ofer Sheinkin" userId="ab23e2f0b62f2578" providerId="LiveId" clId="{71C1A0D1-354E-418F-ABF2-6BC260251253}" dt="2019-03-26T20:11:41.879" v="1458"/>
          <ac:spMkLst>
            <pc:docMk/>
            <pc:sldMk cId="1251247550" sldId="281"/>
            <ac:spMk id="2" creationId="{C706CD5E-6D10-4C5C-9C58-06AE246E49EE}"/>
          </ac:spMkLst>
        </pc:spChg>
        <pc:spChg chg="mod">
          <ac:chgData name="Ofer Sheinkin" userId="ab23e2f0b62f2578" providerId="LiveId" clId="{71C1A0D1-354E-418F-ABF2-6BC260251253}" dt="2019-03-26T20:26:53.322" v="1894" actId="20577"/>
          <ac:spMkLst>
            <pc:docMk/>
            <pc:sldMk cId="1251247550" sldId="281"/>
            <ac:spMk id="3" creationId="{F6D68F06-F783-49EF-8FF0-DAA234081407}"/>
          </ac:spMkLst>
        </pc:spChg>
      </pc:sldChg>
      <pc:sldChg chg="modSp add">
        <pc:chgData name="Ofer Sheinkin" userId="ab23e2f0b62f2578" providerId="LiveId" clId="{71C1A0D1-354E-418F-ABF2-6BC260251253}" dt="2019-03-26T20:20:26.684" v="1707"/>
        <pc:sldMkLst>
          <pc:docMk/>
          <pc:sldMk cId="4015183435" sldId="282"/>
        </pc:sldMkLst>
        <pc:spChg chg="mod">
          <ac:chgData name="Ofer Sheinkin" userId="ab23e2f0b62f2578" providerId="LiveId" clId="{71C1A0D1-354E-418F-ABF2-6BC260251253}" dt="2019-03-26T20:11:41.879" v="1458"/>
          <ac:spMkLst>
            <pc:docMk/>
            <pc:sldMk cId="4015183435" sldId="282"/>
            <ac:spMk id="2" creationId="{BBD5D581-A864-4D8E-8C2A-9D3FA926A2DB}"/>
          </ac:spMkLst>
        </pc:spChg>
        <pc:spChg chg="mod">
          <ac:chgData name="Ofer Sheinkin" userId="ab23e2f0b62f2578" providerId="LiveId" clId="{71C1A0D1-354E-418F-ABF2-6BC260251253}" dt="2019-03-26T20:20:26.684" v="1707"/>
          <ac:spMkLst>
            <pc:docMk/>
            <pc:sldMk cId="4015183435" sldId="282"/>
            <ac:spMk id="3" creationId="{138412A8-71EF-49AE-8B95-7CEF929DF9B5}"/>
          </ac:spMkLst>
        </pc:spChg>
      </pc:sldChg>
      <pc:sldChg chg="modSp add">
        <pc:chgData name="Ofer Sheinkin" userId="ab23e2f0b62f2578" providerId="LiveId" clId="{71C1A0D1-354E-418F-ABF2-6BC260251253}" dt="2019-03-26T20:19:55.756" v="1672" actId="20577"/>
        <pc:sldMkLst>
          <pc:docMk/>
          <pc:sldMk cId="2103060408" sldId="283"/>
        </pc:sldMkLst>
        <pc:spChg chg="mod">
          <ac:chgData name="Ofer Sheinkin" userId="ab23e2f0b62f2578" providerId="LiveId" clId="{71C1A0D1-354E-418F-ABF2-6BC260251253}" dt="2019-03-26T20:11:41.879" v="1458"/>
          <ac:spMkLst>
            <pc:docMk/>
            <pc:sldMk cId="2103060408" sldId="283"/>
            <ac:spMk id="2" creationId="{55C18619-DD53-4B88-8EF8-4105F8799BC1}"/>
          </ac:spMkLst>
        </pc:spChg>
        <pc:spChg chg="mod">
          <ac:chgData name="Ofer Sheinkin" userId="ab23e2f0b62f2578" providerId="LiveId" clId="{71C1A0D1-354E-418F-ABF2-6BC260251253}" dt="2019-03-26T20:19:55.756" v="1672" actId="20577"/>
          <ac:spMkLst>
            <pc:docMk/>
            <pc:sldMk cId="2103060408" sldId="283"/>
            <ac:spMk id="3" creationId="{2F7EB792-14E8-4031-AE6C-7BAAB86C5D4D}"/>
          </ac:spMkLst>
        </pc:spChg>
      </pc:sldChg>
      <pc:sldChg chg="add del">
        <pc:chgData name="Ofer Sheinkin" userId="ab23e2f0b62f2578" providerId="LiveId" clId="{71C1A0D1-354E-418F-ABF2-6BC260251253}" dt="2019-03-26T20:12:59.132" v="1497"/>
        <pc:sldMkLst>
          <pc:docMk/>
          <pc:sldMk cId="1485258404" sldId="284"/>
        </pc:sldMkLst>
      </pc:sldChg>
      <pc:sldChg chg="addSp delSp modSp add">
        <pc:chgData name="Ofer Sheinkin" userId="ab23e2f0b62f2578" providerId="LiveId" clId="{71C1A0D1-354E-418F-ABF2-6BC260251253}" dt="2019-03-26T20:14:52.322" v="1615" actId="20577"/>
        <pc:sldMkLst>
          <pc:docMk/>
          <pc:sldMk cId="2226616419" sldId="284"/>
        </pc:sldMkLst>
        <pc:spChg chg="del">
          <ac:chgData name="Ofer Sheinkin" userId="ab23e2f0b62f2578" providerId="LiveId" clId="{71C1A0D1-354E-418F-ABF2-6BC260251253}" dt="2019-03-26T20:13:25.652" v="1499"/>
          <ac:spMkLst>
            <pc:docMk/>
            <pc:sldMk cId="2226616419" sldId="284"/>
            <ac:spMk id="2" creationId="{BD138A1D-1498-4542-B698-3AC3541F20FF}"/>
          </ac:spMkLst>
        </pc:spChg>
        <pc:spChg chg="del">
          <ac:chgData name="Ofer Sheinkin" userId="ab23e2f0b62f2578" providerId="LiveId" clId="{71C1A0D1-354E-418F-ABF2-6BC260251253}" dt="2019-03-26T20:13:25.652" v="1499"/>
          <ac:spMkLst>
            <pc:docMk/>
            <pc:sldMk cId="2226616419" sldId="284"/>
            <ac:spMk id="3" creationId="{A0EA6283-851E-481D-9336-E52DD911B7CC}"/>
          </ac:spMkLst>
        </pc:spChg>
        <pc:spChg chg="add mod">
          <ac:chgData name="Ofer Sheinkin" userId="ab23e2f0b62f2578" providerId="LiveId" clId="{71C1A0D1-354E-418F-ABF2-6BC260251253}" dt="2019-03-26T20:13:40.607" v="1523" actId="20577"/>
          <ac:spMkLst>
            <pc:docMk/>
            <pc:sldMk cId="2226616419" sldId="284"/>
            <ac:spMk id="5" creationId="{392A362E-5F25-4F3B-8BBA-6B3069F7DCCF}"/>
          </ac:spMkLst>
        </pc:spChg>
        <pc:spChg chg="add mod">
          <ac:chgData name="Ofer Sheinkin" userId="ab23e2f0b62f2578" providerId="LiveId" clId="{71C1A0D1-354E-418F-ABF2-6BC260251253}" dt="2019-03-26T20:14:52.322" v="1615" actId="20577"/>
          <ac:spMkLst>
            <pc:docMk/>
            <pc:sldMk cId="2226616419" sldId="284"/>
            <ac:spMk id="6" creationId="{331AB1B1-FFDC-4FD1-8CC8-B527B4CFB246}"/>
          </ac:spMkLst>
        </pc:spChg>
      </pc:sldChg>
      <pc:sldChg chg="addSp delSp modSp add">
        <pc:chgData name="Ofer Sheinkin" userId="ab23e2f0b62f2578" providerId="LiveId" clId="{71C1A0D1-354E-418F-ABF2-6BC260251253}" dt="2019-03-26T20:39:37.313" v="2366" actId="403"/>
        <pc:sldMkLst>
          <pc:docMk/>
          <pc:sldMk cId="3356116562" sldId="285"/>
        </pc:sldMkLst>
        <pc:spChg chg="mod">
          <ac:chgData name="Ofer Sheinkin" userId="ab23e2f0b62f2578" providerId="LiveId" clId="{71C1A0D1-354E-418F-ABF2-6BC260251253}" dt="2019-03-26T20:38:06.608" v="2358" actId="20577"/>
          <ac:spMkLst>
            <pc:docMk/>
            <pc:sldMk cId="3356116562" sldId="285"/>
            <ac:spMk id="2" creationId="{EA8998BA-886B-4DFA-B4AD-FC8A3DA2F02D}"/>
          </ac:spMkLst>
        </pc:spChg>
        <pc:spChg chg="del">
          <ac:chgData name="Ofer Sheinkin" userId="ab23e2f0b62f2578" providerId="LiveId" clId="{71C1A0D1-354E-418F-ABF2-6BC260251253}" dt="2019-03-26T20:36:34.255" v="2334"/>
          <ac:spMkLst>
            <pc:docMk/>
            <pc:sldMk cId="3356116562" sldId="285"/>
            <ac:spMk id="3" creationId="{C5988C32-EE21-4E26-9117-5CE2FD6C5C84}"/>
          </ac:spMkLst>
        </pc:spChg>
        <pc:graphicFrameChg chg="add mod modGraphic">
          <ac:chgData name="Ofer Sheinkin" userId="ab23e2f0b62f2578" providerId="LiveId" clId="{71C1A0D1-354E-418F-ABF2-6BC260251253}" dt="2019-03-26T20:39:37.313" v="2366" actId="403"/>
          <ac:graphicFrameMkLst>
            <pc:docMk/>
            <pc:sldMk cId="3356116562" sldId="285"/>
            <ac:graphicFrameMk id="5" creationId="{E7FC968A-BA82-46DD-890A-B741E524BD55}"/>
          </ac:graphicFrameMkLst>
        </pc:graphicFrameChg>
      </pc:sldChg>
      <pc:sldChg chg="addSp delSp modSp add">
        <pc:chgData name="Ofer Sheinkin" userId="ab23e2f0b62f2578" providerId="LiveId" clId="{71C1A0D1-354E-418F-ABF2-6BC260251253}" dt="2019-03-26T20:45:41.864" v="2443" actId="20577"/>
        <pc:sldMkLst>
          <pc:docMk/>
          <pc:sldMk cId="2057280880" sldId="286"/>
        </pc:sldMkLst>
        <pc:spChg chg="del">
          <ac:chgData name="Ofer Sheinkin" userId="ab23e2f0b62f2578" providerId="LiveId" clId="{71C1A0D1-354E-418F-ABF2-6BC260251253}" dt="2019-03-26T20:41:43.739" v="2368"/>
          <ac:spMkLst>
            <pc:docMk/>
            <pc:sldMk cId="2057280880" sldId="286"/>
            <ac:spMk id="2" creationId="{E39E9D26-341F-459B-9123-CE64CE3460A3}"/>
          </ac:spMkLst>
        </pc:spChg>
        <pc:spChg chg="del">
          <ac:chgData name="Ofer Sheinkin" userId="ab23e2f0b62f2578" providerId="LiveId" clId="{71C1A0D1-354E-418F-ABF2-6BC260251253}" dt="2019-03-26T20:41:43.739" v="2368"/>
          <ac:spMkLst>
            <pc:docMk/>
            <pc:sldMk cId="2057280880" sldId="286"/>
            <ac:spMk id="3" creationId="{3EBC25E2-401F-4F8B-AAD1-AE37B4AC9261}"/>
          </ac:spMkLst>
        </pc:spChg>
        <pc:spChg chg="add del mod">
          <ac:chgData name="Ofer Sheinkin" userId="ab23e2f0b62f2578" providerId="LiveId" clId="{71C1A0D1-354E-418F-ABF2-6BC260251253}" dt="2019-03-26T20:42:47.852" v="2390"/>
          <ac:spMkLst>
            <pc:docMk/>
            <pc:sldMk cId="2057280880" sldId="286"/>
            <ac:spMk id="5" creationId="{E8828DDD-66BB-4BAE-8C00-E16AFC9F2F14}"/>
          </ac:spMkLst>
        </pc:spChg>
        <pc:spChg chg="add del mod">
          <ac:chgData name="Ofer Sheinkin" userId="ab23e2f0b62f2578" providerId="LiveId" clId="{71C1A0D1-354E-418F-ABF2-6BC260251253}" dt="2019-03-26T20:42:47.852" v="2390"/>
          <ac:spMkLst>
            <pc:docMk/>
            <pc:sldMk cId="2057280880" sldId="286"/>
            <ac:spMk id="6" creationId="{101D690A-8316-4F0E-A6ED-CDF791F580ED}"/>
          </ac:spMkLst>
        </pc:spChg>
        <pc:spChg chg="add del mod">
          <ac:chgData name="Ofer Sheinkin" userId="ab23e2f0b62f2578" providerId="LiveId" clId="{71C1A0D1-354E-418F-ABF2-6BC260251253}" dt="2019-03-26T20:41:47.982" v="2369"/>
          <ac:spMkLst>
            <pc:docMk/>
            <pc:sldMk cId="2057280880" sldId="286"/>
            <ac:spMk id="7" creationId="{F6F458FC-8FE6-466C-8D7E-88F6BEC367A3}"/>
          </ac:spMkLst>
        </pc:spChg>
        <pc:spChg chg="add del mod">
          <ac:chgData name="Ofer Sheinkin" userId="ab23e2f0b62f2578" providerId="LiveId" clId="{71C1A0D1-354E-418F-ABF2-6BC260251253}" dt="2019-03-26T20:42:47.852" v="2390"/>
          <ac:spMkLst>
            <pc:docMk/>
            <pc:sldMk cId="2057280880" sldId="286"/>
            <ac:spMk id="8" creationId="{C34A2A55-A460-46B8-B951-3AFD4EE5F768}"/>
          </ac:spMkLst>
        </pc:spChg>
        <pc:spChg chg="add del mod">
          <ac:chgData name="Ofer Sheinkin" userId="ab23e2f0b62f2578" providerId="LiveId" clId="{71C1A0D1-354E-418F-ABF2-6BC260251253}" dt="2019-03-26T20:42:47.852" v="2390"/>
          <ac:spMkLst>
            <pc:docMk/>
            <pc:sldMk cId="2057280880" sldId="286"/>
            <ac:spMk id="9" creationId="{CEBEF428-6B7D-4187-B443-4539DC9BCD43}"/>
          </ac:spMkLst>
        </pc:spChg>
        <pc:spChg chg="add mod">
          <ac:chgData name="Ofer Sheinkin" userId="ab23e2f0b62f2578" providerId="LiveId" clId="{71C1A0D1-354E-418F-ABF2-6BC260251253}" dt="2019-03-26T20:45:41.864" v="2443" actId="20577"/>
          <ac:spMkLst>
            <pc:docMk/>
            <pc:sldMk cId="2057280880" sldId="286"/>
            <ac:spMk id="11" creationId="{FF9CB63B-D117-42E6-B07D-5D34BBFC0E6E}"/>
          </ac:spMkLst>
        </pc:spChg>
        <pc:spChg chg="add del mod">
          <ac:chgData name="Ofer Sheinkin" userId="ab23e2f0b62f2578" providerId="LiveId" clId="{71C1A0D1-354E-418F-ABF2-6BC260251253}" dt="2019-03-26T20:43:54.829" v="2397"/>
          <ac:spMkLst>
            <pc:docMk/>
            <pc:sldMk cId="2057280880" sldId="286"/>
            <ac:spMk id="12" creationId="{CA8BE423-6181-4AC7-BA84-051D8FC36A16}"/>
          </ac:spMkLst>
        </pc:spChg>
        <pc:graphicFrameChg chg="add mod modGraphic">
          <ac:chgData name="Ofer Sheinkin" userId="ab23e2f0b62f2578" providerId="LiveId" clId="{71C1A0D1-354E-418F-ABF2-6BC260251253}" dt="2019-03-26T20:44:42.469" v="2416" actId="113"/>
          <ac:graphicFrameMkLst>
            <pc:docMk/>
            <pc:sldMk cId="2057280880" sldId="286"/>
            <ac:graphicFrameMk id="10" creationId="{7AF9BD51-ED3B-4052-9119-C6F61E755007}"/>
          </ac:graphicFrameMkLst>
        </pc:graphicFrameChg>
        <pc:graphicFrameChg chg="add mod modGraphic">
          <ac:chgData name="Ofer Sheinkin" userId="ab23e2f0b62f2578" providerId="LiveId" clId="{71C1A0D1-354E-418F-ABF2-6BC260251253}" dt="2019-03-26T20:45:21.566" v="2420" actId="14100"/>
          <ac:graphicFrameMkLst>
            <pc:docMk/>
            <pc:sldMk cId="2057280880" sldId="286"/>
            <ac:graphicFrameMk id="13" creationId="{96B58B33-EE67-4112-9C65-33E1AEE2D1A0}"/>
          </ac:graphicFrameMkLst>
        </pc:graphicFrameChg>
      </pc:sldChg>
      <pc:sldChg chg="addSp delSp modSp add">
        <pc:chgData name="Ofer Sheinkin" userId="ab23e2f0b62f2578" providerId="LiveId" clId="{71C1A0D1-354E-418F-ABF2-6BC260251253}" dt="2019-03-26T20:56:43.883" v="2610" actId="113"/>
        <pc:sldMkLst>
          <pc:docMk/>
          <pc:sldMk cId="932259591" sldId="287"/>
        </pc:sldMkLst>
        <pc:spChg chg="del">
          <ac:chgData name="Ofer Sheinkin" userId="ab23e2f0b62f2578" providerId="LiveId" clId="{71C1A0D1-354E-418F-ABF2-6BC260251253}" dt="2019-03-26T20:46:04.188" v="2445"/>
          <ac:spMkLst>
            <pc:docMk/>
            <pc:sldMk cId="932259591" sldId="287"/>
            <ac:spMk id="2" creationId="{C44325B0-553C-4AD4-B800-696183B1978A}"/>
          </ac:spMkLst>
        </pc:spChg>
        <pc:spChg chg="del">
          <ac:chgData name="Ofer Sheinkin" userId="ab23e2f0b62f2578" providerId="LiveId" clId="{71C1A0D1-354E-418F-ABF2-6BC260251253}" dt="2019-03-26T20:46:04.188" v="2445"/>
          <ac:spMkLst>
            <pc:docMk/>
            <pc:sldMk cId="932259591" sldId="287"/>
            <ac:spMk id="3" creationId="{28EBCA64-7C8A-48BD-8939-51D689D4CC85}"/>
          </ac:spMkLst>
        </pc:spChg>
        <pc:spChg chg="del">
          <ac:chgData name="Ofer Sheinkin" userId="ab23e2f0b62f2578" providerId="LiveId" clId="{71C1A0D1-354E-418F-ABF2-6BC260251253}" dt="2019-03-26T20:46:04.188" v="2445"/>
          <ac:spMkLst>
            <pc:docMk/>
            <pc:sldMk cId="932259591" sldId="287"/>
            <ac:spMk id="4" creationId="{819B3B2A-304D-483D-8659-72B57B4F3605}"/>
          </ac:spMkLst>
        </pc:spChg>
        <pc:spChg chg="add mod">
          <ac:chgData name="Ofer Sheinkin" userId="ab23e2f0b62f2578" providerId="LiveId" clId="{71C1A0D1-354E-418F-ABF2-6BC260251253}" dt="2019-03-26T20:48:37.693" v="2485" actId="20577"/>
          <ac:spMkLst>
            <pc:docMk/>
            <pc:sldMk cId="932259591" sldId="287"/>
            <ac:spMk id="6" creationId="{DFC9A729-2934-4616-970A-611CD1388D74}"/>
          </ac:spMkLst>
        </pc:spChg>
        <pc:spChg chg="add del mod">
          <ac:chgData name="Ofer Sheinkin" userId="ab23e2f0b62f2578" providerId="LiveId" clId="{71C1A0D1-354E-418F-ABF2-6BC260251253}" dt="2019-03-26T20:46:59.362" v="2446"/>
          <ac:spMkLst>
            <pc:docMk/>
            <pc:sldMk cId="932259591" sldId="287"/>
            <ac:spMk id="7" creationId="{007A9858-4599-4B7E-9FBA-6D4D881DA931}"/>
          </ac:spMkLst>
        </pc:spChg>
        <pc:graphicFrameChg chg="add mod modGraphic">
          <ac:chgData name="Ofer Sheinkin" userId="ab23e2f0b62f2578" providerId="LiveId" clId="{71C1A0D1-354E-418F-ABF2-6BC260251253}" dt="2019-03-26T20:56:43.883" v="2610" actId="113"/>
          <ac:graphicFrameMkLst>
            <pc:docMk/>
            <pc:sldMk cId="932259591" sldId="287"/>
            <ac:graphicFrameMk id="8" creationId="{346F9613-B647-4B8A-9933-783E1A55AE1E}"/>
          </ac:graphicFrameMkLst>
        </pc:graphicFrameChg>
      </pc:sldChg>
      <pc:sldChg chg="addSp delSp modSp add">
        <pc:chgData name="Ofer Sheinkin" userId="ab23e2f0b62f2578" providerId="LiveId" clId="{71C1A0D1-354E-418F-ABF2-6BC260251253}" dt="2019-03-26T20:53:50.111" v="2555" actId="20577"/>
        <pc:sldMkLst>
          <pc:docMk/>
          <pc:sldMk cId="754801196" sldId="288"/>
        </pc:sldMkLst>
        <pc:spChg chg="del">
          <ac:chgData name="Ofer Sheinkin" userId="ab23e2f0b62f2578" providerId="LiveId" clId="{71C1A0D1-354E-418F-ABF2-6BC260251253}" dt="2019-03-26T20:50:04.471" v="2497"/>
          <ac:spMkLst>
            <pc:docMk/>
            <pc:sldMk cId="754801196" sldId="288"/>
            <ac:spMk id="2" creationId="{A0D81238-9DD1-4D86-8D95-DAE44A0CA7C1}"/>
          </ac:spMkLst>
        </pc:spChg>
        <pc:spChg chg="del">
          <ac:chgData name="Ofer Sheinkin" userId="ab23e2f0b62f2578" providerId="LiveId" clId="{71C1A0D1-354E-418F-ABF2-6BC260251253}" dt="2019-03-26T20:49:12.565" v="2487"/>
          <ac:spMkLst>
            <pc:docMk/>
            <pc:sldMk cId="754801196" sldId="288"/>
            <ac:spMk id="3" creationId="{6834117C-4455-47A2-814A-79E0690FB780}"/>
          </ac:spMkLst>
        </pc:spChg>
        <pc:spChg chg="add mod">
          <ac:chgData name="Ofer Sheinkin" userId="ab23e2f0b62f2578" providerId="LiveId" clId="{71C1A0D1-354E-418F-ABF2-6BC260251253}" dt="2019-03-26T20:53:50.111" v="2555" actId="20577"/>
          <ac:spMkLst>
            <pc:docMk/>
            <pc:sldMk cId="754801196" sldId="288"/>
            <ac:spMk id="6" creationId="{EEFA3E3A-E4C0-45DE-8006-D3E74691EF7B}"/>
          </ac:spMkLst>
        </pc:spChg>
        <pc:spChg chg="add mod">
          <ac:chgData name="Ofer Sheinkin" userId="ab23e2f0b62f2578" providerId="LiveId" clId="{71C1A0D1-354E-418F-ABF2-6BC260251253}" dt="2019-03-26T20:50:42.646" v="2507"/>
          <ac:spMkLst>
            <pc:docMk/>
            <pc:sldMk cId="754801196" sldId="288"/>
            <ac:spMk id="7" creationId="{59D10216-8E86-4DB6-A1A0-9DFACD24E204}"/>
          </ac:spMkLst>
        </pc:spChg>
        <pc:graphicFrameChg chg="add mod modGraphic">
          <ac:chgData name="Ofer Sheinkin" userId="ab23e2f0b62f2578" providerId="LiveId" clId="{71C1A0D1-354E-418F-ABF2-6BC260251253}" dt="2019-03-26T20:53:31.723" v="2527" actId="113"/>
          <ac:graphicFrameMkLst>
            <pc:docMk/>
            <pc:sldMk cId="754801196" sldId="288"/>
            <ac:graphicFrameMk id="5" creationId="{81F94CCF-143B-45B8-B5FD-4F114B025AE2}"/>
          </ac:graphicFrameMkLst>
        </pc:graphicFrameChg>
        <pc:graphicFrameChg chg="modGraphic">
          <ac:chgData name="Ofer Sheinkin" userId="ab23e2f0b62f2578" providerId="LiveId" clId="{71C1A0D1-354E-418F-ABF2-6BC260251253}" dt="2019-03-26T20:53:35.513" v="2528" actId="113"/>
          <ac:graphicFrameMkLst>
            <pc:docMk/>
            <pc:sldMk cId="754801196" sldId="288"/>
            <ac:graphicFrameMk id="8" creationId="{D5D90EE8-811F-4D0B-BA35-2CF3AA6DD001}"/>
          </ac:graphicFrameMkLst>
        </pc:graphicFrameChg>
      </pc:sldChg>
      <pc:sldChg chg="addSp delSp modSp add">
        <pc:chgData name="Ofer Sheinkin" userId="ab23e2f0b62f2578" providerId="LiveId" clId="{71C1A0D1-354E-418F-ABF2-6BC260251253}" dt="2019-03-26T20:54:48.236" v="2594"/>
        <pc:sldMkLst>
          <pc:docMk/>
          <pc:sldMk cId="3150041166" sldId="289"/>
        </pc:sldMkLst>
        <pc:spChg chg="del">
          <ac:chgData name="Ofer Sheinkin" userId="ab23e2f0b62f2578" providerId="LiveId" clId="{71C1A0D1-354E-418F-ABF2-6BC260251253}" dt="2019-03-26T20:54:07.648" v="2557"/>
          <ac:spMkLst>
            <pc:docMk/>
            <pc:sldMk cId="3150041166" sldId="289"/>
            <ac:spMk id="2" creationId="{016C7A3E-DF02-4C3F-8127-72696D830DD1}"/>
          </ac:spMkLst>
        </pc:spChg>
        <pc:spChg chg="del">
          <ac:chgData name="Ofer Sheinkin" userId="ab23e2f0b62f2578" providerId="LiveId" clId="{71C1A0D1-354E-418F-ABF2-6BC260251253}" dt="2019-03-26T20:54:07.648" v="2557"/>
          <ac:spMkLst>
            <pc:docMk/>
            <pc:sldMk cId="3150041166" sldId="289"/>
            <ac:spMk id="3" creationId="{1F03C33C-5E5A-4327-9966-464CC8EA3E3D}"/>
          </ac:spMkLst>
        </pc:spChg>
        <pc:spChg chg="add mod">
          <ac:chgData name="Ofer Sheinkin" userId="ab23e2f0b62f2578" providerId="LiveId" clId="{71C1A0D1-354E-418F-ABF2-6BC260251253}" dt="2019-03-26T20:54:27.228" v="2592" actId="20577"/>
          <ac:spMkLst>
            <pc:docMk/>
            <pc:sldMk cId="3150041166" sldId="289"/>
            <ac:spMk id="5" creationId="{57F15B4A-3C33-4908-99B3-ADFFA331A4FB}"/>
          </ac:spMkLst>
        </pc:spChg>
        <pc:spChg chg="add mod">
          <ac:chgData name="Ofer Sheinkin" userId="ab23e2f0b62f2578" providerId="LiveId" clId="{71C1A0D1-354E-418F-ABF2-6BC260251253}" dt="2019-03-26T20:54:48.236" v="2594"/>
          <ac:spMkLst>
            <pc:docMk/>
            <pc:sldMk cId="3150041166" sldId="289"/>
            <ac:spMk id="6" creationId="{0DF6B332-101A-4A3D-8C97-18C90983E611}"/>
          </ac:spMkLst>
        </pc:spChg>
      </pc:sldChg>
      <pc:sldChg chg="addSp delSp modSp add">
        <pc:chgData name="Ofer Sheinkin" userId="ab23e2f0b62f2578" providerId="LiveId" clId="{71C1A0D1-354E-418F-ABF2-6BC260251253}" dt="2019-03-26T20:56:58.500" v="2622" actId="20577"/>
        <pc:sldMkLst>
          <pc:docMk/>
          <pc:sldMk cId="2902617074" sldId="290"/>
        </pc:sldMkLst>
        <pc:spChg chg="del">
          <ac:chgData name="Ofer Sheinkin" userId="ab23e2f0b62f2578" providerId="LiveId" clId="{71C1A0D1-354E-418F-ABF2-6BC260251253}" dt="2019-03-26T20:55:03.726" v="2597"/>
          <ac:spMkLst>
            <pc:docMk/>
            <pc:sldMk cId="2902617074" sldId="290"/>
            <ac:spMk id="2" creationId="{F9A8BE7D-AC5E-4F86-B8F5-ECC0E4AC86B2}"/>
          </ac:spMkLst>
        </pc:spChg>
        <pc:spChg chg="del">
          <ac:chgData name="Ofer Sheinkin" userId="ab23e2f0b62f2578" providerId="LiveId" clId="{71C1A0D1-354E-418F-ABF2-6BC260251253}" dt="2019-03-26T20:55:03.726" v="2597"/>
          <ac:spMkLst>
            <pc:docMk/>
            <pc:sldMk cId="2902617074" sldId="290"/>
            <ac:spMk id="3" creationId="{401E2860-C425-4F57-A8B8-BF7767AB1B8C}"/>
          </ac:spMkLst>
        </pc:spChg>
        <pc:spChg chg="del">
          <ac:chgData name="Ofer Sheinkin" userId="ab23e2f0b62f2578" providerId="LiveId" clId="{71C1A0D1-354E-418F-ABF2-6BC260251253}" dt="2019-03-26T20:55:03.726" v="2597"/>
          <ac:spMkLst>
            <pc:docMk/>
            <pc:sldMk cId="2902617074" sldId="290"/>
            <ac:spMk id="4" creationId="{4690369C-132B-4410-B7AD-27C1016F61D3}"/>
          </ac:spMkLst>
        </pc:spChg>
        <pc:spChg chg="add mod">
          <ac:chgData name="Ofer Sheinkin" userId="ab23e2f0b62f2578" providerId="LiveId" clId="{71C1A0D1-354E-418F-ABF2-6BC260251253}" dt="2019-03-26T20:56:58.500" v="2622" actId="20577"/>
          <ac:spMkLst>
            <pc:docMk/>
            <pc:sldMk cId="2902617074" sldId="290"/>
            <ac:spMk id="6" creationId="{C6769E2C-9B73-4742-BA07-BB5FBA37A24D}"/>
          </ac:spMkLst>
        </pc:spChg>
        <pc:spChg chg="add del mod">
          <ac:chgData name="Ofer Sheinkin" userId="ab23e2f0b62f2578" providerId="LiveId" clId="{71C1A0D1-354E-418F-ABF2-6BC260251253}" dt="2019-03-26T20:55:26.033" v="2598"/>
          <ac:spMkLst>
            <pc:docMk/>
            <pc:sldMk cId="2902617074" sldId="290"/>
            <ac:spMk id="7" creationId="{EAC992C8-A9B5-4A09-8C54-4E2271EF78C6}"/>
          </ac:spMkLst>
        </pc:spChg>
        <pc:graphicFrameChg chg="add mod modGraphic">
          <ac:chgData name="Ofer Sheinkin" userId="ab23e2f0b62f2578" providerId="LiveId" clId="{71C1A0D1-354E-418F-ABF2-6BC260251253}" dt="2019-03-26T20:55:57.570" v="2605"/>
          <ac:graphicFrameMkLst>
            <pc:docMk/>
            <pc:sldMk cId="2902617074" sldId="290"/>
            <ac:graphicFrameMk id="8" creationId="{BE0DA12A-44F7-4488-BC37-4A9063A9AF9F}"/>
          </ac:graphicFrameMkLst>
        </pc:graphicFrameChg>
      </pc:sldChg>
      <pc:sldChg chg="addSp delSp modSp add">
        <pc:chgData name="Ofer Sheinkin" userId="ab23e2f0b62f2578" providerId="LiveId" clId="{71C1A0D1-354E-418F-ABF2-6BC260251253}" dt="2019-03-26T21:12:14.855" v="2728" actId="20577"/>
        <pc:sldMkLst>
          <pc:docMk/>
          <pc:sldMk cId="4005154904" sldId="291"/>
        </pc:sldMkLst>
        <pc:spChg chg="mod">
          <ac:chgData name="Ofer Sheinkin" userId="ab23e2f0b62f2578" providerId="LiveId" clId="{71C1A0D1-354E-418F-ABF2-6BC260251253}" dt="2019-03-26T21:12:14.855" v="2728" actId="20577"/>
          <ac:spMkLst>
            <pc:docMk/>
            <pc:sldMk cId="4005154904" sldId="291"/>
            <ac:spMk id="2" creationId="{572DF21E-5B78-4A01-976C-2228CFD250E3}"/>
          </ac:spMkLst>
        </pc:spChg>
        <pc:spChg chg="add del">
          <ac:chgData name="Ofer Sheinkin" userId="ab23e2f0b62f2578" providerId="LiveId" clId="{71C1A0D1-354E-418F-ABF2-6BC260251253}" dt="2019-03-26T20:57:37.257" v="2628"/>
          <ac:spMkLst>
            <pc:docMk/>
            <pc:sldMk cId="4005154904" sldId="291"/>
            <ac:spMk id="3" creationId="{61754B20-909C-4EDA-88F3-F433B2ADCBB1}"/>
          </ac:spMkLst>
        </pc:spChg>
        <pc:spChg chg="add del mod">
          <ac:chgData name="Ofer Sheinkin" userId="ab23e2f0b62f2578" providerId="LiveId" clId="{71C1A0D1-354E-418F-ABF2-6BC260251253}" dt="2019-03-26T20:58:19.166" v="2631"/>
          <ac:spMkLst>
            <pc:docMk/>
            <pc:sldMk cId="4005154904" sldId="291"/>
            <ac:spMk id="8" creationId="{B825AB8B-0B8B-498C-AE84-EA2A87E809FF}"/>
          </ac:spMkLst>
        </pc:spChg>
        <pc:graphicFrameChg chg="add del mod modGraphic">
          <ac:chgData name="Ofer Sheinkin" userId="ab23e2f0b62f2578" providerId="LiveId" clId="{71C1A0D1-354E-418F-ABF2-6BC260251253}" dt="2019-03-26T20:57:26.913" v="2627"/>
          <ac:graphicFrameMkLst>
            <pc:docMk/>
            <pc:sldMk cId="4005154904" sldId="291"/>
            <ac:graphicFrameMk id="5" creationId="{890D8889-1DFE-4AF0-BC4F-FF7CB616B256}"/>
          </ac:graphicFrameMkLst>
        </pc:graphicFrameChg>
        <pc:graphicFrameChg chg="add del mod modGraphic">
          <ac:chgData name="Ofer Sheinkin" userId="ab23e2f0b62f2578" providerId="LiveId" clId="{71C1A0D1-354E-418F-ABF2-6BC260251253}" dt="2019-03-26T20:58:16.451" v="2630" actId="478"/>
          <ac:graphicFrameMkLst>
            <pc:docMk/>
            <pc:sldMk cId="4005154904" sldId="291"/>
            <ac:graphicFrameMk id="6" creationId="{3E4B932E-BA12-4A81-9770-8B9E7E662C11}"/>
          </ac:graphicFrameMkLst>
        </pc:graphicFrameChg>
        <pc:graphicFrameChg chg="add mod modGraphic">
          <ac:chgData name="Ofer Sheinkin" userId="ab23e2f0b62f2578" providerId="LiveId" clId="{71C1A0D1-354E-418F-ABF2-6BC260251253}" dt="2019-03-26T21:00:13.369" v="2641" actId="1076"/>
          <ac:graphicFrameMkLst>
            <pc:docMk/>
            <pc:sldMk cId="4005154904" sldId="291"/>
            <ac:graphicFrameMk id="9" creationId="{DD42C898-E14E-4540-90F0-182DFB7ECB9F}"/>
          </ac:graphicFrameMkLst>
        </pc:graphicFrameChg>
      </pc:sldChg>
      <pc:sldChg chg="addSp delSp modSp add">
        <pc:chgData name="Ofer Sheinkin" userId="ab23e2f0b62f2578" providerId="LiveId" clId="{71C1A0D1-354E-418F-ABF2-6BC260251253}" dt="2019-03-26T21:05:13.213" v="2690"/>
        <pc:sldMkLst>
          <pc:docMk/>
          <pc:sldMk cId="2259001131" sldId="292"/>
        </pc:sldMkLst>
        <pc:spChg chg="mod">
          <ac:chgData name="Ofer Sheinkin" userId="ab23e2f0b62f2578" providerId="LiveId" clId="{71C1A0D1-354E-418F-ABF2-6BC260251253}" dt="2019-03-26T21:04:01.899" v="2684" actId="20577"/>
          <ac:spMkLst>
            <pc:docMk/>
            <pc:sldMk cId="2259001131" sldId="292"/>
            <ac:spMk id="2" creationId="{A10F80C0-5450-493B-861E-C8C079B778A6}"/>
          </ac:spMkLst>
        </pc:spChg>
        <pc:spChg chg="del">
          <ac:chgData name="Ofer Sheinkin" userId="ab23e2f0b62f2578" providerId="LiveId" clId="{71C1A0D1-354E-418F-ABF2-6BC260251253}" dt="2019-03-26T21:00:57.644" v="2643"/>
          <ac:spMkLst>
            <pc:docMk/>
            <pc:sldMk cId="2259001131" sldId="292"/>
            <ac:spMk id="3" creationId="{B48FCCD7-9F82-415F-84A9-B660715A96BF}"/>
          </ac:spMkLst>
        </pc:spChg>
        <pc:graphicFrameChg chg="add mod modGraphic">
          <ac:chgData name="Ofer Sheinkin" userId="ab23e2f0b62f2578" providerId="LiveId" clId="{71C1A0D1-354E-418F-ABF2-6BC260251253}" dt="2019-03-26T21:05:13.213" v="2690"/>
          <ac:graphicFrameMkLst>
            <pc:docMk/>
            <pc:sldMk cId="2259001131" sldId="292"/>
            <ac:graphicFrameMk id="5" creationId="{1B794935-468B-458E-A004-CA0D14429FCB}"/>
          </ac:graphicFrameMkLst>
        </pc:graphicFrameChg>
      </pc:sldChg>
      <pc:sldChg chg="modSp add">
        <pc:chgData name="Ofer Sheinkin" userId="ab23e2f0b62f2578" providerId="LiveId" clId="{71C1A0D1-354E-418F-ABF2-6BC260251253}" dt="2019-03-26T21:10:40.388" v="2707"/>
        <pc:sldMkLst>
          <pc:docMk/>
          <pc:sldMk cId="218751511" sldId="293"/>
        </pc:sldMkLst>
        <pc:graphicFrameChg chg="mod modGraphic">
          <ac:chgData name="Ofer Sheinkin" userId="ab23e2f0b62f2578" providerId="LiveId" clId="{71C1A0D1-354E-418F-ABF2-6BC260251253}" dt="2019-03-26T21:10:40.388" v="2707"/>
          <ac:graphicFrameMkLst>
            <pc:docMk/>
            <pc:sldMk cId="218751511" sldId="293"/>
            <ac:graphicFrameMk id="5" creationId="{1B794935-468B-458E-A004-CA0D14429FCB}"/>
          </ac:graphicFrameMkLst>
        </pc:graphicFrameChg>
      </pc:sldChg>
      <pc:sldChg chg="modSp add">
        <pc:chgData name="Ofer Sheinkin" userId="ab23e2f0b62f2578" providerId="LiveId" clId="{71C1A0D1-354E-418F-ABF2-6BC260251253}" dt="2019-03-26T21:06:28.577" v="2695"/>
        <pc:sldMkLst>
          <pc:docMk/>
          <pc:sldMk cId="3961471787" sldId="294"/>
        </pc:sldMkLst>
        <pc:graphicFrameChg chg="mod modGraphic">
          <ac:chgData name="Ofer Sheinkin" userId="ab23e2f0b62f2578" providerId="LiveId" clId="{71C1A0D1-354E-418F-ABF2-6BC260251253}" dt="2019-03-26T21:06:28.577" v="2695"/>
          <ac:graphicFrameMkLst>
            <pc:docMk/>
            <pc:sldMk cId="3961471787" sldId="294"/>
            <ac:graphicFrameMk id="5" creationId="{1B794935-468B-458E-A004-CA0D14429FCB}"/>
          </ac:graphicFrameMkLst>
        </pc:graphicFrameChg>
      </pc:sldChg>
      <pc:sldChg chg="modSp add">
        <pc:chgData name="Ofer Sheinkin" userId="ab23e2f0b62f2578" providerId="LiveId" clId="{71C1A0D1-354E-418F-ABF2-6BC260251253}" dt="2019-03-26T21:10:49.713" v="2708"/>
        <pc:sldMkLst>
          <pc:docMk/>
          <pc:sldMk cId="4069919246" sldId="295"/>
        </pc:sldMkLst>
        <pc:graphicFrameChg chg="mod modGraphic">
          <ac:chgData name="Ofer Sheinkin" userId="ab23e2f0b62f2578" providerId="LiveId" clId="{71C1A0D1-354E-418F-ABF2-6BC260251253}" dt="2019-03-26T21:10:49.713" v="2708"/>
          <ac:graphicFrameMkLst>
            <pc:docMk/>
            <pc:sldMk cId="4069919246" sldId="295"/>
            <ac:graphicFrameMk id="5" creationId="{1B794935-468B-458E-A004-CA0D14429FCB}"/>
          </ac:graphicFrameMkLst>
        </pc:graphicFrameChg>
      </pc:sldChg>
      <pc:sldChg chg="modSp add">
        <pc:chgData name="Ofer Sheinkin" userId="ab23e2f0b62f2578" providerId="LiveId" clId="{71C1A0D1-354E-418F-ABF2-6BC260251253}" dt="2019-03-26T21:11:51.970" v="2716" actId="14734"/>
        <pc:sldMkLst>
          <pc:docMk/>
          <pc:sldMk cId="609988108" sldId="296"/>
        </pc:sldMkLst>
        <pc:graphicFrameChg chg="mod modGraphic">
          <ac:chgData name="Ofer Sheinkin" userId="ab23e2f0b62f2578" providerId="LiveId" clId="{71C1A0D1-354E-418F-ABF2-6BC260251253}" dt="2019-03-26T21:11:51.970" v="2716" actId="14734"/>
          <ac:graphicFrameMkLst>
            <pc:docMk/>
            <pc:sldMk cId="609988108" sldId="296"/>
            <ac:graphicFrameMk id="5" creationId="{1B794935-468B-458E-A004-CA0D14429FC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44B0CCD-E389-4271-825C-EF55104E7769}" type="datetimeFigureOut">
              <a:rPr lang="he-IL" smtClean="0"/>
              <a:t>י"ט/אדר ב/תשע"ט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61B8239-A5B7-47D8-B6CF-BC28DD04C6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50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82586CEF-E6F8-4B4D-8A28-5003E6BAB5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201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9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791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129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947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071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258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318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86CEF-E6F8-4B4D-8A28-5003E6BAB5A0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527382" y="6413699"/>
            <a:ext cx="7968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b="1" i="1" dirty="0"/>
              <a:t>All Rights Reserved</a:t>
            </a:r>
            <a:r>
              <a:rPr lang="en-US" sz="1400" b="1" i="1" baseline="0" dirty="0"/>
              <a:t> and Copyright © 2017-2019 by Sheinkin Consulting ltd.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372298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ssage_authentication_co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ssage_authentication_cod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ertificate_authority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e-shared_key" TargetMode="External"/><Relationship Id="rId2" Type="http://schemas.openxmlformats.org/officeDocument/2006/relationships/hyperlink" Target="https://en.wikipedia.org/wiki/Server_Name_Indic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TLS-SRP" TargetMode="External"/><Relationship Id="rId4" Type="http://schemas.openxmlformats.org/officeDocument/2006/relationships/hyperlink" Target="https://en.wikipedia.org/wiki/TLS-PS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6B4586-7F18-4A20-AD37-772F8F277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התקפות כנגד </a:t>
            </a:r>
            <a:r>
              <a:rPr lang="en-US" dirty="0"/>
              <a:t>SSL</a:t>
            </a:r>
            <a:r>
              <a:rPr lang="he-IL" dirty="0"/>
              <a:t> ו-</a:t>
            </a:r>
            <a:r>
              <a:rPr lang="en-US" dirty="0"/>
              <a:t>TLS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3CF2565-AD13-4D42-8F4C-95DE00F3A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591E4F1-D1F8-4B8F-9465-99ABA3EB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111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8C9FC8-73E3-4D46-BEC8-25DAAA76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Hello Done</a:t>
            </a:r>
            <a:endParaRPr lang="he-IL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80DF8E9B-78EE-428B-8834-F0C667109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172" y="1600200"/>
            <a:ext cx="9681656" cy="4525963"/>
          </a:xfrm>
          <a:prstGeom prst="rect">
            <a:avLst/>
          </a:prstGeom>
        </p:spPr>
      </p:pic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13D999D-4FB9-4BDB-8B1A-6631E877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1639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B892E7-80B0-4C14-A376-FF5E3EEB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ServerHelloDone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29EB05-FFAE-41E9-B3C4-C527DCC9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הודעה רביעית – נשלחת על ידי השרת</a:t>
            </a:r>
          </a:p>
          <a:p>
            <a:r>
              <a:rPr lang="he-IL" dirty="0"/>
              <a:t>מבשרת סיום המשא ומתן מצד השרת</a:t>
            </a:r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93286B8-C966-45E5-86A2-88208B37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201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081F84-9944-4985-96EB-68CD0A67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Key Exchange</a:t>
            </a:r>
            <a:endParaRPr lang="he-IL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AC4BFFE9-E1F1-407E-9E52-0FE47281B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687" y="1600200"/>
            <a:ext cx="9334626" cy="4525963"/>
          </a:xfrm>
          <a:prstGeom prst="rect">
            <a:avLst/>
          </a:prstGeom>
        </p:spPr>
      </p:pic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A1D8C85-58F8-41D1-9F6A-65B024D2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3660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8A668A-225A-46BC-85E5-F28E281E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ClientKeyExchange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9DD97F0-A8E6-42A0-B728-8E8E83342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הודעה חמישית – נשלחת על ידי השרת</a:t>
            </a:r>
          </a:p>
          <a:p>
            <a:r>
              <a:rPr lang="he-IL" dirty="0"/>
              <a:t>מוצפנת במפתח הציבורי של השרת (מתוך ה-</a:t>
            </a:r>
            <a:r>
              <a:rPr lang="en-US" dirty="0"/>
              <a:t>Certificate</a:t>
            </a:r>
            <a:r>
              <a:rPr lang="he-IL" dirty="0"/>
              <a:t>)</a:t>
            </a:r>
          </a:p>
          <a:p>
            <a:r>
              <a:rPr lang="he-IL" dirty="0"/>
              <a:t>כוללת את מפתח ההצפנה הזמני </a:t>
            </a:r>
            <a:r>
              <a:rPr lang="en-US" dirty="0"/>
              <a:t>Session-Key</a:t>
            </a:r>
            <a:r>
              <a:rPr lang="he-IL" dirty="0"/>
              <a:t> לשימוש</a:t>
            </a:r>
          </a:p>
          <a:p>
            <a:pPr lvl="1"/>
            <a:r>
              <a:rPr lang="he-IL" dirty="0"/>
              <a:t>מצד השרת</a:t>
            </a:r>
          </a:p>
          <a:p>
            <a:pPr lvl="1"/>
            <a:r>
              <a:rPr lang="he-IL" dirty="0"/>
              <a:t>מצד הלקוח</a:t>
            </a:r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66DE8B0-0FB0-4B6B-BA1C-529C4282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6946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39C0AE-C546-4EBA-93CD-57BDCC2F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Change Cipher Spec &amp; Finished</a:t>
            </a:r>
            <a:endParaRPr lang="he-IL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D51C6D2C-CB0B-4E8C-8176-D2730DE4A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393" y="1600200"/>
            <a:ext cx="8269213" cy="4525963"/>
          </a:xfrm>
          <a:prstGeom prst="rect">
            <a:avLst/>
          </a:prstGeom>
        </p:spPr>
      </p:pic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FE17C9F-E2DA-4ED7-8039-0F87E956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201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9081DA-8F38-4FB4-AB49-2A02B0C6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Change Cipher Spec &amp; Finished</a:t>
            </a:r>
            <a:endParaRPr lang="he-IL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098846A2-41AB-42FA-B591-F8D75D59B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451" y="1600200"/>
            <a:ext cx="8143098" cy="4525963"/>
          </a:xfrm>
          <a:prstGeom prst="rect">
            <a:avLst/>
          </a:prstGeom>
        </p:spPr>
      </p:pic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95556B1-BE50-4344-91FC-69F70A31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3197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F042F9-411B-4D71-A77A-CD473397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ChangeCipherSpec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B7790A-AA45-4780-B7BD-6CD3E655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נשלחת הן על ידי הלקוח והן על ידי השרת</a:t>
            </a:r>
          </a:p>
          <a:p>
            <a:r>
              <a:rPr lang="he-IL" dirty="0"/>
              <a:t>מסמנת מעבר לתקשורת מוצפנת במפתח הזמני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1AFB666-DB9B-4C6C-A2A6-9AA500BD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5163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FCCE0B-8557-4FC0-B3DA-52D645E0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Finished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003A123-39AF-4FF0-B7FD-D835314B6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נשלחת הן על ידי הלקוח והן על ידי השרת</a:t>
            </a:r>
          </a:p>
          <a:p>
            <a:r>
              <a:rPr lang="he-IL" dirty="0"/>
              <a:t>הודעה מוצפנת המסמנת את סוף התהליך</a:t>
            </a:r>
          </a:p>
          <a:p>
            <a:r>
              <a:rPr lang="he-IL" dirty="0"/>
              <a:t>מאשרת כי</a:t>
            </a:r>
          </a:p>
          <a:p>
            <a:pPr lvl="1"/>
            <a:r>
              <a:rPr lang="he-IL" dirty="0"/>
              <a:t>נבחר מפתח משותף</a:t>
            </a:r>
          </a:p>
          <a:p>
            <a:pPr lvl="1"/>
            <a:r>
              <a:rPr lang="he-IL" dirty="0"/>
              <a:t>הודעות קודמות הגיעו ונבדקו כתקינות</a:t>
            </a:r>
          </a:p>
          <a:p>
            <a:pPr lvl="1"/>
            <a:r>
              <a:rPr lang="he-IL" dirty="0"/>
              <a:t>אינדיקציה עם שרת או לקוח שלח את ההודעה</a:t>
            </a:r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AEEF9B7-43E4-4F7D-BF92-6A6D4216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4507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>
            <a:extLst>
              <a:ext uri="{FF2B5EF4-FFF2-40B4-BE49-F238E27FC236}">
                <a16:creationId xmlns:a16="http://schemas.microsoft.com/office/drawing/2014/main" id="{57F15B4A-3C33-4908-99B3-ADFFA331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מבנה הודעות </a:t>
            </a:r>
            <a:r>
              <a:rPr lang="en-US" dirty="0"/>
              <a:t>SSL / TLS</a:t>
            </a:r>
            <a:endParaRPr lang="he-IL" dirty="0"/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0DF6B332-101A-4A3D-8C97-18C90983E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התקפות כנגד </a:t>
            </a:r>
            <a:r>
              <a:rPr lang="en-US" dirty="0"/>
              <a:t>SSL</a:t>
            </a:r>
            <a:r>
              <a:rPr lang="he-IL" dirty="0"/>
              <a:t> ו-</a:t>
            </a:r>
            <a:r>
              <a:rPr lang="en-US" dirty="0"/>
              <a:t>TLS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F798F89-E435-45B4-9D7A-B80BD673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0041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8998BA-886B-4DFA-B4AD-FC8A3DA2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מבנה הודעת </a:t>
            </a:r>
            <a:r>
              <a:rPr lang="en-US" dirty="0"/>
              <a:t>TLS</a:t>
            </a:r>
            <a:endParaRPr lang="he-IL" dirty="0"/>
          </a:p>
        </p:txBody>
      </p:sp>
      <p:graphicFrame>
        <p:nvGraphicFramePr>
          <p:cNvPr id="5" name="מציין מיקום תוכן 4">
            <a:extLst>
              <a:ext uri="{FF2B5EF4-FFF2-40B4-BE49-F238E27FC236}">
                <a16:creationId xmlns:a16="http://schemas.microsoft.com/office/drawing/2014/main" id="{E7FC968A-BA82-46DD-890A-B741E524BD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627539"/>
              </p:ext>
            </p:extLst>
          </p:nvPr>
        </p:nvGraphicFramePr>
        <p:xfrm>
          <a:off x="609602" y="1690851"/>
          <a:ext cx="10972798" cy="4476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2286">
                  <a:extLst>
                    <a:ext uri="{9D8B030D-6E8A-4147-A177-3AD203B41FA5}">
                      <a16:colId xmlns:a16="http://schemas.microsoft.com/office/drawing/2014/main" val="3848396711"/>
                    </a:ext>
                  </a:extLst>
                </a:gridCol>
                <a:gridCol w="2422628">
                  <a:extLst>
                    <a:ext uri="{9D8B030D-6E8A-4147-A177-3AD203B41FA5}">
                      <a16:colId xmlns:a16="http://schemas.microsoft.com/office/drawing/2014/main" val="3712621856"/>
                    </a:ext>
                  </a:extLst>
                </a:gridCol>
                <a:gridCol w="2422628">
                  <a:extLst>
                    <a:ext uri="{9D8B030D-6E8A-4147-A177-3AD203B41FA5}">
                      <a16:colId xmlns:a16="http://schemas.microsoft.com/office/drawing/2014/main" val="3435063288"/>
                    </a:ext>
                  </a:extLst>
                </a:gridCol>
                <a:gridCol w="2422628">
                  <a:extLst>
                    <a:ext uri="{9D8B030D-6E8A-4147-A177-3AD203B41FA5}">
                      <a16:colId xmlns:a16="http://schemas.microsoft.com/office/drawing/2014/main" val="273224501"/>
                    </a:ext>
                  </a:extLst>
                </a:gridCol>
                <a:gridCol w="2422628">
                  <a:extLst>
                    <a:ext uri="{9D8B030D-6E8A-4147-A177-3AD203B41FA5}">
                      <a16:colId xmlns:a16="http://schemas.microsoft.com/office/drawing/2014/main" val="2472110540"/>
                    </a:ext>
                  </a:extLst>
                </a:gridCol>
              </a:tblGrid>
              <a:tr h="42574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effectLst/>
                        </a:rPr>
                        <a:t>+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566" marR="73566" marT="36783" marB="36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</a:rPr>
                        <a:t>Byte +0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566" marR="73566" marT="36783" marB="36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</a:rPr>
                        <a:t>Byte +1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566" marR="73566" marT="36783" marB="36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</a:rPr>
                        <a:t>Byte +2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566" marR="73566" marT="36783" marB="36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</a:rPr>
                        <a:t>Byte +3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566" marR="73566" marT="36783" marB="36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658965"/>
                  </a:ext>
                </a:extLst>
              </a:tr>
              <a:tr h="75182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effectLst/>
                        </a:rPr>
                        <a:t>Byte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566" marR="73566" marT="36783" marB="36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Content type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566" marR="73566" marT="36783" marB="36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 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7648" marR="137648" marT="68824" marB="68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680673"/>
                  </a:ext>
                </a:extLst>
              </a:tr>
              <a:tr h="425743"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effectLst/>
                        </a:rPr>
                        <a:t>Bytes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1..4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7648" marR="137648" marT="68824" marB="68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Legacy version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7648" marR="137648" marT="68824" marB="68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>
                          <a:effectLst/>
                        </a:rPr>
                        <a:t>Length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7648" marR="137648" marT="68824" marB="68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261894"/>
                  </a:ext>
                </a:extLst>
              </a:tr>
              <a:tr h="412425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>
                          <a:effectLst/>
                        </a:rPr>
                        <a:t>(Major)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566" marR="73566" marT="36783" marB="36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(Minor)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566" marR="73566" marT="36783" marB="36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>
                          <a:effectLst/>
                        </a:rPr>
                        <a:t>(bits 15..8)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566" marR="73566" marT="36783" marB="36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>
                          <a:effectLst/>
                        </a:rPr>
                        <a:t>(bits 7..0)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566" marR="73566" marT="36783" marB="36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532949"/>
                  </a:ext>
                </a:extLst>
              </a:tr>
              <a:tr h="75182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effectLst/>
                        </a:rPr>
                        <a:t>Bytes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5..(m−1)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566" marR="73566" marT="36783" marB="36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Protocol message(s)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7648" marR="137648" marT="68824" marB="68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090971"/>
                  </a:ext>
                </a:extLst>
              </a:tr>
              <a:tr h="75182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effectLst/>
                        </a:rPr>
                        <a:t>Bytes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m..(p−1)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566" marR="73566" marT="36783" marB="36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u="sng" dirty="0">
                          <a:effectLst/>
                          <a:hlinkClick r:id="rId2" tooltip="Message authentication code"/>
                        </a:rPr>
                        <a:t>MAC</a:t>
                      </a:r>
                      <a:r>
                        <a:rPr lang="en-US" sz="2400" b="1" dirty="0">
                          <a:effectLst/>
                        </a:rPr>
                        <a:t> (optional)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7648" marR="137648" marT="68824" marB="68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363087"/>
                  </a:ext>
                </a:extLst>
              </a:tr>
              <a:tr h="75182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effectLst/>
                        </a:rPr>
                        <a:t>Bytes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p..(q−1)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566" marR="73566" marT="36783" marB="36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Padding (block ciphers only)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7648" marR="137648" marT="68824" marB="68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642465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975B0FD-43E0-4011-A2D0-7827F657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611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>
            <a:extLst>
              <a:ext uri="{FF2B5EF4-FFF2-40B4-BE49-F238E27FC236}">
                <a16:creationId xmlns:a16="http://schemas.microsoft.com/office/drawing/2014/main" id="{C02BE952-E9DD-400E-88E5-19AA12F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משא ומתן לקישור </a:t>
            </a:r>
            <a:r>
              <a:rPr lang="en-US" dirty="0"/>
              <a:t>SSL</a:t>
            </a:r>
            <a:r>
              <a:rPr lang="he-IL" dirty="0"/>
              <a:t> / </a:t>
            </a:r>
            <a:r>
              <a:rPr lang="en-US" dirty="0"/>
              <a:t>TLS</a:t>
            </a:r>
            <a:endParaRPr lang="he-IL" dirty="0"/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880EE6DE-2C9B-4C21-ABF5-33DD1E6B5D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התקפות כנגד </a:t>
            </a:r>
            <a:r>
              <a:rPr lang="en-US" dirty="0"/>
              <a:t>SSL</a:t>
            </a:r>
            <a:r>
              <a:rPr lang="he-IL" dirty="0"/>
              <a:t> ו-</a:t>
            </a:r>
            <a:r>
              <a:rPr lang="en-US" dirty="0"/>
              <a:t>TLS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F51FA7A-153F-4DFB-95D7-55C865B3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5392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כותרת 10">
            <a:extLst>
              <a:ext uri="{FF2B5EF4-FFF2-40B4-BE49-F238E27FC236}">
                <a16:creationId xmlns:a16="http://schemas.microsoft.com/office/drawing/2014/main" id="{FF9CB63B-D117-42E6-B07D-5D34BBFC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of TLS Records</a:t>
            </a:r>
            <a:endParaRPr lang="he-IL" dirty="0"/>
          </a:p>
        </p:txBody>
      </p:sp>
      <p:graphicFrame>
        <p:nvGraphicFramePr>
          <p:cNvPr id="10" name="מציין מיקום תוכן 9">
            <a:extLst>
              <a:ext uri="{FF2B5EF4-FFF2-40B4-BE49-F238E27FC236}">
                <a16:creationId xmlns:a16="http://schemas.microsoft.com/office/drawing/2014/main" id="{7AF9BD51-ED3B-4052-9119-C6F61E7550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8093918"/>
              </p:ext>
            </p:extLst>
          </p:nvPr>
        </p:nvGraphicFramePr>
        <p:xfrm>
          <a:off x="609600" y="1600199"/>
          <a:ext cx="5384802" cy="45259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2850">
                  <a:extLst>
                    <a:ext uri="{9D8B030D-6E8A-4147-A177-3AD203B41FA5}">
                      <a16:colId xmlns:a16="http://schemas.microsoft.com/office/drawing/2014/main" val="2211100652"/>
                    </a:ext>
                  </a:extLst>
                </a:gridCol>
                <a:gridCol w="1222850">
                  <a:extLst>
                    <a:ext uri="{9D8B030D-6E8A-4147-A177-3AD203B41FA5}">
                      <a16:colId xmlns:a16="http://schemas.microsoft.com/office/drawing/2014/main" val="2868704677"/>
                    </a:ext>
                  </a:extLst>
                </a:gridCol>
                <a:gridCol w="2939102">
                  <a:extLst>
                    <a:ext uri="{9D8B030D-6E8A-4147-A177-3AD203B41FA5}">
                      <a16:colId xmlns:a16="http://schemas.microsoft.com/office/drawing/2014/main" val="661035495"/>
                    </a:ext>
                  </a:extLst>
                </a:gridCol>
              </a:tblGrid>
              <a:tr h="646566"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Content types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5" marR="29915" marT="14962" marB="14962"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47948"/>
                  </a:ext>
                </a:extLst>
              </a:tr>
              <a:tr h="646566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u="sng" dirty="0">
                          <a:effectLst/>
                        </a:rPr>
                        <a:t>Hex</a:t>
                      </a:r>
                      <a:endParaRPr lang="en-US" sz="2400" b="1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5" marR="29915" marT="14962" marB="14962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u="sng" dirty="0">
                          <a:effectLst/>
                        </a:rPr>
                        <a:t>Dec</a:t>
                      </a:r>
                      <a:endParaRPr lang="en-US" sz="2400" b="1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5" marR="29915" marT="14962" marB="14962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u="sng" dirty="0">
                          <a:effectLst/>
                        </a:rPr>
                        <a:t>Type</a:t>
                      </a:r>
                      <a:endParaRPr lang="en-US" sz="2400" b="1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5" marR="29915" marT="14962" marB="14962" anchor="ctr"/>
                </a:tc>
                <a:extLst>
                  <a:ext uri="{0D108BD9-81ED-4DB2-BD59-A6C34878D82A}">
                    <a16:rowId xmlns:a16="http://schemas.microsoft.com/office/drawing/2014/main" val="3597906434"/>
                  </a:ext>
                </a:extLst>
              </a:tr>
              <a:tr h="646566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0x14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5" marR="29915" marT="14962" marB="14962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20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5" marR="29915" marT="14962" marB="14962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ChangeCipherSpec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5" marR="29915" marT="14962" marB="14962" anchor="ctr"/>
                </a:tc>
                <a:extLst>
                  <a:ext uri="{0D108BD9-81ED-4DB2-BD59-A6C34878D82A}">
                    <a16:rowId xmlns:a16="http://schemas.microsoft.com/office/drawing/2014/main" val="2422538465"/>
                  </a:ext>
                </a:extLst>
              </a:tr>
              <a:tr h="646566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0x15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5" marR="29915" marT="14962" marB="14962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21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5" marR="29915" marT="14962" marB="14962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Alert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5" marR="29915" marT="14962" marB="14962" anchor="ctr"/>
                </a:tc>
                <a:extLst>
                  <a:ext uri="{0D108BD9-81ED-4DB2-BD59-A6C34878D82A}">
                    <a16:rowId xmlns:a16="http://schemas.microsoft.com/office/drawing/2014/main" val="1502785885"/>
                  </a:ext>
                </a:extLst>
              </a:tr>
              <a:tr h="646566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0x16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5" marR="29915" marT="14962" marB="14962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22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5" marR="29915" marT="14962" marB="14962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Handshake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5" marR="29915" marT="14962" marB="14962" anchor="ctr"/>
                </a:tc>
                <a:extLst>
                  <a:ext uri="{0D108BD9-81ED-4DB2-BD59-A6C34878D82A}">
                    <a16:rowId xmlns:a16="http://schemas.microsoft.com/office/drawing/2014/main" val="2888865622"/>
                  </a:ext>
                </a:extLst>
              </a:tr>
              <a:tr h="646566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0x17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5" marR="29915" marT="14962" marB="14962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23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5" marR="29915" marT="14962" marB="14962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Application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5" marR="29915" marT="14962" marB="14962" anchor="ctr"/>
                </a:tc>
                <a:extLst>
                  <a:ext uri="{0D108BD9-81ED-4DB2-BD59-A6C34878D82A}">
                    <a16:rowId xmlns:a16="http://schemas.microsoft.com/office/drawing/2014/main" val="3392751731"/>
                  </a:ext>
                </a:extLst>
              </a:tr>
              <a:tr h="646566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0x18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5" marR="29915" marT="14962" marB="14962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24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5" marR="29915" marT="14962" marB="14962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Heartbeat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5" marR="29915" marT="14962" marB="14962" anchor="ctr"/>
                </a:tc>
                <a:extLst>
                  <a:ext uri="{0D108BD9-81ED-4DB2-BD59-A6C34878D82A}">
                    <a16:rowId xmlns:a16="http://schemas.microsoft.com/office/drawing/2014/main" val="1876460484"/>
                  </a:ext>
                </a:extLst>
              </a:tr>
            </a:tbl>
          </a:graphicData>
        </a:graphic>
      </p:graphicFrame>
      <p:graphicFrame>
        <p:nvGraphicFramePr>
          <p:cNvPr id="13" name="מציין מיקום תוכן 12">
            <a:extLst>
              <a:ext uri="{FF2B5EF4-FFF2-40B4-BE49-F238E27FC236}">
                <a16:creationId xmlns:a16="http://schemas.microsoft.com/office/drawing/2014/main" id="{96B58B33-EE67-4112-9C65-33E1AEE2D1A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945786"/>
              </p:ext>
            </p:extLst>
          </p:nvPr>
        </p:nvGraphicFramePr>
        <p:xfrm>
          <a:off x="6197600" y="1600199"/>
          <a:ext cx="5384799" cy="45259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4933">
                  <a:extLst>
                    <a:ext uri="{9D8B030D-6E8A-4147-A177-3AD203B41FA5}">
                      <a16:colId xmlns:a16="http://schemas.microsoft.com/office/drawing/2014/main" val="887302842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193142754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1804393532"/>
                    </a:ext>
                  </a:extLst>
                </a:gridCol>
              </a:tblGrid>
              <a:tr h="582798"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Versions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6" marR="29916" marT="14958" marB="14958"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9821"/>
                  </a:ext>
                </a:extLst>
              </a:tr>
              <a:tr h="102917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Major</a:t>
                      </a:r>
                      <a:br>
                        <a:rPr lang="en-US" sz="2400" b="1" dirty="0">
                          <a:effectLst/>
                        </a:rPr>
                      </a:br>
                      <a:r>
                        <a:rPr lang="en-US" sz="2400" b="1" dirty="0">
                          <a:effectLst/>
                        </a:rPr>
                        <a:t>version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6" marR="29916" marT="14958" marB="14958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Minor</a:t>
                      </a:r>
                      <a:br>
                        <a:rPr lang="en-US" sz="2400" b="1" dirty="0">
                          <a:effectLst/>
                        </a:rPr>
                      </a:br>
                      <a:r>
                        <a:rPr lang="en-US" sz="2400" b="1" dirty="0">
                          <a:effectLst/>
                        </a:rPr>
                        <a:t>version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6" marR="29916" marT="14958" marB="14958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Version type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6" marR="29916" marT="14958" marB="14958" anchor="ctr"/>
                </a:tc>
                <a:extLst>
                  <a:ext uri="{0D108BD9-81ED-4DB2-BD59-A6C34878D82A}">
                    <a16:rowId xmlns:a16="http://schemas.microsoft.com/office/drawing/2014/main" val="3420262609"/>
                  </a:ext>
                </a:extLst>
              </a:tr>
              <a:tr h="582798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3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6" marR="29916" marT="14958" marB="14958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0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6" marR="29916" marT="14958" marB="14958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SSL 3.0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6" marR="29916" marT="14958" marB="14958" anchor="ctr"/>
                </a:tc>
                <a:extLst>
                  <a:ext uri="{0D108BD9-81ED-4DB2-BD59-A6C34878D82A}">
                    <a16:rowId xmlns:a16="http://schemas.microsoft.com/office/drawing/2014/main" val="3996481775"/>
                  </a:ext>
                </a:extLst>
              </a:tr>
              <a:tr h="582798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>
                          <a:effectLst/>
                        </a:rPr>
                        <a:t>3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6" marR="29916" marT="14958" marB="14958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1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6" marR="29916" marT="14958" marB="14958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TLS 1.0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6" marR="29916" marT="14958" marB="14958" anchor="ctr"/>
                </a:tc>
                <a:extLst>
                  <a:ext uri="{0D108BD9-81ED-4DB2-BD59-A6C34878D82A}">
                    <a16:rowId xmlns:a16="http://schemas.microsoft.com/office/drawing/2014/main" val="1437765217"/>
                  </a:ext>
                </a:extLst>
              </a:tr>
              <a:tr h="582798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3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6" marR="29916" marT="14958" marB="14958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2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6" marR="29916" marT="14958" marB="14958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TLS 1.1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6" marR="29916" marT="14958" marB="14958" anchor="ctr"/>
                </a:tc>
                <a:extLst>
                  <a:ext uri="{0D108BD9-81ED-4DB2-BD59-A6C34878D82A}">
                    <a16:rowId xmlns:a16="http://schemas.microsoft.com/office/drawing/2014/main" val="2379203772"/>
                  </a:ext>
                </a:extLst>
              </a:tr>
              <a:tr h="582798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>
                          <a:effectLst/>
                        </a:rPr>
                        <a:t>3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6" marR="29916" marT="14958" marB="14958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3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6" marR="29916" marT="14958" marB="14958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TLS 1.2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6" marR="29916" marT="14958" marB="14958" anchor="ctr"/>
                </a:tc>
                <a:extLst>
                  <a:ext uri="{0D108BD9-81ED-4DB2-BD59-A6C34878D82A}">
                    <a16:rowId xmlns:a16="http://schemas.microsoft.com/office/drawing/2014/main" val="1774303111"/>
                  </a:ext>
                </a:extLst>
              </a:tr>
              <a:tr h="582798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>
                          <a:effectLst/>
                        </a:rPr>
                        <a:t>3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6" marR="29916" marT="14958" marB="14958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4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6" marR="29916" marT="14958" marB="14958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TLS 1.3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916" marR="29916" marT="14958" marB="14958" anchor="ctr"/>
                </a:tc>
                <a:extLst>
                  <a:ext uri="{0D108BD9-81ED-4DB2-BD59-A6C34878D82A}">
                    <a16:rowId xmlns:a16="http://schemas.microsoft.com/office/drawing/2014/main" val="1567073634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F20F32A-618D-4FB0-A9ED-5E74B4E9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7280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>
            <a:extLst>
              <a:ext uri="{FF2B5EF4-FFF2-40B4-BE49-F238E27FC236}">
                <a16:creationId xmlns:a16="http://schemas.microsoft.com/office/drawing/2014/main" id="{DFC9A729-2934-4616-970A-611CD138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Handshake</a:t>
            </a:r>
            <a:endParaRPr lang="he-IL" dirty="0"/>
          </a:p>
        </p:txBody>
      </p:sp>
      <p:graphicFrame>
        <p:nvGraphicFramePr>
          <p:cNvPr id="8" name="מציין מיקום תוכן 7">
            <a:extLst>
              <a:ext uri="{FF2B5EF4-FFF2-40B4-BE49-F238E27FC236}">
                <a16:creationId xmlns:a16="http://schemas.microsoft.com/office/drawing/2014/main" id="{346F9613-B647-4B8A-9933-783E1A55AE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096795"/>
              </p:ext>
            </p:extLst>
          </p:nvPr>
        </p:nvGraphicFramePr>
        <p:xfrm>
          <a:off x="609600" y="1376901"/>
          <a:ext cx="10972800" cy="50201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0005">
                  <a:extLst>
                    <a:ext uri="{9D8B030D-6E8A-4147-A177-3AD203B41FA5}">
                      <a16:colId xmlns:a16="http://schemas.microsoft.com/office/drawing/2014/main" val="1267694342"/>
                    </a:ext>
                  </a:extLst>
                </a:gridCol>
                <a:gridCol w="2534270">
                  <a:extLst>
                    <a:ext uri="{9D8B030D-6E8A-4147-A177-3AD203B41FA5}">
                      <a16:colId xmlns:a16="http://schemas.microsoft.com/office/drawing/2014/main" val="1064865844"/>
                    </a:ext>
                  </a:extLst>
                </a:gridCol>
                <a:gridCol w="2390731">
                  <a:extLst>
                    <a:ext uri="{9D8B030D-6E8A-4147-A177-3AD203B41FA5}">
                      <a16:colId xmlns:a16="http://schemas.microsoft.com/office/drawing/2014/main" val="639583109"/>
                    </a:ext>
                  </a:extLst>
                </a:gridCol>
                <a:gridCol w="2342884">
                  <a:extLst>
                    <a:ext uri="{9D8B030D-6E8A-4147-A177-3AD203B41FA5}">
                      <a16:colId xmlns:a16="http://schemas.microsoft.com/office/drawing/2014/main" val="2960370266"/>
                    </a:ext>
                  </a:extLst>
                </a:gridCol>
                <a:gridCol w="2334910">
                  <a:extLst>
                    <a:ext uri="{9D8B030D-6E8A-4147-A177-3AD203B41FA5}">
                      <a16:colId xmlns:a16="http://schemas.microsoft.com/office/drawing/2014/main" val="2431016627"/>
                    </a:ext>
                  </a:extLst>
                </a:gridCol>
              </a:tblGrid>
              <a:tr h="350604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+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Byte +0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Byte +1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Byte +2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Byte +3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973832"/>
                  </a:ext>
                </a:extLst>
              </a:tr>
              <a:tr h="67506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effectLst/>
                        </a:rPr>
                        <a:t>Byte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22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>
                          <a:effectLst/>
                        </a:rPr>
                        <a:t> 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3882"/>
                  </a:ext>
                </a:extLst>
              </a:tr>
              <a:tr h="350604"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effectLst/>
                        </a:rPr>
                        <a:t>Bytes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1..4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Version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Length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376596"/>
                  </a:ext>
                </a:extLst>
              </a:tr>
              <a:tr h="35060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(Major)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(Minor)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(bits 15..8)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(bits 7..0)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354843"/>
                  </a:ext>
                </a:extLst>
              </a:tr>
              <a:tr h="350604"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effectLst/>
                        </a:rPr>
                        <a:t>Bytes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5..8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Message type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Handshake message data length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75968"/>
                  </a:ext>
                </a:extLst>
              </a:tr>
              <a:tr h="35060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>
                          <a:effectLst/>
                        </a:rPr>
                        <a:t>(bits 23..16)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(bits 15..8)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(bits 7..0)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634234"/>
                  </a:ext>
                </a:extLst>
              </a:tr>
              <a:tr h="67506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effectLst/>
                        </a:rPr>
                        <a:t>Bytes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9..(n−1)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Handshake message data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758252"/>
                  </a:ext>
                </a:extLst>
              </a:tr>
              <a:tr h="350604"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effectLst/>
                        </a:rPr>
                        <a:t>Bytes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n..(n+3)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>
                          <a:effectLst/>
                        </a:rPr>
                        <a:t>Message type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Handshake message data length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629243"/>
                  </a:ext>
                </a:extLst>
              </a:tr>
              <a:tr h="35060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(bits 23..16)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(bits 15..8)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(bits 7..0)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263737"/>
                  </a:ext>
                </a:extLst>
              </a:tr>
              <a:tr h="67506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effectLst/>
                        </a:rPr>
                        <a:t>Bytes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(n+4)..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Handshake message data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84454"/>
                  </a:ext>
                </a:extLst>
              </a:tr>
            </a:tbl>
          </a:graphicData>
        </a:graphic>
      </p:graphicFrame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81AD577-3534-4110-890D-0578228F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2259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>
            <a:extLst>
              <a:ext uri="{FF2B5EF4-FFF2-40B4-BE49-F238E27FC236}">
                <a16:creationId xmlns:a16="http://schemas.microsoft.com/office/drawing/2014/main" id="{EEFA3E3A-E4C0-45DE-8006-D3E74691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הודעות </a:t>
            </a:r>
            <a:r>
              <a:rPr lang="en-US" dirty="0"/>
              <a:t>Handshake</a:t>
            </a:r>
            <a:endParaRPr lang="he-IL" dirty="0"/>
          </a:p>
        </p:txBody>
      </p:sp>
      <p:graphicFrame>
        <p:nvGraphicFramePr>
          <p:cNvPr id="5" name="מציין מיקום תוכן 4">
            <a:extLst>
              <a:ext uri="{FF2B5EF4-FFF2-40B4-BE49-F238E27FC236}">
                <a16:creationId xmlns:a16="http://schemas.microsoft.com/office/drawing/2014/main" id="{81F94CCF-143B-45B8-B5FD-4F114B025AE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06503076"/>
              </p:ext>
            </p:extLst>
          </p:nvPr>
        </p:nvGraphicFramePr>
        <p:xfrm>
          <a:off x="609600" y="1600199"/>
          <a:ext cx="5384672" cy="347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0916">
                  <a:extLst>
                    <a:ext uri="{9D8B030D-6E8A-4147-A177-3AD203B41FA5}">
                      <a16:colId xmlns:a16="http://schemas.microsoft.com/office/drawing/2014/main" val="1696978249"/>
                    </a:ext>
                  </a:extLst>
                </a:gridCol>
                <a:gridCol w="4273756">
                  <a:extLst>
                    <a:ext uri="{9D8B030D-6E8A-4147-A177-3AD203B41FA5}">
                      <a16:colId xmlns:a16="http://schemas.microsoft.com/office/drawing/2014/main" val="2128842843"/>
                    </a:ext>
                  </a:extLst>
                </a:gridCol>
              </a:tblGrid>
              <a:tr h="323283">
                <a:tc gridSpan="2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</a:rPr>
                        <a:t>Message types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31" marR="46931" marT="30480" marB="30480"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40733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</a:rPr>
                        <a:t>Code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31" marR="46931" marT="30480" marB="3048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Description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31" marR="46931" marT="30480" marB="30480" anchor="ctr"/>
                </a:tc>
                <a:extLst>
                  <a:ext uri="{0D108BD9-81ED-4DB2-BD59-A6C34878D82A}">
                    <a16:rowId xmlns:a16="http://schemas.microsoft.com/office/drawing/2014/main" val="1407403201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12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31" marR="46931" marT="30480" marB="3048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ServerKeyExchange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31" marR="46931" marT="30480" marB="30480" anchor="ctr"/>
                </a:tc>
                <a:extLst>
                  <a:ext uri="{0D108BD9-81ED-4DB2-BD59-A6C34878D82A}">
                    <a16:rowId xmlns:a16="http://schemas.microsoft.com/office/drawing/2014/main" val="31995237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13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31" marR="46931" marT="30480" marB="3048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CertificateRequest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31" marR="46931" marT="30480" marB="30480" anchor="ctr"/>
                </a:tc>
                <a:extLst>
                  <a:ext uri="{0D108BD9-81ED-4DB2-BD59-A6C34878D82A}">
                    <a16:rowId xmlns:a16="http://schemas.microsoft.com/office/drawing/2014/main" val="2268435487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14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31" marR="46931" marT="30480" marB="3048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ServerHelloDone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31" marR="46931" marT="30480" marB="30480" anchor="ctr"/>
                </a:tc>
                <a:extLst>
                  <a:ext uri="{0D108BD9-81ED-4DB2-BD59-A6C34878D82A}">
                    <a16:rowId xmlns:a16="http://schemas.microsoft.com/office/drawing/2014/main" val="1774353357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15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31" marR="46931" marT="30480" marB="3048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CertificateVerify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31" marR="46931" marT="30480" marB="30480" anchor="ctr"/>
                </a:tc>
                <a:extLst>
                  <a:ext uri="{0D108BD9-81ED-4DB2-BD59-A6C34878D82A}">
                    <a16:rowId xmlns:a16="http://schemas.microsoft.com/office/drawing/2014/main" val="353745737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16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31" marR="46931" marT="30480" marB="3048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ClientKeyExchange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31" marR="46931" marT="30480" marB="30480" anchor="ctr"/>
                </a:tc>
                <a:extLst>
                  <a:ext uri="{0D108BD9-81ED-4DB2-BD59-A6C34878D82A}">
                    <a16:rowId xmlns:a16="http://schemas.microsoft.com/office/drawing/2014/main" val="2853802216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</a:rPr>
                        <a:t>20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31" marR="46931" marT="30480" marB="3048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Finished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31" marR="46931" marT="30480" marB="30480" anchor="ctr"/>
                </a:tc>
                <a:extLst>
                  <a:ext uri="{0D108BD9-81ED-4DB2-BD59-A6C34878D82A}">
                    <a16:rowId xmlns:a16="http://schemas.microsoft.com/office/drawing/2014/main" val="252431241"/>
                  </a:ext>
                </a:extLst>
              </a:tr>
            </a:tbl>
          </a:graphicData>
        </a:graphic>
      </p:graphicFrame>
      <p:graphicFrame>
        <p:nvGraphicFramePr>
          <p:cNvPr id="8" name="מציין מיקום תוכן 7">
            <a:extLst>
              <a:ext uri="{FF2B5EF4-FFF2-40B4-BE49-F238E27FC236}">
                <a16:creationId xmlns:a16="http://schemas.microsoft.com/office/drawing/2014/main" id="{D5D90EE8-811F-4D0B-BA35-2CF3AA6DD00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9821984"/>
              </p:ext>
            </p:extLst>
          </p:nvPr>
        </p:nvGraphicFramePr>
        <p:xfrm>
          <a:off x="6197600" y="1600200"/>
          <a:ext cx="5384672" cy="347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5411">
                  <a:extLst>
                    <a:ext uri="{9D8B030D-6E8A-4147-A177-3AD203B41FA5}">
                      <a16:colId xmlns:a16="http://schemas.microsoft.com/office/drawing/2014/main" val="2655922186"/>
                    </a:ext>
                  </a:extLst>
                </a:gridCol>
                <a:gridCol w="4339261">
                  <a:extLst>
                    <a:ext uri="{9D8B030D-6E8A-4147-A177-3AD203B41FA5}">
                      <a16:colId xmlns:a16="http://schemas.microsoft.com/office/drawing/2014/main" val="4109389471"/>
                    </a:ext>
                  </a:extLst>
                </a:gridCol>
              </a:tblGrid>
              <a:tr h="323283">
                <a:tc gridSpan="2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</a:rPr>
                        <a:t>Message types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31" marR="46931" marT="30480" marB="30480"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57284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</a:rPr>
                        <a:t>Code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31" marR="46931" marT="30480" marB="3048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Description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31" marR="46931" marT="30480" marB="30480" anchor="ctr"/>
                </a:tc>
                <a:extLst>
                  <a:ext uri="{0D108BD9-81ED-4DB2-BD59-A6C34878D82A}">
                    <a16:rowId xmlns:a16="http://schemas.microsoft.com/office/drawing/2014/main" val="2208680532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31" marR="46931" marT="30480" marB="3048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HelloRequest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31" marR="46931" marT="30480" marB="30480" anchor="ctr"/>
                </a:tc>
                <a:extLst>
                  <a:ext uri="{0D108BD9-81ED-4DB2-BD59-A6C34878D82A}">
                    <a16:rowId xmlns:a16="http://schemas.microsoft.com/office/drawing/2014/main" val="1319543721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31" marR="46931" marT="30480" marB="3048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ClientHello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31" marR="46931" marT="30480" marB="30480" anchor="ctr"/>
                </a:tc>
                <a:extLst>
                  <a:ext uri="{0D108BD9-81ED-4DB2-BD59-A6C34878D82A}">
                    <a16:rowId xmlns:a16="http://schemas.microsoft.com/office/drawing/2014/main" val="3185271871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31" marR="46931" marT="30480" marB="3048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ServerHello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31" marR="46931" marT="30480" marB="30480" anchor="ctr"/>
                </a:tc>
                <a:extLst>
                  <a:ext uri="{0D108BD9-81ED-4DB2-BD59-A6C34878D82A}">
                    <a16:rowId xmlns:a16="http://schemas.microsoft.com/office/drawing/2014/main" val="1577373412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31" marR="46931" marT="30480" marB="3048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NewSessionTicket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31" marR="46931" marT="30480" marB="30480" anchor="ctr"/>
                </a:tc>
                <a:extLst>
                  <a:ext uri="{0D108BD9-81ED-4DB2-BD59-A6C34878D82A}">
                    <a16:rowId xmlns:a16="http://schemas.microsoft.com/office/drawing/2014/main" val="2897630573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</a:rPr>
                        <a:t>8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31" marR="46931" marT="30480" marB="3048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EncryptedExtensions</a:t>
                      </a:r>
                      <a:r>
                        <a:rPr lang="en-US" sz="2400" b="1" dirty="0">
                          <a:effectLst/>
                        </a:rPr>
                        <a:t> (TLS 1.3)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31" marR="46931" marT="30480" marB="30480" anchor="ctr"/>
                </a:tc>
                <a:extLst>
                  <a:ext uri="{0D108BD9-81ED-4DB2-BD59-A6C34878D82A}">
                    <a16:rowId xmlns:a16="http://schemas.microsoft.com/office/drawing/2014/main" val="399212801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</a:rPr>
                        <a:t>11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31" marR="46931" marT="30480" marB="3048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Certificate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31" marR="46931" marT="30480" marB="30480" anchor="ctr"/>
                </a:tc>
                <a:extLst>
                  <a:ext uri="{0D108BD9-81ED-4DB2-BD59-A6C34878D82A}">
                    <a16:rowId xmlns:a16="http://schemas.microsoft.com/office/drawing/2014/main" val="64247573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157FED4-3A52-4E9B-A43A-EDCB3EC3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4801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>
            <a:extLst>
              <a:ext uri="{FF2B5EF4-FFF2-40B4-BE49-F238E27FC236}">
                <a16:creationId xmlns:a16="http://schemas.microsoft.com/office/drawing/2014/main" id="{C6769E2C-9B73-4742-BA07-BB5FBA37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הודעות </a:t>
            </a:r>
            <a:r>
              <a:rPr lang="en-US" dirty="0"/>
              <a:t>Alert</a:t>
            </a:r>
            <a:endParaRPr lang="he-IL" dirty="0"/>
          </a:p>
        </p:txBody>
      </p:sp>
      <p:graphicFrame>
        <p:nvGraphicFramePr>
          <p:cNvPr id="8" name="מציין מיקום תוכן 7">
            <a:extLst>
              <a:ext uri="{FF2B5EF4-FFF2-40B4-BE49-F238E27FC236}">
                <a16:creationId xmlns:a16="http://schemas.microsoft.com/office/drawing/2014/main" id="{BE0DA12A-44F7-4488-BC37-4A9063A9AF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798528"/>
              </p:ext>
            </p:extLst>
          </p:nvPr>
        </p:nvGraphicFramePr>
        <p:xfrm>
          <a:off x="609601" y="1804737"/>
          <a:ext cx="10972798" cy="4574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2286">
                  <a:extLst>
                    <a:ext uri="{9D8B030D-6E8A-4147-A177-3AD203B41FA5}">
                      <a16:colId xmlns:a16="http://schemas.microsoft.com/office/drawing/2014/main" val="4189520880"/>
                    </a:ext>
                  </a:extLst>
                </a:gridCol>
                <a:gridCol w="2422628">
                  <a:extLst>
                    <a:ext uri="{9D8B030D-6E8A-4147-A177-3AD203B41FA5}">
                      <a16:colId xmlns:a16="http://schemas.microsoft.com/office/drawing/2014/main" val="1448736758"/>
                    </a:ext>
                  </a:extLst>
                </a:gridCol>
                <a:gridCol w="2422628">
                  <a:extLst>
                    <a:ext uri="{9D8B030D-6E8A-4147-A177-3AD203B41FA5}">
                      <a16:colId xmlns:a16="http://schemas.microsoft.com/office/drawing/2014/main" val="1265073687"/>
                    </a:ext>
                  </a:extLst>
                </a:gridCol>
                <a:gridCol w="2422628">
                  <a:extLst>
                    <a:ext uri="{9D8B030D-6E8A-4147-A177-3AD203B41FA5}">
                      <a16:colId xmlns:a16="http://schemas.microsoft.com/office/drawing/2014/main" val="1256635332"/>
                    </a:ext>
                  </a:extLst>
                </a:gridCol>
                <a:gridCol w="2422628">
                  <a:extLst>
                    <a:ext uri="{9D8B030D-6E8A-4147-A177-3AD203B41FA5}">
                      <a16:colId xmlns:a16="http://schemas.microsoft.com/office/drawing/2014/main" val="74165952"/>
                    </a:ext>
                  </a:extLst>
                </a:gridCol>
              </a:tblGrid>
              <a:tr h="443732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+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Byte +0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Byte +1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Byte +2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Byte +3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687764"/>
                  </a:ext>
                </a:extLst>
              </a:tr>
              <a:tr h="783592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Byte</a:t>
                      </a:r>
                      <a:br>
                        <a:rPr lang="en-US" sz="2400">
                          <a:effectLst/>
                        </a:rPr>
                      </a:b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21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 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96679"/>
                  </a:ext>
                </a:extLst>
              </a:tr>
              <a:tr h="443732"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Bytes</a:t>
                      </a:r>
                      <a:br>
                        <a:rPr lang="en-US" sz="2400">
                          <a:effectLst/>
                        </a:rPr>
                      </a:br>
                      <a:r>
                        <a:rPr lang="en-US" sz="2400">
                          <a:effectLst/>
                        </a:rPr>
                        <a:t>1..4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Version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>
                          <a:effectLst/>
                        </a:rPr>
                        <a:t>Length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764725"/>
                  </a:ext>
                </a:extLst>
              </a:tr>
              <a:tr h="429852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>
                          <a:effectLst/>
                        </a:rPr>
                        <a:t>(Major)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(Minor)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0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708228"/>
                  </a:ext>
                </a:extLst>
              </a:tr>
              <a:tr h="783592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Bytes</a:t>
                      </a:r>
                      <a:br>
                        <a:rPr lang="en-US" sz="2400">
                          <a:effectLst/>
                        </a:rPr>
                      </a:br>
                      <a:r>
                        <a:rPr lang="en-US" sz="2400">
                          <a:effectLst/>
                        </a:rPr>
                        <a:t>5..6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>
                          <a:effectLst/>
                        </a:rPr>
                        <a:t>Level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>
                          <a:effectLst/>
                        </a:rPr>
                        <a:t>Description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 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471521"/>
                  </a:ext>
                </a:extLst>
              </a:tr>
              <a:tr h="783592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Bytes</a:t>
                      </a:r>
                      <a:br>
                        <a:rPr lang="en-US" sz="2400">
                          <a:effectLst/>
                        </a:rPr>
                      </a:br>
                      <a:r>
                        <a:rPr lang="en-US" sz="2400">
                          <a:effectLst/>
                        </a:rPr>
                        <a:t>7..(p−1)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u="sng" dirty="0">
                          <a:effectLst/>
                          <a:hlinkClick r:id="rId2" tooltip="Message authentication code"/>
                        </a:rPr>
                        <a:t>MAC</a:t>
                      </a:r>
                      <a:r>
                        <a:rPr lang="en-US" sz="2400" b="1" dirty="0">
                          <a:effectLst/>
                        </a:rPr>
                        <a:t> (optional)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22048"/>
                  </a:ext>
                </a:extLst>
              </a:tr>
              <a:tr h="783592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Bytes</a:t>
                      </a:r>
                      <a:br>
                        <a:rPr lang="en-US" sz="2400">
                          <a:effectLst/>
                        </a:rPr>
                      </a:br>
                      <a:r>
                        <a:rPr lang="en-US" sz="2400">
                          <a:effectLst/>
                        </a:rPr>
                        <a:t>p..(q−1)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Padding (block ciphers only)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870" marR="48870" marT="24435" marB="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5264"/>
                  </a:ext>
                </a:extLst>
              </a:tr>
            </a:tbl>
          </a:graphicData>
        </a:graphic>
      </p:graphicFrame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212730C-2764-41DD-AD58-C043FBE4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2617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2DF21E-5B78-4A01-976C-2228CFD2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Levels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3228710-D7DE-447F-A5BB-C480904C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24</a:t>
            </a:fld>
            <a:endParaRPr lang="he-IL"/>
          </a:p>
        </p:txBody>
      </p:sp>
      <p:graphicFrame>
        <p:nvGraphicFramePr>
          <p:cNvPr id="9" name="מציין מיקום תוכן 8">
            <a:extLst>
              <a:ext uri="{FF2B5EF4-FFF2-40B4-BE49-F238E27FC236}">
                <a16:creationId xmlns:a16="http://schemas.microsoft.com/office/drawing/2014/main" id="{DD42C898-E14E-4540-90F0-182DFB7ECB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125866"/>
              </p:ext>
            </p:extLst>
          </p:nvPr>
        </p:nvGraphicFramePr>
        <p:xfrm>
          <a:off x="609600" y="1769519"/>
          <a:ext cx="10972800" cy="2117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0011">
                  <a:extLst>
                    <a:ext uri="{9D8B030D-6E8A-4147-A177-3AD203B41FA5}">
                      <a16:colId xmlns:a16="http://schemas.microsoft.com/office/drawing/2014/main" val="1235327764"/>
                    </a:ext>
                  </a:extLst>
                </a:gridCol>
                <a:gridCol w="2249905">
                  <a:extLst>
                    <a:ext uri="{9D8B030D-6E8A-4147-A177-3AD203B41FA5}">
                      <a16:colId xmlns:a16="http://schemas.microsoft.com/office/drawing/2014/main" val="2709849036"/>
                    </a:ext>
                  </a:extLst>
                </a:gridCol>
                <a:gridCol w="6432884">
                  <a:extLst>
                    <a:ext uri="{9D8B030D-6E8A-4147-A177-3AD203B41FA5}">
                      <a16:colId xmlns:a16="http://schemas.microsoft.com/office/drawing/2014/main" val="422406556"/>
                    </a:ext>
                  </a:extLst>
                </a:gridCol>
              </a:tblGrid>
              <a:tr h="210889"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</a:rPr>
                        <a:t>Alert level types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515" marR="57515" marT="28758" marB="28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569493"/>
                  </a:ext>
                </a:extLst>
              </a:tr>
              <a:tr h="210889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</a:rPr>
                        <a:t>Code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515" marR="57515" marT="28758" marB="28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Level type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515" marR="57515" marT="28758" marB="28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>
                          <a:effectLst/>
                        </a:rPr>
                        <a:t>Connection state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515" marR="57515" marT="28758" marB="28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120141"/>
                  </a:ext>
                </a:extLst>
              </a:tr>
              <a:tr h="210889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515" marR="57515" marT="28758" marB="28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warning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515" marR="57515" marT="28758" marB="28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>
                          <a:effectLst/>
                        </a:rPr>
                        <a:t>connection or security may be unstable.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515" marR="57515" marT="28758" marB="28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826789"/>
                  </a:ext>
                </a:extLst>
              </a:tr>
              <a:tr h="37241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515" marR="57515" marT="28758" marB="28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fatal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515" marR="57515" marT="28758" marB="28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effectLst/>
                        </a:rPr>
                        <a:t>connection or security may be compromised, or an unrecoverable error has occurred.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515" marR="57515" marT="28758" marB="28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655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154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0F80C0-5450-493B-861E-C8C079B7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Description Types</a:t>
            </a:r>
            <a:endParaRPr lang="he-IL" dirty="0"/>
          </a:p>
        </p:txBody>
      </p:sp>
      <p:graphicFrame>
        <p:nvGraphicFramePr>
          <p:cNvPr id="5" name="מציין מיקום תוכן 4">
            <a:extLst>
              <a:ext uri="{FF2B5EF4-FFF2-40B4-BE49-F238E27FC236}">
                <a16:creationId xmlns:a16="http://schemas.microsoft.com/office/drawing/2014/main" id="{1B794935-468B-458E-A004-CA0D14429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066954"/>
              </p:ext>
            </p:extLst>
          </p:nvPr>
        </p:nvGraphicFramePr>
        <p:xfrm>
          <a:off x="737937" y="1530138"/>
          <a:ext cx="10844463" cy="44041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1021">
                  <a:extLst>
                    <a:ext uri="{9D8B030D-6E8A-4147-A177-3AD203B41FA5}">
                      <a16:colId xmlns:a16="http://schemas.microsoft.com/office/drawing/2014/main" val="3395619768"/>
                    </a:ext>
                  </a:extLst>
                </a:gridCol>
                <a:gridCol w="3296653">
                  <a:extLst>
                    <a:ext uri="{9D8B030D-6E8A-4147-A177-3AD203B41FA5}">
                      <a16:colId xmlns:a16="http://schemas.microsoft.com/office/drawing/2014/main" val="543683125"/>
                    </a:ext>
                  </a:extLst>
                </a:gridCol>
                <a:gridCol w="1780673">
                  <a:extLst>
                    <a:ext uri="{9D8B030D-6E8A-4147-A177-3AD203B41FA5}">
                      <a16:colId xmlns:a16="http://schemas.microsoft.com/office/drawing/2014/main" val="3271641216"/>
                    </a:ext>
                  </a:extLst>
                </a:gridCol>
                <a:gridCol w="4616116">
                  <a:extLst>
                    <a:ext uri="{9D8B030D-6E8A-4147-A177-3AD203B41FA5}">
                      <a16:colId xmlns:a16="http://schemas.microsoft.com/office/drawing/2014/main" val="138402402"/>
                    </a:ext>
                  </a:extLst>
                </a:gridCol>
              </a:tblGrid>
              <a:tr h="104023">
                <a:tc gridSpan="4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Alert description types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84159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Code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Description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Level types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Note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430988"/>
                  </a:ext>
                </a:extLst>
              </a:tr>
              <a:tr h="108161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0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Close notify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warning/fatal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140259"/>
                  </a:ext>
                </a:extLst>
              </a:tr>
              <a:tr h="108161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10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Unexpected message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fatal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869607"/>
                  </a:ext>
                </a:extLst>
              </a:tr>
              <a:tr h="263368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20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Bad record MAC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fatal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Possibly a bad SSL implementation, or payload has been tampered with e.g. FTP firewall rule on FTPS server.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5340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21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Decryption failed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fatal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TLS only, reserved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60326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22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Record overflow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fatal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TLS only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797380"/>
                  </a:ext>
                </a:extLst>
              </a:tr>
              <a:tr h="108161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30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Decompression failure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fatal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899900"/>
                  </a:ext>
                </a:extLst>
              </a:tr>
              <a:tr h="108161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40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Handshake failure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fatal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980661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13263FA-54E0-4695-9000-8F8BF013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9001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0F80C0-5450-493B-861E-C8C079B7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Description Types</a:t>
            </a:r>
            <a:endParaRPr lang="he-IL" dirty="0"/>
          </a:p>
        </p:txBody>
      </p:sp>
      <p:graphicFrame>
        <p:nvGraphicFramePr>
          <p:cNvPr id="5" name="מציין מיקום תוכן 4">
            <a:extLst>
              <a:ext uri="{FF2B5EF4-FFF2-40B4-BE49-F238E27FC236}">
                <a16:creationId xmlns:a16="http://schemas.microsoft.com/office/drawing/2014/main" id="{1B794935-468B-458E-A004-CA0D14429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164913"/>
              </p:ext>
            </p:extLst>
          </p:nvPr>
        </p:nvGraphicFramePr>
        <p:xfrm>
          <a:off x="737937" y="1530138"/>
          <a:ext cx="10844463" cy="43820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1021">
                  <a:extLst>
                    <a:ext uri="{9D8B030D-6E8A-4147-A177-3AD203B41FA5}">
                      <a16:colId xmlns:a16="http://schemas.microsoft.com/office/drawing/2014/main" val="3395619768"/>
                    </a:ext>
                  </a:extLst>
                </a:gridCol>
                <a:gridCol w="3296653">
                  <a:extLst>
                    <a:ext uri="{9D8B030D-6E8A-4147-A177-3AD203B41FA5}">
                      <a16:colId xmlns:a16="http://schemas.microsoft.com/office/drawing/2014/main" val="543683125"/>
                    </a:ext>
                  </a:extLst>
                </a:gridCol>
                <a:gridCol w="1780673">
                  <a:extLst>
                    <a:ext uri="{9D8B030D-6E8A-4147-A177-3AD203B41FA5}">
                      <a16:colId xmlns:a16="http://schemas.microsoft.com/office/drawing/2014/main" val="3271641216"/>
                    </a:ext>
                  </a:extLst>
                </a:gridCol>
                <a:gridCol w="4616116">
                  <a:extLst>
                    <a:ext uri="{9D8B030D-6E8A-4147-A177-3AD203B41FA5}">
                      <a16:colId xmlns:a16="http://schemas.microsoft.com/office/drawing/2014/main" val="138402402"/>
                    </a:ext>
                  </a:extLst>
                </a:gridCol>
              </a:tblGrid>
              <a:tr h="104023">
                <a:tc gridSpan="4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Alert description types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84159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Code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Description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Level types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Note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430988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41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No certificate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warning/fatal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SSL 3.0 only, reserved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639562"/>
                  </a:ext>
                </a:extLst>
              </a:tr>
              <a:tr h="108161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42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Bad certificate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warning/fatal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330971"/>
                  </a:ext>
                </a:extLst>
              </a:tr>
              <a:tr h="263368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43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Unsupported certificate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warning/fatal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e.g. certificate has only Server authentication usage enabled and is presented as a client certificate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638462"/>
                  </a:ext>
                </a:extLst>
              </a:tr>
              <a:tr h="108161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44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Certificate revoked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warning/fatal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441162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45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Certificate expired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warning/fatal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Check server certificate expire also check no certificate in the chain presented has expired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529742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13263FA-54E0-4695-9000-8F8BF013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1471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0F80C0-5450-493B-861E-C8C079B7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Description Types</a:t>
            </a:r>
            <a:endParaRPr lang="he-IL" dirty="0"/>
          </a:p>
        </p:txBody>
      </p:sp>
      <p:graphicFrame>
        <p:nvGraphicFramePr>
          <p:cNvPr id="5" name="מציין מיקום תוכן 4">
            <a:extLst>
              <a:ext uri="{FF2B5EF4-FFF2-40B4-BE49-F238E27FC236}">
                <a16:creationId xmlns:a16="http://schemas.microsoft.com/office/drawing/2014/main" id="{1B794935-468B-458E-A004-CA0D14429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037683"/>
              </p:ext>
            </p:extLst>
          </p:nvPr>
        </p:nvGraphicFramePr>
        <p:xfrm>
          <a:off x="737937" y="1530138"/>
          <a:ext cx="10844463" cy="4773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1021">
                  <a:extLst>
                    <a:ext uri="{9D8B030D-6E8A-4147-A177-3AD203B41FA5}">
                      <a16:colId xmlns:a16="http://schemas.microsoft.com/office/drawing/2014/main" val="3395619768"/>
                    </a:ext>
                  </a:extLst>
                </a:gridCol>
                <a:gridCol w="3296653">
                  <a:extLst>
                    <a:ext uri="{9D8B030D-6E8A-4147-A177-3AD203B41FA5}">
                      <a16:colId xmlns:a16="http://schemas.microsoft.com/office/drawing/2014/main" val="543683125"/>
                    </a:ext>
                  </a:extLst>
                </a:gridCol>
                <a:gridCol w="1780673">
                  <a:extLst>
                    <a:ext uri="{9D8B030D-6E8A-4147-A177-3AD203B41FA5}">
                      <a16:colId xmlns:a16="http://schemas.microsoft.com/office/drawing/2014/main" val="3271641216"/>
                    </a:ext>
                  </a:extLst>
                </a:gridCol>
                <a:gridCol w="4616116">
                  <a:extLst>
                    <a:ext uri="{9D8B030D-6E8A-4147-A177-3AD203B41FA5}">
                      <a16:colId xmlns:a16="http://schemas.microsoft.com/office/drawing/2014/main" val="138402402"/>
                    </a:ext>
                  </a:extLst>
                </a:gridCol>
              </a:tblGrid>
              <a:tr h="104023">
                <a:tc gridSpan="4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Alert description types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84159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Code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Description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Level types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Note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430988"/>
                  </a:ext>
                </a:extLst>
              </a:tr>
              <a:tr h="108161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46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Certificate unknown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warning/fatal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049111"/>
                  </a:ext>
                </a:extLst>
              </a:tr>
              <a:tr h="108161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47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Illegal parameter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fatal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113126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48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Unknown CA (</a:t>
                      </a:r>
                      <a:r>
                        <a:rPr lang="en-US" sz="2400" u="sng">
                          <a:effectLst/>
                          <a:latin typeface="+mn-lt"/>
                          <a:hlinkClick r:id="rId2" tooltip="Certificate authority"/>
                        </a:rPr>
                        <a:t>Certificate authority</a:t>
                      </a:r>
                      <a:r>
                        <a:rPr lang="en-US" sz="2400">
                          <a:effectLst/>
                          <a:latin typeface="+mn-lt"/>
                        </a:rPr>
                        <a:t>)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fatal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TLS only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392163"/>
                  </a:ext>
                </a:extLst>
              </a:tr>
              <a:tr h="343041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49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Access denied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fatal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TLS only – e.g. no client certificate has been presented (TLS: Blank certificate message or SSLv3: No Certificate alert), but server is configured to require one.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475192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50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Decode error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fatal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TLS only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545983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13263FA-54E0-4695-9000-8F8BF013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751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0F80C0-5450-493B-861E-C8C079B7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Description Types</a:t>
            </a:r>
            <a:endParaRPr lang="he-IL" dirty="0"/>
          </a:p>
        </p:txBody>
      </p:sp>
      <p:graphicFrame>
        <p:nvGraphicFramePr>
          <p:cNvPr id="5" name="מציין מיקום תוכן 4">
            <a:extLst>
              <a:ext uri="{FF2B5EF4-FFF2-40B4-BE49-F238E27FC236}">
                <a16:creationId xmlns:a16="http://schemas.microsoft.com/office/drawing/2014/main" id="{1B794935-468B-458E-A004-CA0D14429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309015"/>
              </p:ext>
            </p:extLst>
          </p:nvPr>
        </p:nvGraphicFramePr>
        <p:xfrm>
          <a:off x="737937" y="1530138"/>
          <a:ext cx="10844463" cy="4828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1021">
                  <a:extLst>
                    <a:ext uri="{9D8B030D-6E8A-4147-A177-3AD203B41FA5}">
                      <a16:colId xmlns:a16="http://schemas.microsoft.com/office/drawing/2014/main" val="3395619768"/>
                    </a:ext>
                  </a:extLst>
                </a:gridCol>
                <a:gridCol w="3296653">
                  <a:extLst>
                    <a:ext uri="{9D8B030D-6E8A-4147-A177-3AD203B41FA5}">
                      <a16:colId xmlns:a16="http://schemas.microsoft.com/office/drawing/2014/main" val="543683125"/>
                    </a:ext>
                  </a:extLst>
                </a:gridCol>
                <a:gridCol w="1780673">
                  <a:extLst>
                    <a:ext uri="{9D8B030D-6E8A-4147-A177-3AD203B41FA5}">
                      <a16:colId xmlns:a16="http://schemas.microsoft.com/office/drawing/2014/main" val="3271641216"/>
                    </a:ext>
                  </a:extLst>
                </a:gridCol>
                <a:gridCol w="4616116">
                  <a:extLst>
                    <a:ext uri="{9D8B030D-6E8A-4147-A177-3AD203B41FA5}">
                      <a16:colId xmlns:a16="http://schemas.microsoft.com/office/drawing/2014/main" val="138402402"/>
                    </a:ext>
                  </a:extLst>
                </a:gridCol>
              </a:tblGrid>
              <a:tr h="104023">
                <a:tc gridSpan="4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Alert description types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84159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Code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Description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Level types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Note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430988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51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Decrypt error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warning/fatal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TLS only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752400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60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Export restriction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fatal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TLS only, reserved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042749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70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Protocol version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fatal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TLS only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436481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71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Insufficient security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fatal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TLS only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720441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80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Internal error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fatal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TLS only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038922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86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Inappropriate Fallback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fatal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TLS only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839415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90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User canceled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fatal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TLS only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211034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100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No renegotiation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warning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TLS only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613470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110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Unsupported extension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warning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TLS only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315826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111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Certificate unobtainable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warning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TLS only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902771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13263FA-54E0-4695-9000-8F8BF013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9919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0F80C0-5450-493B-861E-C8C079B7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Description Types</a:t>
            </a:r>
            <a:endParaRPr lang="he-IL" dirty="0"/>
          </a:p>
        </p:txBody>
      </p:sp>
      <p:graphicFrame>
        <p:nvGraphicFramePr>
          <p:cNvPr id="5" name="מציין מיקום תוכן 4">
            <a:extLst>
              <a:ext uri="{FF2B5EF4-FFF2-40B4-BE49-F238E27FC236}">
                <a16:creationId xmlns:a16="http://schemas.microsoft.com/office/drawing/2014/main" id="{1B794935-468B-458E-A004-CA0D14429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851086"/>
              </p:ext>
            </p:extLst>
          </p:nvPr>
        </p:nvGraphicFramePr>
        <p:xfrm>
          <a:off x="737937" y="1530138"/>
          <a:ext cx="10844463" cy="43820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1021">
                  <a:extLst>
                    <a:ext uri="{9D8B030D-6E8A-4147-A177-3AD203B41FA5}">
                      <a16:colId xmlns:a16="http://schemas.microsoft.com/office/drawing/2014/main" val="3395619768"/>
                    </a:ext>
                  </a:extLst>
                </a:gridCol>
                <a:gridCol w="3296653">
                  <a:extLst>
                    <a:ext uri="{9D8B030D-6E8A-4147-A177-3AD203B41FA5}">
                      <a16:colId xmlns:a16="http://schemas.microsoft.com/office/drawing/2014/main" val="54368312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271641216"/>
                    </a:ext>
                  </a:extLst>
                </a:gridCol>
                <a:gridCol w="4796589">
                  <a:extLst>
                    <a:ext uri="{9D8B030D-6E8A-4147-A177-3AD203B41FA5}">
                      <a16:colId xmlns:a16="http://schemas.microsoft.com/office/drawing/2014/main" val="138402402"/>
                    </a:ext>
                  </a:extLst>
                </a:gridCol>
              </a:tblGrid>
              <a:tr h="104023">
                <a:tc gridSpan="4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Alert description types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84159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Code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Description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Level types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Note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430988"/>
                  </a:ext>
                </a:extLst>
              </a:tr>
              <a:tr h="263368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112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Unrecognized name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warning/ fatal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TLS only; client's </a:t>
                      </a:r>
                      <a:r>
                        <a:rPr lang="en-US" sz="2400" u="sng" dirty="0">
                          <a:effectLst/>
                          <a:latin typeface="+mn-lt"/>
                          <a:hlinkClick r:id="rId2" tooltip="Server Name Indication"/>
                        </a:rPr>
                        <a:t>Server Name Indicator</a:t>
                      </a:r>
                      <a:r>
                        <a:rPr lang="en-US" sz="2400" dirty="0">
                          <a:effectLst/>
                          <a:latin typeface="+mn-lt"/>
                        </a:rPr>
                        <a:t> specified a hostname not supported by the server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797610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113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Bad certificate status response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fatal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TLS only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328832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114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Bad certificate hash value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fatal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TLS only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45747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115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Unknown </a:t>
                      </a:r>
                      <a:r>
                        <a:rPr lang="en-US" sz="2400" u="sng" dirty="0">
                          <a:effectLst/>
                          <a:latin typeface="+mn-lt"/>
                          <a:hlinkClick r:id="rId3" tooltip="Pre-shared key"/>
                        </a:rPr>
                        <a:t>PSK</a:t>
                      </a:r>
                      <a:r>
                        <a:rPr lang="en-US" sz="2400" dirty="0">
                          <a:effectLst/>
                          <a:latin typeface="+mn-lt"/>
                        </a:rPr>
                        <a:t> identity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fatal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TLS only (used in </a:t>
                      </a:r>
                      <a:r>
                        <a:rPr lang="en-US" sz="2400" u="sng" dirty="0">
                          <a:effectLst/>
                          <a:latin typeface="+mn-lt"/>
                          <a:hlinkClick r:id="rId4" tooltip="TLS-PSK"/>
                        </a:rPr>
                        <a:t>TLS-</a:t>
                      </a:r>
                      <a:r>
                        <a:rPr lang="en-US" sz="2400" u="sng" dirty="0" err="1">
                          <a:effectLst/>
                          <a:latin typeface="+mn-lt"/>
                          <a:hlinkClick r:id="rId4" tooltip="TLS-PSK"/>
                        </a:rPr>
                        <a:t>PSK</a:t>
                      </a:r>
                      <a:r>
                        <a:rPr lang="en-US" sz="2400" dirty="0" err="1">
                          <a:effectLst/>
                          <a:latin typeface="+mn-lt"/>
                        </a:rPr>
                        <a:t>and</a:t>
                      </a:r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2400" u="sng" dirty="0">
                          <a:effectLst/>
                          <a:latin typeface="+mn-lt"/>
                          <a:hlinkClick r:id="rId5" tooltip="TLS-SRP"/>
                        </a:rPr>
                        <a:t>TLS-SRP</a:t>
                      </a:r>
                      <a:r>
                        <a:rPr lang="en-US" sz="2400" dirty="0">
                          <a:effectLst/>
                          <a:latin typeface="+mn-lt"/>
                        </a:rPr>
                        <a:t>)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690469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120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No Application Protocol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fatal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TLS only, client's ALPN did not contain any server-supported protocols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70" marR="28370" marT="14185" marB="1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721987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13263FA-54E0-4695-9000-8F8BF013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998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82204C-7E78-4D15-9DD4-5B47F51C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Protocol Negotiation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249C7C0-967F-412C-804C-AD073FFE6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ClientHello</a:t>
            </a:r>
            <a:endParaRPr lang="he-IL" dirty="0"/>
          </a:p>
          <a:p>
            <a:r>
              <a:rPr lang="en-US" dirty="0" err="1"/>
              <a:t>ServerHello</a:t>
            </a:r>
            <a:endParaRPr lang="he-IL" dirty="0"/>
          </a:p>
          <a:p>
            <a:r>
              <a:rPr lang="en-US" dirty="0" err="1"/>
              <a:t>ServerKeyExchange</a:t>
            </a:r>
            <a:endParaRPr lang="he-IL" dirty="0"/>
          </a:p>
          <a:p>
            <a:r>
              <a:rPr lang="en-US" dirty="0" err="1"/>
              <a:t>ServerHelloDone</a:t>
            </a:r>
            <a:endParaRPr lang="he-IL" dirty="0"/>
          </a:p>
          <a:p>
            <a:r>
              <a:rPr lang="en-US" dirty="0" err="1"/>
              <a:t>ClientKeyExchange</a:t>
            </a:r>
            <a:endParaRPr lang="en-US" dirty="0"/>
          </a:p>
          <a:p>
            <a:r>
              <a:rPr lang="en-US" dirty="0" err="1"/>
              <a:t>ChangeCipherSpec</a:t>
            </a:r>
            <a:endParaRPr lang="en-US" dirty="0"/>
          </a:p>
          <a:p>
            <a:r>
              <a:rPr lang="en-US" dirty="0"/>
              <a:t>Finished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236D620-E2A0-4917-BCF0-97F02F26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2214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>
            <a:extLst>
              <a:ext uri="{FF2B5EF4-FFF2-40B4-BE49-F238E27FC236}">
                <a16:creationId xmlns:a16="http://schemas.microsoft.com/office/drawing/2014/main" id="{21B6CC44-2D6B-46C6-A9F0-948FEF33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מתקפות כנגד </a:t>
            </a:r>
            <a:r>
              <a:rPr lang="en-US" dirty="0"/>
              <a:t>SSL / TLS</a:t>
            </a:r>
            <a:endParaRPr lang="he-IL" dirty="0"/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4DD47323-B801-490A-AEEA-901629446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התקפות כנגד </a:t>
            </a:r>
            <a:r>
              <a:rPr lang="en-US" dirty="0"/>
              <a:t>SSL</a:t>
            </a:r>
            <a:r>
              <a:rPr lang="he-IL" dirty="0"/>
              <a:t> ו-</a:t>
            </a:r>
            <a:r>
              <a:rPr lang="en-US" dirty="0"/>
              <a:t>TLS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39E8FBB-6209-4B76-9754-B1BD22FC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6209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>
            <a:extLst>
              <a:ext uri="{FF2B5EF4-FFF2-40B4-BE49-F238E27FC236}">
                <a16:creationId xmlns:a16="http://schemas.microsoft.com/office/drawing/2014/main" id="{392A362E-5F25-4F3B-8BBA-6B3069F7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תקיפות </a:t>
            </a:r>
            <a:r>
              <a:rPr lang="en-US" dirty="0"/>
              <a:t>Man-in-the-Middle</a:t>
            </a:r>
            <a:endParaRPr lang="he-IL" dirty="0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31AB1B1-FFDC-4FD1-8CC8-B527B4CFB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מתקפה המבוססת על גורם הממוקם בין השרת ללקוח</a:t>
            </a:r>
          </a:p>
          <a:p>
            <a:r>
              <a:rPr lang="he-IL" dirty="0"/>
              <a:t>מסוגל ליירט תעבורה</a:t>
            </a:r>
          </a:p>
          <a:p>
            <a:r>
              <a:rPr lang="he-IL" dirty="0"/>
              <a:t>אינו מסוגל לפצח הצפנה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CDCCFF0-A6FA-4958-BC20-1F3EAD7B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6616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61CD6C-BC1E-430F-AB17-D213BB0D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התקפות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DB1BF35-9225-4C87-AA27-5E1FC140C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התקפות משא-ומתן מחודש </a:t>
            </a:r>
            <a:r>
              <a:rPr lang="en-US" dirty="0"/>
              <a:t>Renegotiation</a:t>
            </a:r>
            <a:endParaRPr lang="he-IL" dirty="0"/>
          </a:p>
          <a:p>
            <a:r>
              <a:rPr lang="he-IL" dirty="0"/>
              <a:t>התקפות הורדת איכות הצפנה</a:t>
            </a:r>
            <a:endParaRPr lang="en-US" dirty="0"/>
          </a:p>
          <a:p>
            <a:r>
              <a:rPr lang="he-IL" dirty="0"/>
              <a:t>התקפות כוח אלים</a:t>
            </a:r>
          </a:p>
          <a:p>
            <a:r>
              <a:rPr lang="he-IL" dirty="0"/>
              <a:t>ניצול בעיות מימוש</a:t>
            </a:r>
          </a:p>
          <a:p>
            <a:r>
              <a:rPr lang="he-IL" dirty="0"/>
              <a:t>ניצול בעיות </a:t>
            </a:r>
            <a:r>
              <a:rPr lang="en-US" dirty="0"/>
              <a:t>PADDING</a:t>
            </a:r>
          </a:p>
          <a:p>
            <a:r>
              <a:rPr lang="he-IL" dirty="0"/>
              <a:t>התערבות בתקשורת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7D0A8A1-8409-41F4-B927-7B3A049A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1717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C18619-DD53-4B88-8EF8-4105F879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e-IL" dirty="0"/>
              <a:t>התקפות משא-ומתן מחודש </a:t>
            </a:r>
            <a:r>
              <a:rPr lang="en-US" dirty="0"/>
              <a:t>Renegotiation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7EB792-14E8-4031-AE6C-7BAAB86C5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משבשות את תהליך המשא ומתן</a:t>
            </a:r>
          </a:p>
          <a:p>
            <a:r>
              <a:rPr lang="he-IL" dirty="0"/>
              <a:t>מבקשות גרסאות ישנות של הפרוטוקול</a:t>
            </a:r>
          </a:p>
          <a:p>
            <a:r>
              <a:rPr lang="he-IL" dirty="0"/>
              <a:t>מבקשות ערכות הצפנה חלשות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9771C52-1843-4F07-B984-FB26F8FA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3060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D5D581-A864-4D8E-8C2A-9D3FA926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e-IL" dirty="0"/>
              <a:t>התקפות הורדת איכות הצפנה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8412A8-71EF-49AE-8B95-7CEF929DF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מתערבות בתהליך משא ומתן ראשוני</a:t>
            </a:r>
          </a:p>
          <a:p>
            <a:r>
              <a:rPr lang="he-IL" dirty="0"/>
              <a:t>מבקשות גרסאות ישנות של הפרוטוקול</a:t>
            </a:r>
          </a:p>
          <a:p>
            <a:r>
              <a:rPr lang="he-IL" dirty="0"/>
              <a:t>מבקשות ערכות הצפנה חלשות</a:t>
            </a:r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8AC9461-AA91-41B7-8D64-3A4393F4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5183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06CD5E-6D10-4C5C-9C58-06AE246E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e-IL" dirty="0"/>
              <a:t>התקפות כוח אלים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D68F06-F783-49EF-8FF0-DAA234081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תקיפת הקשר באמצעות התקפות "ניחוש"</a:t>
            </a:r>
          </a:p>
          <a:p>
            <a:r>
              <a:rPr lang="he-IL" dirty="0"/>
              <a:t>מנצלת טיפול רע בשגיאות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A03B6D2-108F-4E70-A696-A0855A45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1247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75FB2F-C509-4F85-B51D-82DDDAC1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e-IL" dirty="0"/>
              <a:t>ניצול בעיות מימוש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D19169-E281-493E-A276-72310EBE9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מתקפות המנצלות פגיעויות במימוש האלגוריתמים בכדי לכפות</a:t>
            </a:r>
          </a:p>
          <a:p>
            <a:pPr lvl="1"/>
            <a:r>
              <a:rPr lang="he-IL" dirty="0"/>
              <a:t>אלגוריתמים חלשים</a:t>
            </a:r>
          </a:p>
          <a:p>
            <a:pPr lvl="1"/>
            <a:r>
              <a:rPr lang="he-IL" dirty="0"/>
              <a:t>מפתחות גרועים</a:t>
            </a:r>
          </a:p>
          <a:p>
            <a:r>
              <a:rPr lang="he-IL" dirty="0"/>
              <a:t>ניצול פגיעויות ב- </a:t>
            </a:r>
            <a:r>
              <a:rPr lang="en-US" dirty="0"/>
              <a:t>CBC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0665864-186A-4602-8AE4-167949A6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36</a:t>
            </a:fld>
            <a:endParaRPr lang="he-IL"/>
          </a:p>
        </p:txBody>
      </p:sp>
      <p:pic>
        <p:nvPicPr>
          <p:cNvPr id="5" name="Picture 4" descr="CBC decryption.svg">
            <a:extLst>
              <a:ext uri="{FF2B5EF4-FFF2-40B4-BE49-F238E27FC236}">
                <a16:creationId xmlns:a16="http://schemas.microsoft.com/office/drawing/2014/main" id="{54CDBF48-9C26-4763-8472-663AAF387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6698329" cy="269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149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F1F54F-C580-4CB4-99D5-46F2B003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e-IL" dirty="0"/>
              <a:t>ניצול בעיות </a:t>
            </a:r>
            <a:r>
              <a:rPr lang="en-US" dirty="0"/>
              <a:t>PADDING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71C6377-C3F7-42C2-8412-F9DC08D5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מתקפות המנחשות מפתח על ידי ניצול בעיות ב- </a:t>
            </a:r>
            <a:r>
              <a:rPr lang="en-US" dirty="0"/>
              <a:t>Padding</a:t>
            </a:r>
            <a:endParaRPr lang="he-IL" dirty="0"/>
          </a:p>
          <a:p>
            <a:r>
              <a:rPr lang="en-US" dirty="0"/>
              <a:t>PADDING</a:t>
            </a:r>
            <a:r>
              <a:rPr lang="he-IL" dirty="0"/>
              <a:t> הוא המנגנון המשלים אורך הודעה לאורך הנחוץ</a:t>
            </a:r>
          </a:p>
          <a:p>
            <a:pPr lvl="1"/>
            <a:r>
              <a:rPr lang="he-IL" dirty="0"/>
              <a:t>לדוגמה </a:t>
            </a:r>
            <a:r>
              <a:rPr lang="en-US" dirty="0"/>
              <a:t>AES-256</a:t>
            </a:r>
            <a:r>
              <a:rPr lang="he-IL" dirty="0"/>
              <a:t> מבצע הצפנה של 8 תווים בכל פעם</a:t>
            </a:r>
          </a:p>
          <a:p>
            <a:pPr lvl="1"/>
            <a:r>
              <a:rPr lang="he-IL" dirty="0"/>
              <a:t>אם קיימים 3 תווים בלבד להצפנה יש "לרפד" ב-5 תווים נוספים.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404819A-4F81-4C5E-8A60-2FFBEB8A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9381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B45493-C34A-476E-B60D-55C33C52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e-IL" dirty="0"/>
              <a:t>התערבות בתקשורת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A8E0E3-9B5C-4369-90B1-E202EC770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ניתוק השיחה ללא סיום ה-</a:t>
            </a:r>
            <a:r>
              <a:rPr lang="en-US" dirty="0"/>
              <a:t>SESSION</a:t>
            </a:r>
            <a:r>
              <a:rPr lang="he-IL" dirty="0"/>
              <a:t> מאפשר גישה מאוחר יותר מהלקוח לתקשורת מול השרת</a:t>
            </a:r>
          </a:p>
          <a:p>
            <a:r>
              <a:rPr lang="he-IL" dirty="0"/>
              <a:t>ניצול על ידי</a:t>
            </a:r>
          </a:p>
          <a:p>
            <a:pPr lvl="1"/>
            <a:r>
              <a:rPr lang="he-IL" dirty="0"/>
              <a:t>גישה פיזית לתחנת עבודה</a:t>
            </a:r>
          </a:p>
          <a:p>
            <a:pPr lvl="1"/>
            <a:r>
              <a:rPr lang="he-IL" dirty="0" err="1"/>
              <a:t>נוזקה</a:t>
            </a:r>
            <a:r>
              <a:rPr lang="he-IL" dirty="0"/>
              <a:t> על תחנת העבודה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E0F5D8B-DE98-4ABD-A129-9E20DA8A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571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5389C5-7D15-43F8-B31A-5E7068A2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Hello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1D1DAE3B-6610-46C2-8338-766D73789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446" y="1600200"/>
            <a:ext cx="10489107" cy="4525963"/>
          </a:xfrm>
          <a:prstGeom prst="rect">
            <a:avLst/>
          </a:prstGeom>
        </p:spPr>
      </p:pic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757ABFA-C84A-479F-BFD1-D9F1D961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339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50B627-1529-466F-B026-CF8F4BC8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ClientHello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74FCCC0-2693-4050-944F-0880AA9EF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הודעה ראשונה – נשלחת על ידי הלקוח (דפדפן)</a:t>
            </a:r>
          </a:p>
          <a:p>
            <a:r>
              <a:rPr lang="he-IL" dirty="0"/>
              <a:t>כוללת שדות</a:t>
            </a:r>
          </a:p>
          <a:p>
            <a:pPr lvl="1"/>
            <a:r>
              <a:rPr lang="he-IL" dirty="0"/>
              <a:t>גרסאות </a:t>
            </a:r>
            <a:r>
              <a:rPr lang="en-US" dirty="0"/>
              <a:t>SSL / TLS</a:t>
            </a:r>
            <a:r>
              <a:rPr lang="he-IL" dirty="0"/>
              <a:t> נתמכות על ידי הלקוח</a:t>
            </a:r>
            <a:endParaRPr lang="en-US" dirty="0"/>
          </a:p>
          <a:p>
            <a:pPr lvl="1"/>
            <a:r>
              <a:rPr lang="he-IL" dirty="0"/>
              <a:t>ערכות הצפנה נתמכות על ידי הלקוח</a:t>
            </a:r>
          </a:p>
          <a:p>
            <a:pPr lvl="1"/>
            <a:r>
              <a:rPr lang="he-IL" dirty="0"/>
              <a:t>שיטות דחיסה נתמכות על ידי הלקוח</a:t>
            </a:r>
          </a:p>
          <a:p>
            <a:pPr lvl="1"/>
            <a:r>
              <a:rPr lang="he-IL" dirty="0"/>
              <a:t>ערך אקראי של 32 ביט</a:t>
            </a:r>
          </a:p>
          <a:p>
            <a:pPr lvl="1"/>
            <a:r>
              <a:rPr lang="en-US" dirty="0" err="1"/>
              <a:t>SessionID</a:t>
            </a:r>
            <a:r>
              <a:rPr lang="he-IL" dirty="0"/>
              <a:t> (ריק)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DB1EF57-E3D6-4D5F-BB44-0BD40212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190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4EAF38-ED16-443C-80B2-12D78AE3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Hello</a:t>
            </a:r>
            <a:endParaRPr lang="he-IL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157731E9-A004-4953-9485-38A3D3E63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676" y="1600200"/>
            <a:ext cx="9666647" cy="4525963"/>
          </a:xfrm>
          <a:prstGeom prst="rect">
            <a:avLst/>
          </a:prstGeom>
        </p:spPr>
      </p:pic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8FCABDB-E17B-42F9-9DB3-274813EA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409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15A948-C726-4F32-BC07-9B3C0A87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ServerHello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EB31EC-DB63-499E-BC9A-826DBE965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הודעה שניה – נשלחת על ידי השרת</a:t>
            </a:r>
          </a:p>
          <a:p>
            <a:r>
              <a:rPr lang="he-IL" dirty="0"/>
              <a:t>כוללת שדות</a:t>
            </a:r>
          </a:p>
          <a:p>
            <a:pPr lvl="1"/>
            <a:r>
              <a:rPr lang="he-IL" dirty="0"/>
              <a:t>גרסת </a:t>
            </a:r>
            <a:r>
              <a:rPr lang="en-US" dirty="0"/>
              <a:t>SSL / TLS</a:t>
            </a:r>
            <a:r>
              <a:rPr lang="he-IL" dirty="0"/>
              <a:t> נבחרת</a:t>
            </a:r>
            <a:endParaRPr lang="en-US" dirty="0"/>
          </a:p>
          <a:p>
            <a:pPr lvl="1"/>
            <a:r>
              <a:rPr lang="he-IL" dirty="0"/>
              <a:t>ערכת הצפנה נבחרת</a:t>
            </a:r>
            <a:endParaRPr lang="en-US" dirty="0"/>
          </a:p>
          <a:p>
            <a:pPr lvl="1"/>
            <a:r>
              <a:rPr lang="he-IL" dirty="0"/>
              <a:t>שיטות דחיסה נבחרת</a:t>
            </a:r>
            <a:endParaRPr lang="en-US" dirty="0"/>
          </a:p>
          <a:p>
            <a:pPr lvl="1"/>
            <a:r>
              <a:rPr lang="he-IL" dirty="0"/>
              <a:t>חתימת תאריך וזמן ב-32 ביט</a:t>
            </a:r>
          </a:p>
          <a:p>
            <a:pPr lvl="1"/>
            <a:r>
              <a:rPr lang="en-US" dirty="0" err="1"/>
              <a:t>SessionID</a:t>
            </a:r>
            <a:r>
              <a:rPr lang="he-IL" dirty="0"/>
              <a:t> – כולל ערך ייחודי ל- </a:t>
            </a:r>
            <a:r>
              <a:rPr lang="en-US" dirty="0"/>
              <a:t>Session</a:t>
            </a:r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C6B49A9-9ED1-4BC3-A0DA-4040D654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419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B55056-CAD7-415E-9AEA-D08D58C0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Key Exchange</a:t>
            </a:r>
            <a:endParaRPr lang="he-IL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B7C46530-6DD7-436C-9386-5E8AA14C9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676" y="1600200"/>
            <a:ext cx="9666647" cy="4525963"/>
          </a:xfrm>
          <a:prstGeom prst="rect">
            <a:avLst/>
          </a:prstGeom>
        </p:spPr>
      </p:pic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D9DDBE6-7D92-46EB-AFB8-BDB2162E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8339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CA3BC2-7B60-45E3-A87A-3EFEC031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ServerKeyExchange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0C5EA5-2D18-4E9A-9633-B5A138154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הודעה שלישית – נשלחת על ידי השרת</a:t>
            </a:r>
          </a:p>
          <a:p>
            <a:r>
              <a:rPr lang="he-IL" dirty="0"/>
              <a:t>אישור </a:t>
            </a:r>
            <a:r>
              <a:rPr lang="en-US" dirty="0"/>
              <a:t>Certificate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12B452F-A4CD-472B-AA6C-7D317409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CEF-E6F8-4B4D-8A28-5003E6BAB5A0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031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ers Course 2017-20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ers Course 2017-2019" id="{EC641C21-204B-49A7-92BB-90FB3A52390E}" vid="{70A79A2A-C48C-487E-823F-09A4F2887D3B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Ofers Course 2017-2019</Template>
  <TotalTime>319</TotalTime>
  <Words>1138</Words>
  <Application>Microsoft Office PowerPoint</Application>
  <PresentationFormat>מסך רחב</PresentationFormat>
  <Paragraphs>444</Paragraphs>
  <Slides>38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38</vt:i4>
      </vt:variant>
    </vt:vector>
  </HeadingPairs>
  <TitlesOfParts>
    <vt:vector size="41" baseType="lpstr">
      <vt:lpstr>Arial</vt:lpstr>
      <vt:lpstr>Calibri</vt:lpstr>
      <vt:lpstr>Ofers Course 2017-2019</vt:lpstr>
      <vt:lpstr>התקפות כנגד SSL ו-TLS</vt:lpstr>
      <vt:lpstr>משא ומתן לקישור SSL / TLS</vt:lpstr>
      <vt:lpstr>SSL Protocol Negotiation</vt:lpstr>
      <vt:lpstr>Client Hello</vt:lpstr>
      <vt:lpstr>ClientHello</vt:lpstr>
      <vt:lpstr>Server Hello</vt:lpstr>
      <vt:lpstr>ServerHello</vt:lpstr>
      <vt:lpstr>Server Key Exchange</vt:lpstr>
      <vt:lpstr>ServerKeyExchange</vt:lpstr>
      <vt:lpstr>Server Hello Done</vt:lpstr>
      <vt:lpstr>ServerHelloDone</vt:lpstr>
      <vt:lpstr>Client Key Exchange</vt:lpstr>
      <vt:lpstr>ClientKeyExchange</vt:lpstr>
      <vt:lpstr>Client Change Cipher Spec &amp; Finished</vt:lpstr>
      <vt:lpstr>Server Change Cipher Spec &amp; Finished</vt:lpstr>
      <vt:lpstr>ChangeCipherSpec</vt:lpstr>
      <vt:lpstr>Finished</vt:lpstr>
      <vt:lpstr>מבנה הודעות SSL / TLS</vt:lpstr>
      <vt:lpstr>מבנה הודעת TLS</vt:lpstr>
      <vt:lpstr>Fields of TLS Records</vt:lpstr>
      <vt:lpstr>TLS Handshake</vt:lpstr>
      <vt:lpstr>סוגי הודעות Handshake</vt:lpstr>
      <vt:lpstr>הודעות Alert</vt:lpstr>
      <vt:lpstr>Alert Levels</vt:lpstr>
      <vt:lpstr>Alert Description Types</vt:lpstr>
      <vt:lpstr>Alert Description Types</vt:lpstr>
      <vt:lpstr>Alert Description Types</vt:lpstr>
      <vt:lpstr>Alert Description Types</vt:lpstr>
      <vt:lpstr>Alert Description Types</vt:lpstr>
      <vt:lpstr>מתקפות כנגד SSL / TLS</vt:lpstr>
      <vt:lpstr>תקיפות Man-in-the-Middle</vt:lpstr>
      <vt:lpstr>סוגי התקפות</vt:lpstr>
      <vt:lpstr>התקפות משא-ומתן מחודש Renegotiation</vt:lpstr>
      <vt:lpstr>התקפות הורדת איכות הצפנה</vt:lpstr>
      <vt:lpstr>התקפות כוח אלים</vt:lpstr>
      <vt:lpstr>ניצול בעיות מימוש</vt:lpstr>
      <vt:lpstr>ניצול בעיות PADDING</vt:lpstr>
      <vt:lpstr>התערבות בתקשורת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התקפות כנגד SSL ו-TLS</dc:title>
  <dc:creator>Ofer Sheinkin</dc:creator>
  <cp:lastModifiedBy>Ofer Sheinkin</cp:lastModifiedBy>
  <cp:revision>1</cp:revision>
  <dcterms:created xsi:type="dcterms:W3CDTF">2019-03-19T17:45:09Z</dcterms:created>
  <dcterms:modified xsi:type="dcterms:W3CDTF">2019-03-26T21:12:28Z</dcterms:modified>
</cp:coreProperties>
</file>