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3694E-22B3-4A8A-8736-8F34FC1603B7}" v="2076" dt="2019-03-04T22:10:1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1" autoAdjust="0"/>
    <p:restoredTop sz="96220" autoAdjust="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/>
    </p:cSldViewPr>
  </p:slideViewPr>
  <p:outlineViewPr>
    <p:cViewPr>
      <p:scale>
        <a:sx n="33" d="100"/>
        <a:sy n="33" d="100"/>
      </p:scale>
      <p:origin x="0" y="-13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2DD3694E-22B3-4A8A-8736-8F34FC1603B7}"/>
    <pc:docChg chg="undo custSel addSld delSld modSld sldOrd">
      <pc:chgData name="Ofer Sheinkin" userId="ab23e2f0b62f2578" providerId="LiveId" clId="{2DD3694E-22B3-4A8A-8736-8F34FC1603B7}" dt="2019-03-04T22:10:46.935" v="2885" actId="20577"/>
      <pc:docMkLst>
        <pc:docMk/>
      </pc:docMkLst>
      <pc:sldChg chg="modSp">
        <pc:chgData name="Ofer Sheinkin" userId="ab23e2f0b62f2578" providerId="LiveId" clId="{2DD3694E-22B3-4A8A-8736-8F34FC1603B7}" dt="2019-03-04T22:10:46.935" v="2885" actId="20577"/>
        <pc:sldMkLst>
          <pc:docMk/>
          <pc:sldMk cId="1463887026" sldId="256"/>
        </pc:sldMkLst>
        <pc:spChg chg="mod">
          <ac:chgData name="Ofer Sheinkin" userId="ab23e2f0b62f2578" providerId="LiveId" clId="{2DD3694E-22B3-4A8A-8736-8F34FC1603B7}" dt="2019-03-04T22:10:46.935" v="2885" actId="20577"/>
          <ac:spMkLst>
            <pc:docMk/>
            <pc:sldMk cId="1463887026" sldId="256"/>
            <ac:spMk id="3" creationId="{CC8810A0-D045-4BAE-AE83-89E0C3A2A30E}"/>
          </ac:spMkLst>
        </pc:spChg>
      </pc:sldChg>
      <pc:sldChg chg="modSp add">
        <pc:chgData name="Ofer Sheinkin" userId="ab23e2f0b62f2578" providerId="LiveId" clId="{2DD3694E-22B3-4A8A-8736-8F34FC1603B7}" dt="2019-03-04T20:05:18.787" v="101" actId="20577"/>
        <pc:sldMkLst>
          <pc:docMk/>
          <pc:sldMk cId="2150661320" sldId="257"/>
        </pc:sldMkLst>
        <pc:spChg chg="mod">
          <ac:chgData name="Ofer Sheinkin" userId="ab23e2f0b62f2578" providerId="LiveId" clId="{2DD3694E-22B3-4A8A-8736-8F34FC1603B7}" dt="2019-03-04T20:04:37.305" v="18" actId="20577"/>
          <ac:spMkLst>
            <pc:docMk/>
            <pc:sldMk cId="2150661320" sldId="257"/>
            <ac:spMk id="2" creationId="{7BEC8CD3-BAE3-402D-9E43-09664399C2DB}"/>
          </ac:spMkLst>
        </pc:spChg>
        <pc:spChg chg="mod">
          <ac:chgData name="Ofer Sheinkin" userId="ab23e2f0b62f2578" providerId="LiveId" clId="{2DD3694E-22B3-4A8A-8736-8F34FC1603B7}" dt="2019-03-04T20:05:18.787" v="101" actId="20577"/>
          <ac:spMkLst>
            <pc:docMk/>
            <pc:sldMk cId="2150661320" sldId="257"/>
            <ac:spMk id="3" creationId="{C47A5BC8-9DDF-497A-AA12-9E4803608B80}"/>
          </ac:spMkLst>
        </pc:spChg>
      </pc:sldChg>
      <pc:sldChg chg="modSp add">
        <pc:chgData name="Ofer Sheinkin" userId="ab23e2f0b62f2578" providerId="LiveId" clId="{2DD3694E-22B3-4A8A-8736-8F34FC1603B7}" dt="2019-03-04T20:15:08.998" v="195" actId="20577"/>
        <pc:sldMkLst>
          <pc:docMk/>
          <pc:sldMk cId="291427382" sldId="258"/>
        </pc:sldMkLst>
        <pc:spChg chg="mod">
          <ac:chgData name="Ofer Sheinkin" userId="ab23e2f0b62f2578" providerId="LiveId" clId="{2DD3694E-22B3-4A8A-8736-8F34FC1603B7}" dt="2019-03-04T20:14:47.864" v="151" actId="20577"/>
          <ac:spMkLst>
            <pc:docMk/>
            <pc:sldMk cId="291427382" sldId="258"/>
            <ac:spMk id="2" creationId="{9FDBB2B1-FE82-422E-A550-BBB5C6EA4590}"/>
          </ac:spMkLst>
        </pc:spChg>
        <pc:spChg chg="mod">
          <ac:chgData name="Ofer Sheinkin" userId="ab23e2f0b62f2578" providerId="LiveId" clId="{2DD3694E-22B3-4A8A-8736-8F34FC1603B7}" dt="2019-03-04T20:15:08.998" v="195" actId="20577"/>
          <ac:spMkLst>
            <pc:docMk/>
            <pc:sldMk cId="291427382" sldId="258"/>
            <ac:spMk id="3" creationId="{D21837C1-76BF-4E15-A9F4-6B45E73504D8}"/>
          </ac:spMkLst>
        </pc:spChg>
      </pc:sldChg>
      <pc:sldChg chg="addSp delSp modSp add">
        <pc:chgData name="Ofer Sheinkin" userId="ab23e2f0b62f2578" providerId="LiveId" clId="{2DD3694E-22B3-4A8A-8736-8F34FC1603B7}" dt="2019-03-04T20:33:16.939" v="862" actId="164"/>
        <pc:sldMkLst>
          <pc:docMk/>
          <pc:sldMk cId="2497440996" sldId="259"/>
        </pc:sldMkLst>
        <pc:spChg chg="mod">
          <ac:chgData name="Ofer Sheinkin" userId="ab23e2f0b62f2578" providerId="LiveId" clId="{2DD3694E-22B3-4A8A-8736-8F34FC1603B7}" dt="2019-03-04T20:16:24.374" v="245" actId="20577"/>
          <ac:spMkLst>
            <pc:docMk/>
            <pc:sldMk cId="2497440996" sldId="259"/>
            <ac:spMk id="2" creationId="{69E3F21C-D915-4FBB-B0E6-3551F0A8D8DA}"/>
          </ac:spMkLst>
        </pc:spChg>
        <pc:spChg chg="del">
          <ac:chgData name="Ofer Sheinkin" userId="ab23e2f0b62f2578" providerId="LiveId" clId="{2DD3694E-22B3-4A8A-8736-8F34FC1603B7}" dt="2019-03-04T20:21:15.423" v="304" actId="478"/>
          <ac:spMkLst>
            <pc:docMk/>
            <pc:sldMk cId="2497440996" sldId="259"/>
            <ac:spMk id="3" creationId="{A90629A4-ED67-4FE8-8327-9E9DB51C7EBC}"/>
          </ac:spMkLst>
        </pc:spChg>
        <pc:spChg chg="add del">
          <ac:chgData name="Ofer Sheinkin" userId="ab23e2f0b62f2578" providerId="LiveId" clId="{2DD3694E-22B3-4A8A-8736-8F34FC1603B7}" dt="2019-03-04T20:19:34.789" v="282" actId="478"/>
          <ac:spMkLst>
            <pc:docMk/>
            <pc:sldMk cId="2497440996" sldId="259"/>
            <ac:spMk id="5" creationId="{4ECB2DCA-FFBA-4D1B-8DA0-E3684C411459}"/>
          </ac:spMkLst>
        </pc:spChg>
        <pc:spChg chg="add del mod">
          <ac:chgData name="Ofer Sheinkin" userId="ab23e2f0b62f2578" providerId="LiveId" clId="{2DD3694E-22B3-4A8A-8736-8F34FC1603B7}" dt="2019-03-04T20:21:35.707" v="306"/>
          <ac:spMkLst>
            <pc:docMk/>
            <pc:sldMk cId="2497440996" sldId="259"/>
            <ac:spMk id="6" creationId="{68DA7FD9-1427-47E2-8387-D02406A54662}"/>
          </ac:spMkLst>
        </pc:spChg>
        <pc:spChg chg="add del mod">
          <ac:chgData name="Ofer Sheinkin" userId="ab23e2f0b62f2578" providerId="LiveId" clId="{2DD3694E-22B3-4A8A-8736-8F34FC1603B7}" dt="2019-03-04T20:21:35.707" v="306"/>
          <ac:spMkLst>
            <pc:docMk/>
            <pc:sldMk cId="2497440996" sldId="259"/>
            <ac:spMk id="7" creationId="{7E68770B-C6DD-450E-A5E9-48C2827824D8}"/>
          </ac:spMkLst>
        </pc:spChg>
        <pc:spChg chg="add del">
          <ac:chgData name="Ofer Sheinkin" userId="ab23e2f0b62f2578" providerId="LiveId" clId="{2DD3694E-22B3-4A8A-8736-8F34FC1603B7}" dt="2019-03-04T20:19:12.967" v="270" actId="478"/>
          <ac:spMkLst>
            <pc:docMk/>
            <pc:sldMk cId="2497440996" sldId="259"/>
            <ac:spMk id="8" creationId="{ABF6054D-517B-47BB-AB39-A489BA84AECE}"/>
          </ac:spMkLst>
        </pc:spChg>
        <pc:spChg chg="add del mod">
          <ac:chgData name="Ofer Sheinkin" userId="ab23e2f0b62f2578" providerId="LiveId" clId="{2DD3694E-22B3-4A8A-8736-8F34FC1603B7}" dt="2019-03-04T20:21:35.707" v="306"/>
          <ac:spMkLst>
            <pc:docMk/>
            <pc:sldMk cId="2497440996" sldId="259"/>
            <ac:spMk id="9" creationId="{F59FF5CD-29D0-4BF0-894D-D625C305B50B}"/>
          </ac:spMkLst>
        </pc:spChg>
        <pc:spChg chg="add del mod">
          <ac:chgData name="Ofer Sheinkin" userId="ab23e2f0b62f2578" providerId="LiveId" clId="{2DD3694E-22B3-4A8A-8736-8F34FC1603B7}" dt="2019-03-04T20:18:54.827" v="248" actId="478"/>
          <ac:spMkLst>
            <pc:docMk/>
            <pc:sldMk cId="2497440996" sldId="259"/>
            <ac:spMk id="10" creationId="{34C4B663-ECBD-4F1F-A7EE-5669C1D0219D}"/>
          </ac:spMkLst>
        </pc:spChg>
        <pc:spChg chg="add del mod">
          <ac:chgData name="Ofer Sheinkin" userId="ab23e2f0b62f2578" providerId="LiveId" clId="{2DD3694E-22B3-4A8A-8736-8F34FC1603B7}" dt="2019-03-04T20:21:35.707" v="306"/>
          <ac:spMkLst>
            <pc:docMk/>
            <pc:sldMk cId="2497440996" sldId="259"/>
            <ac:spMk id="11" creationId="{D79870BF-490E-4645-8332-EE3F974D105C}"/>
          </ac:spMkLst>
        </pc:spChg>
        <pc:spChg chg="add del mod">
          <ac:chgData name="Ofer Sheinkin" userId="ab23e2f0b62f2578" providerId="LiveId" clId="{2DD3694E-22B3-4A8A-8736-8F34FC1603B7}" dt="2019-03-04T20:21:19.785" v="305"/>
          <ac:spMkLst>
            <pc:docMk/>
            <pc:sldMk cId="2497440996" sldId="259"/>
            <ac:spMk id="12" creationId="{747F8A6F-9DF9-44AD-95F3-DD91C0DA72C0}"/>
          </ac:spMkLst>
        </pc:spChg>
        <pc:spChg chg="add mod">
          <ac:chgData name="Ofer Sheinkin" userId="ab23e2f0b62f2578" providerId="LiveId" clId="{2DD3694E-22B3-4A8A-8736-8F34FC1603B7}" dt="2019-03-04T20:25:29.868" v="499"/>
          <ac:spMkLst>
            <pc:docMk/>
            <pc:sldMk cId="2497440996" sldId="259"/>
            <ac:spMk id="13" creationId="{3A00B377-D7F9-4476-8F80-5C0500F47D6D}"/>
          </ac:spMkLst>
        </pc:spChg>
        <pc:spChg chg="add mod">
          <ac:chgData name="Ofer Sheinkin" userId="ab23e2f0b62f2578" providerId="LiveId" clId="{2DD3694E-22B3-4A8A-8736-8F34FC1603B7}" dt="2019-03-04T20:33:16.939" v="862" actId="164"/>
          <ac:spMkLst>
            <pc:docMk/>
            <pc:sldMk cId="2497440996" sldId="259"/>
            <ac:spMk id="15" creationId="{66029406-2541-4600-B827-45CB36D8DB41}"/>
          </ac:spMkLst>
        </pc:spChg>
        <pc:spChg chg="add mod">
          <ac:chgData name="Ofer Sheinkin" userId="ab23e2f0b62f2578" providerId="LiveId" clId="{2DD3694E-22B3-4A8A-8736-8F34FC1603B7}" dt="2019-03-04T20:33:16.939" v="862" actId="164"/>
          <ac:spMkLst>
            <pc:docMk/>
            <pc:sldMk cId="2497440996" sldId="259"/>
            <ac:spMk id="16" creationId="{70EE3F26-BB01-4934-8144-1CB314B33E27}"/>
          </ac:spMkLst>
        </pc:spChg>
        <pc:spChg chg="add mod">
          <ac:chgData name="Ofer Sheinkin" userId="ab23e2f0b62f2578" providerId="LiveId" clId="{2DD3694E-22B3-4A8A-8736-8F34FC1603B7}" dt="2019-03-04T20:33:16.939" v="862" actId="164"/>
          <ac:spMkLst>
            <pc:docMk/>
            <pc:sldMk cId="2497440996" sldId="259"/>
            <ac:spMk id="17" creationId="{0874986F-E039-492C-B1AC-21DCBCC1512F}"/>
          </ac:spMkLst>
        </pc:spChg>
        <pc:spChg chg="add mod">
          <ac:chgData name="Ofer Sheinkin" userId="ab23e2f0b62f2578" providerId="LiveId" clId="{2DD3694E-22B3-4A8A-8736-8F34FC1603B7}" dt="2019-03-04T20:33:16.939" v="862" actId="164"/>
          <ac:spMkLst>
            <pc:docMk/>
            <pc:sldMk cId="2497440996" sldId="259"/>
            <ac:spMk id="18" creationId="{448AE0C1-952F-4AB9-B8A1-117B119C0196}"/>
          </ac:spMkLst>
        </pc:spChg>
        <pc:grpChg chg="add mod">
          <ac:chgData name="Ofer Sheinkin" userId="ab23e2f0b62f2578" providerId="LiveId" clId="{2DD3694E-22B3-4A8A-8736-8F34FC1603B7}" dt="2019-03-04T20:33:16.939" v="862" actId="164"/>
          <ac:grpSpMkLst>
            <pc:docMk/>
            <pc:sldMk cId="2497440996" sldId="259"/>
            <ac:grpSpMk id="19" creationId="{A02F0393-4DE8-46A0-89B9-304E01E19D1E}"/>
          </ac:grpSpMkLst>
        </pc:grpChg>
        <pc:picChg chg="add del">
          <ac:chgData name="Ofer Sheinkin" userId="ab23e2f0b62f2578" providerId="LiveId" clId="{2DD3694E-22B3-4A8A-8736-8F34FC1603B7}" dt="2019-03-04T20:21:35.707" v="306"/>
          <ac:picMkLst>
            <pc:docMk/>
            <pc:sldMk cId="2497440996" sldId="259"/>
            <ac:picMk id="4" creationId="{8CC6D933-EE2C-4698-BACE-284029F576A6}"/>
          </ac:picMkLst>
        </pc:picChg>
        <pc:picChg chg="add mod">
          <ac:chgData name="Ofer Sheinkin" userId="ab23e2f0b62f2578" providerId="LiveId" clId="{2DD3694E-22B3-4A8A-8736-8F34FC1603B7}" dt="2019-03-04T20:33:16.939" v="862" actId="164"/>
          <ac:picMkLst>
            <pc:docMk/>
            <pc:sldMk cId="2497440996" sldId="259"/>
            <ac:picMk id="14" creationId="{12A537E8-5557-4F0B-A1EB-7902D62C1CCE}"/>
          </ac:picMkLst>
        </pc:picChg>
      </pc:sldChg>
      <pc:sldChg chg="addSp modSp add">
        <pc:chgData name="Ofer Sheinkin" userId="ab23e2f0b62f2578" providerId="LiveId" clId="{2DD3694E-22B3-4A8A-8736-8F34FC1603B7}" dt="2019-03-04T20:34:54.733" v="875" actId="2085"/>
        <pc:sldMkLst>
          <pc:docMk/>
          <pc:sldMk cId="982574648" sldId="260"/>
        </pc:sldMkLst>
        <pc:spChg chg="mod">
          <ac:chgData name="Ofer Sheinkin" userId="ab23e2f0b62f2578" providerId="LiveId" clId="{2DD3694E-22B3-4A8A-8736-8F34FC1603B7}" dt="2019-03-04T20:27:30.785" v="531" actId="782"/>
          <ac:spMkLst>
            <pc:docMk/>
            <pc:sldMk cId="982574648" sldId="260"/>
            <ac:spMk id="2" creationId="{C43CED09-D0AF-4FBD-9363-AD82720CBDFE}"/>
          </ac:spMkLst>
        </pc:spChg>
        <pc:spChg chg="mod">
          <ac:chgData name="Ofer Sheinkin" userId="ab23e2f0b62f2578" providerId="LiveId" clId="{2DD3694E-22B3-4A8A-8736-8F34FC1603B7}" dt="2019-03-04T20:28:34.338" v="644" actId="20577"/>
          <ac:spMkLst>
            <pc:docMk/>
            <pc:sldMk cId="982574648" sldId="260"/>
            <ac:spMk id="3" creationId="{6F3CE6D7-B07C-47A3-98E5-82FF1C7C7EEC}"/>
          </ac:spMkLst>
        </pc:spChg>
        <pc:spChg chg="mod">
          <ac:chgData name="Ofer Sheinkin" userId="ab23e2f0b62f2578" providerId="LiveId" clId="{2DD3694E-22B3-4A8A-8736-8F34FC1603B7}" dt="2019-03-04T20:34:09.795" v="873" actId="404"/>
          <ac:spMkLst>
            <pc:docMk/>
            <pc:sldMk cId="982574648" sldId="260"/>
            <ac:spMk id="6" creationId="{51BC00AE-D72A-44B7-A191-171BA652B6C0}"/>
          </ac:spMkLst>
        </pc:spChg>
        <pc:spChg chg="mod">
          <ac:chgData name="Ofer Sheinkin" userId="ab23e2f0b62f2578" providerId="LiveId" clId="{2DD3694E-22B3-4A8A-8736-8F34FC1603B7}" dt="2019-03-04T20:34:09.795" v="873" actId="404"/>
          <ac:spMkLst>
            <pc:docMk/>
            <pc:sldMk cId="982574648" sldId="260"/>
            <ac:spMk id="7" creationId="{85392EF1-20D4-458A-A065-DC14007E3810}"/>
          </ac:spMkLst>
        </pc:spChg>
        <pc:spChg chg="mod">
          <ac:chgData name="Ofer Sheinkin" userId="ab23e2f0b62f2578" providerId="LiveId" clId="{2DD3694E-22B3-4A8A-8736-8F34FC1603B7}" dt="2019-03-04T20:34:09.795" v="873" actId="404"/>
          <ac:spMkLst>
            <pc:docMk/>
            <pc:sldMk cId="982574648" sldId="260"/>
            <ac:spMk id="8" creationId="{C6F3E668-D68D-40F7-99A4-C7B75D31BCFC}"/>
          </ac:spMkLst>
        </pc:spChg>
        <pc:spChg chg="mod">
          <ac:chgData name="Ofer Sheinkin" userId="ab23e2f0b62f2578" providerId="LiveId" clId="{2DD3694E-22B3-4A8A-8736-8F34FC1603B7}" dt="2019-03-04T20:34:09.795" v="873" actId="404"/>
          <ac:spMkLst>
            <pc:docMk/>
            <pc:sldMk cId="982574648" sldId="260"/>
            <ac:spMk id="9" creationId="{53AF0708-156F-4300-818E-D3F3D5872392}"/>
          </ac:spMkLst>
        </pc:spChg>
        <pc:spChg chg="add mod">
          <ac:chgData name="Ofer Sheinkin" userId="ab23e2f0b62f2578" providerId="LiveId" clId="{2DD3694E-22B3-4A8A-8736-8F34FC1603B7}" dt="2019-03-04T20:34:54.733" v="875" actId="2085"/>
          <ac:spMkLst>
            <pc:docMk/>
            <pc:sldMk cId="982574648" sldId="260"/>
            <ac:spMk id="10" creationId="{2C02EDC9-4D5C-4ABC-BB3C-85D1AF1C505C}"/>
          </ac:spMkLst>
        </pc:spChg>
        <pc:grpChg chg="add mod">
          <ac:chgData name="Ofer Sheinkin" userId="ab23e2f0b62f2578" providerId="LiveId" clId="{2DD3694E-22B3-4A8A-8736-8F34FC1603B7}" dt="2019-03-04T20:33:51.473" v="866" actId="14100"/>
          <ac:grpSpMkLst>
            <pc:docMk/>
            <pc:sldMk cId="982574648" sldId="260"/>
            <ac:grpSpMk id="4" creationId="{DFCB1CF9-61AB-4CAC-8426-85B3E50D6332}"/>
          </ac:grpSpMkLst>
        </pc:grpChg>
      </pc:sldChg>
      <pc:sldChg chg="modSp add del">
        <pc:chgData name="Ofer Sheinkin" userId="ab23e2f0b62f2578" providerId="LiveId" clId="{2DD3694E-22B3-4A8A-8736-8F34FC1603B7}" dt="2019-03-04T20:27:24.708" v="530" actId="2696"/>
        <pc:sldMkLst>
          <pc:docMk/>
          <pc:sldMk cId="173231584" sldId="261"/>
        </pc:sldMkLst>
        <pc:spChg chg="mod">
          <ac:chgData name="Ofer Sheinkin" userId="ab23e2f0b62f2578" providerId="LiveId" clId="{2DD3694E-22B3-4A8A-8736-8F34FC1603B7}" dt="2019-03-04T20:26:50.129" v="526" actId="20577"/>
          <ac:spMkLst>
            <pc:docMk/>
            <pc:sldMk cId="173231584" sldId="261"/>
            <ac:spMk id="2" creationId="{38AADD18-AADB-4CF7-B23B-CBDAC36F077C}"/>
          </ac:spMkLst>
        </pc:spChg>
        <pc:spChg chg="mod">
          <ac:chgData name="Ofer Sheinkin" userId="ab23e2f0b62f2578" providerId="LiveId" clId="{2DD3694E-22B3-4A8A-8736-8F34FC1603B7}" dt="2019-03-04T20:26:18.357" v="508" actId="27636"/>
          <ac:spMkLst>
            <pc:docMk/>
            <pc:sldMk cId="173231584" sldId="261"/>
            <ac:spMk id="3" creationId="{BA6D0F36-2574-4FF9-980B-7F1FD4B44EF9}"/>
          </ac:spMkLst>
        </pc:spChg>
      </pc:sldChg>
      <pc:sldChg chg="addSp modSp add">
        <pc:chgData name="Ofer Sheinkin" userId="ab23e2f0b62f2578" providerId="LiveId" clId="{2DD3694E-22B3-4A8A-8736-8F34FC1603B7}" dt="2019-03-04T20:36:44.676" v="889" actId="14100"/>
        <pc:sldMkLst>
          <pc:docMk/>
          <pc:sldMk cId="4213771716" sldId="262"/>
        </pc:sldMkLst>
        <pc:spChg chg="mod">
          <ac:chgData name="Ofer Sheinkin" userId="ab23e2f0b62f2578" providerId="LiveId" clId="{2DD3694E-22B3-4A8A-8736-8F34FC1603B7}" dt="2019-03-04T20:27:08.566" v="527"/>
          <ac:spMkLst>
            <pc:docMk/>
            <pc:sldMk cId="4213771716" sldId="262"/>
            <ac:spMk id="2" creationId="{14D49141-86C5-410B-B1A8-43306465227C}"/>
          </ac:spMkLst>
        </pc:spChg>
        <pc:spChg chg="mod">
          <ac:chgData name="Ofer Sheinkin" userId="ab23e2f0b62f2578" providerId="LiveId" clId="{2DD3694E-22B3-4A8A-8736-8F34FC1603B7}" dt="2019-03-04T20:36:21.764" v="884" actId="20577"/>
          <ac:spMkLst>
            <pc:docMk/>
            <pc:sldMk cId="4213771716" sldId="262"/>
            <ac:spMk id="3" creationId="{51947ED6-86EC-4495-853B-ECD61991B1A2}"/>
          </ac:spMkLst>
        </pc:spChg>
        <pc:spChg chg="add mod">
          <ac:chgData name="Ofer Sheinkin" userId="ab23e2f0b62f2578" providerId="LiveId" clId="{2DD3694E-22B3-4A8A-8736-8F34FC1603B7}" dt="2019-03-04T20:36:27.482" v="885" actId="14100"/>
          <ac:spMkLst>
            <pc:docMk/>
            <pc:sldMk cId="4213771716" sldId="262"/>
            <ac:spMk id="10" creationId="{EBAEC181-7710-4E8D-B5D2-A35CEE863CAA}"/>
          </ac:spMkLst>
        </pc:spChg>
        <pc:spChg chg="add mod">
          <ac:chgData name="Ofer Sheinkin" userId="ab23e2f0b62f2578" providerId="LiveId" clId="{2DD3694E-22B3-4A8A-8736-8F34FC1603B7}" dt="2019-03-04T20:36:44.676" v="889" actId="14100"/>
          <ac:spMkLst>
            <pc:docMk/>
            <pc:sldMk cId="4213771716" sldId="262"/>
            <ac:spMk id="11" creationId="{4EF530EA-51B4-42DD-AB33-01FF04713AC7}"/>
          </ac:spMkLst>
        </pc:spChg>
        <pc:grpChg chg="add">
          <ac:chgData name="Ofer Sheinkin" userId="ab23e2f0b62f2578" providerId="LiveId" clId="{2DD3694E-22B3-4A8A-8736-8F34FC1603B7}" dt="2019-03-04T20:36:08.551" v="876"/>
          <ac:grpSpMkLst>
            <pc:docMk/>
            <pc:sldMk cId="4213771716" sldId="262"/>
            <ac:grpSpMk id="4" creationId="{39E4289B-5C9A-49E6-8B20-B17E32F4A1B9}"/>
          </ac:grpSpMkLst>
        </pc:grpChg>
      </pc:sldChg>
      <pc:sldChg chg="addSp modSp add">
        <pc:chgData name="Ofer Sheinkin" userId="ab23e2f0b62f2578" providerId="LiveId" clId="{2DD3694E-22B3-4A8A-8736-8F34FC1603B7}" dt="2019-03-04T20:38:46.758" v="995" actId="20577"/>
        <pc:sldMkLst>
          <pc:docMk/>
          <pc:sldMk cId="376827925" sldId="263"/>
        </pc:sldMkLst>
        <pc:spChg chg="mod">
          <ac:chgData name="Ofer Sheinkin" userId="ab23e2f0b62f2578" providerId="LiveId" clId="{2DD3694E-22B3-4A8A-8736-8F34FC1603B7}" dt="2019-03-04T20:27:12.735" v="528"/>
          <ac:spMkLst>
            <pc:docMk/>
            <pc:sldMk cId="376827925" sldId="263"/>
            <ac:spMk id="2" creationId="{7B0ECDEC-2FBD-40FF-9741-A99425FD36AA}"/>
          </ac:spMkLst>
        </pc:spChg>
        <pc:spChg chg="mod">
          <ac:chgData name="Ofer Sheinkin" userId="ab23e2f0b62f2578" providerId="LiveId" clId="{2DD3694E-22B3-4A8A-8736-8F34FC1603B7}" dt="2019-03-04T20:38:46.758" v="995" actId="20577"/>
          <ac:spMkLst>
            <pc:docMk/>
            <pc:sldMk cId="376827925" sldId="263"/>
            <ac:spMk id="3" creationId="{0B4C056B-7A11-468A-AF28-6DACBD7DA312}"/>
          </ac:spMkLst>
        </pc:spChg>
        <pc:spChg chg="add mod">
          <ac:chgData name="Ofer Sheinkin" userId="ab23e2f0b62f2578" providerId="LiveId" clId="{2DD3694E-22B3-4A8A-8736-8F34FC1603B7}" dt="2019-03-04T20:37:29.754" v="901" actId="14100"/>
          <ac:spMkLst>
            <pc:docMk/>
            <pc:sldMk cId="376827925" sldId="263"/>
            <ac:spMk id="10" creationId="{E21B8AD2-6E89-4308-B986-2DF03415D88F}"/>
          </ac:spMkLst>
        </pc:spChg>
        <pc:spChg chg="add mod">
          <ac:chgData name="Ofer Sheinkin" userId="ab23e2f0b62f2578" providerId="LiveId" clId="{2DD3694E-22B3-4A8A-8736-8F34FC1603B7}" dt="2019-03-04T20:37:23.270" v="900" actId="1036"/>
          <ac:spMkLst>
            <pc:docMk/>
            <pc:sldMk cId="376827925" sldId="263"/>
            <ac:spMk id="11" creationId="{965B44A5-D614-40C9-B6ED-40A516B2BE4E}"/>
          </ac:spMkLst>
        </pc:spChg>
        <pc:grpChg chg="add">
          <ac:chgData name="Ofer Sheinkin" userId="ab23e2f0b62f2578" providerId="LiveId" clId="{2DD3694E-22B3-4A8A-8736-8F34FC1603B7}" dt="2019-03-04T20:36:59.114" v="890"/>
          <ac:grpSpMkLst>
            <pc:docMk/>
            <pc:sldMk cId="376827925" sldId="263"/>
            <ac:grpSpMk id="4" creationId="{535A6AFB-39EB-4AF1-A9F1-B5CBD06756D2}"/>
          </ac:grpSpMkLst>
        </pc:grpChg>
      </pc:sldChg>
      <pc:sldChg chg="addSp modSp add">
        <pc:chgData name="Ofer Sheinkin" userId="ab23e2f0b62f2578" providerId="LiveId" clId="{2DD3694E-22B3-4A8A-8736-8F34FC1603B7}" dt="2019-03-04T20:42:39.748" v="1147" actId="20577"/>
        <pc:sldMkLst>
          <pc:docMk/>
          <pc:sldMk cId="2234579736" sldId="264"/>
        </pc:sldMkLst>
        <pc:spChg chg="mod">
          <ac:chgData name="Ofer Sheinkin" userId="ab23e2f0b62f2578" providerId="LiveId" clId="{2DD3694E-22B3-4A8A-8736-8F34FC1603B7}" dt="2019-03-04T20:27:15.373" v="529"/>
          <ac:spMkLst>
            <pc:docMk/>
            <pc:sldMk cId="2234579736" sldId="264"/>
            <ac:spMk id="2" creationId="{9AB738B1-F61E-4621-90D9-D66E1297AA06}"/>
          </ac:spMkLst>
        </pc:spChg>
        <pc:spChg chg="mod">
          <ac:chgData name="Ofer Sheinkin" userId="ab23e2f0b62f2578" providerId="LiveId" clId="{2DD3694E-22B3-4A8A-8736-8F34FC1603B7}" dt="2019-03-04T20:42:39.748" v="1147" actId="20577"/>
          <ac:spMkLst>
            <pc:docMk/>
            <pc:sldMk cId="2234579736" sldId="264"/>
            <ac:spMk id="3" creationId="{87151A77-A296-4196-A9E6-B0902C9DC432}"/>
          </ac:spMkLst>
        </pc:spChg>
        <pc:spChg chg="add mod">
          <ac:chgData name="Ofer Sheinkin" userId="ab23e2f0b62f2578" providerId="LiveId" clId="{2DD3694E-22B3-4A8A-8736-8F34FC1603B7}" dt="2019-03-04T20:39:44.318" v="998" actId="14100"/>
          <ac:spMkLst>
            <pc:docMk/>
            <pc:sldMk cId="2234579736" sldId="264"/>
            <ac:spMk id="10" creationId="{B19E0EB8-14CE-4BC3-B04D-087EC2DC6375}"/>
          </ac:spMkLst>
        </pc:spChg>
        <pc:spChg chg="add">
          <ac:chgData name="Ofer Sheinkin" userId="ab23e2f0b62f2578" providerId="LiveId" clId="{2DD3694E-22B3-4A8A-8736-8F34FC1603B7}" dt="2019-03-04T20:39:24.421" v="996"/>
          <ac:spMkLst>
            <pc:docMk/>
            <pc:sldMk cId="2234579736" sldId="264"/>
            <ac:spMk id="11" creationId="{927A9322-C8B8-4187-BD15-B1359D57D7A0}"/>
          </ac:spMkLst>
        </pc:spChg>
        <pc:grpChg chg="add">
          <ac:chgData name="Ofer Sheinkin" userId="ab23e2f0b62f2578" providerId="LiveId" clId="{2DD3694E-22B3-4A8A-8736-8F34FC1603B7}" dt="2019-03-04T20:39:24.421" v="996"/>
          <ac:grpSpMkLst>
            <pc:docMk/>
            <pc:sldMk cId="2234579736" sldId="264"/>
            <ac:grpSpMk id="4" creationId="{4A4ADB47-2405-48C5-967F-F9A292BD0161}"/>
          </ac:grpSpMkLst>
        </pc:grpChg>
      </pc:sldChg>
      <pc:sldChg chg="modSp add">
        <pc:chgData name="Ofer Sheinkin" userId="ab23e2f0b62f2578" providerId="LiveId" clId="{2DD3694E-22B3-4A8A-8736-8F34FC1603B7}" dt="2019-03-04T21:56:04.397" v="2335" actId="20577"/>
        <pc:sldMkLst>
          <pc:docMk/>
          <pc:sldMk cId="1276240552" sldId="265"/>
        </pc:sldMkLst>
        <pc:spChg chg="mod">
          <ac:chgData name="Ofer Sheinkin" userId="ab23e2f0b62f2578" providerId="LiveId" clId="{2DD3694E-22B3-4A8A-8736-8F34FC1603B7}" dt="2019-03-04T21:05:21.403" v="1155" actId="20577"/>
          <ac:spMkLst>
            <pc:docMk/>
            <pc:sldMk cId="1276240552" sldId="265"/>
            <ac:spMk id="2" creationId="{F4360238-F271-419A-9FD4-8775770C770C}"/>
          </ac:spMkLst>
        </pc:spChg>
        <pc:spChg chg="mod">
          <ac:chgData name="Ofer Sheinkin" userId="ab23e2f0b62f2578" providerId="LiveId" clId="{2DD3694E-22B3-4A8A-8736-8F34FC1603B7}" dt="2019-03-04T21:56:04.397" v="2335" actId="20577"/>
          <ac:spMkLst>
            <pc:docMk/>
            <pc:sldMk cId="1276240552" sldId="265"/>
            <ac:spMk id="3" creationId="{1C6AA5AE-1B67-4FDB-9E0E-A3D5793FFEEA}"/>
          </ac:spMkLst>
        </pc:spChg>
      </pc:sldChg>
      <pc:sldChg chg="addSp delSp modSp add">
        <pc:chgData name="Ofer Sheinkin" userId="ab23e2f0b62f2578" providerId="LiveId" clId="{2DD3694E-22B3-4A8A-8736-8F34FC1603B7}" dt="2019-03-04T21:05:59.916" v="1177" actId="14100"/>
        <pc:sldMkLst>
          <pc:docMk/>
          <pc:sldMk cId="3574732934" sldId="266"/>
        </pc:sldMkLst>
        <pc:spChg chg="mod">
          <ac:chgData name="Ofer Sheinkin" userId="ab23e2f0b62f2578" providerId="LiveId" clId="{2DD3694E-22B3-4A8A-8736-8F34FC1603B7}" dt="2019-03-04T21:05:41.934" v="1173" actId="20577"/>
          <ac:spMkLst>
            <pc:docMk/>
            <pc:sldMk cId="3574732934" sldId="266"/>
            <ac:spMk id="2" creationId="{154D9793-CD1D-48F9-BF7F-63A04FDE135A}"/>
          </ac:spMkLst>
        </pc:spChg>
        <pc:spChg chg="del">
          <ac:chgData name="Ofer Sheinkin" userId="ab23e2f0b62f2578" providerId="LiveId" clId="{2DD3694E-22B3-4A8A-8736-8F34FC1603B7}" dt="2019-03-04T21:05:49.211" v="1174"/>
          <ac:spMkLst>
            <pc:docMk/>
            <pc:sldMk cId="3574732934" sldId="266"/>
            <ac:spMk id="3" creationId="{B44E048C-B724-4547-8A40-9922D07F4D72}"/>
          </ac:spMkLst>
        </pc:spChg>
        <pc:picChg chg="add mod">
          <ac:chgData name="Ofer Sheinkin" userId="ab23e2f0b62f2578" providerId="LiveId" clId="{2DD3694E-22B3-4A8A-8736-8F34FC1603B7}" dt="2019-03-04T21:05:59.916" v="1177" actId="14100"/>
          <ac:picMkLst>
            <pc:docMk/>
            <pc:sldMk cId="3574732934" sldId="266"/>
            <ac:picMk id="5" creationId="{3DFDD1F7-D815-4E3A-9820-4D19DFB34220}"/>
          </ac:picMkLst>
        </pc:picChg>
      </pc:sldChg>
      <pc:sldChg chg="addSp delSp modSp add">
        <pc:chgData name="Ofer Sheinkin" userId="ab23e2f0b62f2578" providerId="LiveId" clId="{2DD3694E-22B3-4A8A-8736-8F34FC1603B7}" dt="2019-03-04T21:12:02.114" v="1209" actId="14100"/>
        <pc:sldMkLst>
          <pc:docMk/>
          <pc:sldMk cId="1434465565" sldId="267"/>
        </pc:sldMkLst>
        <pc:spChg chg="mod">
          <ac:chgData name="Ofer Sheinkin" userId="ab23e2f0b62f2578" providerId="LiveId" clId="{2DD3694E-22B3-4A8A-8736-8F34FC1603B7}" dt="2019-03-04T21:11:42.381" v="1205" actId="20577"/>
          <ac:spMkLst>
            <pc:docMk/>
            <pc:sldMk cId="1434465565" sldId="267"/>
            <ac:spMk id="2" creationId="{24486608-44C0-494F-8B62-BA4365C352AD}"/>
          </ac:spMkLst>
        </pc:spChg>
        <pc:spChg chg="del">
          <ac:chgData name="Ofer Sheinkin" userId="ab23e2f0b62f2578" providerId="LiveId" clId="{2DD3694E-22B3-4A8A-8736-8F34FC1603B7}" dt="2019-03-04T21:11:49.508" v="1206"/>
          <ac:spMkLst>
            <pc:docMk/>
            <pc:sldMk cId="1434465565" sldId="267"/>
            <ac:spMk id="3" creationId="{263544C8-8D8A-4A3D-B44E-4243693DF94C}"/>
          </ac:spMkLst>
        </pc:spChg>
        <pc:picChg chg="add mod">
          <ac:chgData name="Ofer Sheinkin" userId="ab23e2f0b62f2578" providerId="LiveId" clId="{2DD3694E-22B3-4A8A-8736-8F34FC1603B7}" dt="2019-03-04T21:12:02.114" v="1209" actId="14100"/>
          <ac:picMkLst>
            <pc:docMk/>
            <pc:sldMk cId="1434465565" sldId="267"/>
            <ac:picMk id="5" creationId="{77022A05-3675-438B-A02B-376995F40436}"/>
          </ac:picMkLst>
        </pc:picChg>
      </pc:sldChg>
      <pc:sldChg chg="addSp modSp add">
        <pc:chgData name="Ofer Sheinkin" userId="ab23e2f0b62f2578" providerId="LiveId" clId="{2DD3694E-22B3-4A8A-8736-8F34FC1603B7}" dt="2019-03-04T21:23:35.191" v="1776" actId="20577"/>
        <pc:sldMkLst>
          <pc:docMk/>
          <pc:sldMk cId="1094219735" sldId="268"/>
        </pc:sldMkLst>
        <pc:spChg chg="mod">
          <ac:chgData name="Ofer Sheinkin" userId="ab23e2f0b62f2578" providerId="LiveId" clId="{2DD3694E-22B3-4A8A-8736-8F34FC1603B7}" dt="2019-03-04T21:15:02.563" v="1267" actId="20577"/>
          <ac:spMkLst>
            <pc:docMk/>
            <pc:sldMk cId="1094219735" sldId="268"/>
            <ac:spMk id="2" creationId="{A5B03975-B832-4960-91D6-BDBB211E2A64}"/>
          </ac:spMkLst>
        </pc:spChg>
        <pc:spChg chg="mod">
          <ac:chgData name="Ofer Sheinkin" userId="ab23e2f0b62f2578" providerId="LiveId" clId="{2DD3694E-22B3-4A8A-8736-8F34FC1603B7}" dt="2019-03-04T21:23:35.191" v="1776" actId="20577"/>
          <ac:spMkLst>
            <pc:docMk/>
            <pc:sldMk cId="1094219735" sldId="268"/>
            <ac:spMk id="3" creationId="{EEE0C20E-D374-4B2C-9F24-C2448A577DCF}"/>
          </ac:spMkLst>
        </pc:spChg>
        <pc:spChg chg="add mod">
          <ac:chgData name="Ofer Sheinkin" userId="ab23e2f0b62f2578" providerId="LiveId" clId="{2DD3694E-22B3-4A8A-8736-8F34FC1603B7}" dt="2019-03-04T21:17:52.491" v="1363" actId="115"/>
          <ac:spMkLst>
            <pc:docMk/>
            <pc:sldMk cId="1094219735" sldId="268"/>
            <ac:spMk id="5" creationId="{97918232-EABE-4B88-B5B7-28A801012580}"/>
          </ac:spMkLst>
        </pc:spChg>
        <pc:spChg chg="add mod">
          <ac:chgData name="Ofer Sheinkin" userId="ab23e2f0b62f2578" providerId="LiveId" clId="{2DD3694E-22B3-4A8A-8736-8F34FC1603B7}" dt="2019-03-04T21:18:12.280" v="1397" actId="20577"/>
          <ac:spMkLst>
            <pc:docMk/>
            <pc:sldMk cId="1094219735" sldId="268"/>
            <ac:spMk id="6" creationId="{C6AF54DB-1103-4E2D-B9BD-028D998B5138}"/>
          </ac:spMkLst>
        </pc:spChg>
        <pc:spChg chg="add mod">
          <ac:chgData name="Ofer Sheinkin" userId="ab23e2f0b62f2578" providerId="LiveId" clId="{2DD3694E-22B3-4A8A-8736-8F34FC1603B7}" dt="2019-03-04T21:23:18.974" v="1753" actId="20577"/>
          <ac:spMkLst>
            <pc:docMk/>
            <pc:sldMk cId="1094219735" sldId="268"/>
            <ac:spMk id="7" creationId="{8B122C46-528B-45DD-B501-B602D6B5BEAB}"/>
          </ac:spMkLst>
        </pc:spChg>
      </pc:sldChg>
      <pc:sldChg chg="modSp add">
        <pc:chgData name="Ofer Sheinkin" userId="ab23e2f0b62f2578" providerId="LiveId" clId="{2DD3694E-22B3-4A8A-8736-8F34FC1603B7}" dt="2019-03-04T21:25:51.535" v="1883" actId="20577"/>
        <pc:sldMkLst>
          <pc:docMk/>
          <pc:sldMk cId="3929199641" sldId="269"/>
        </pc:sldMkLst>
        <pc:spChg chg="mod">
          <ac:chgData name="Ofer Sheinkin" userId="ab23e2f0b62f2578" providerId="LiveId" clId="{2DD3694E-22B3-4A8A-8736-8F34FC1603B7}" dt="2019-03-04T21:24:18.607" v="1803" actId="20577"/>
          <ac:spMkLst>
            <pc:docMk/>
            <pc:sldMk cId="3929199641" sldId="269"/>
            <ac:spMk id="2" creationId="{F6AF6E90-0A54-433B-8648-6CA114B267B1}"/>
          </ac:spMkLst>
        </pc:spChg>
        <pc:spChg chg="mod">
          <ac:chgData name="Ofer Sheinkin" userId="ab23e2f0b62f2578" providerId="LiveId" clId="{2DD3694E-22B3-4A8A-8736-8F34FC1603B7}" dt="2019-03-04T21:25:51.535" v="1883" actId="20577"/>
          <ac:spMkLst>
            <pc:docMk/>
            <pc:sldMk cId="3929199641" sldId="269"/>
            <ac:spMk id="3" creationId="{21E08A51-D46F-482D-B09C-42D01EA967BF}"/>
          </ac:spMkLst>
        </pc:spChg>
      </pc:sldChg>
      <pc:sldChg chg="modSp add">
        <pc:chgData name="Ofer Sheinkin" userId="ab23e2f0b62f2578" providerId="LiveId" clId="{2DD3694E-22B3-4A8A-8736-8F34FC1603B7}" dt="2019-03-04T21:38:31.288" v="2012" actId="14100"/>
        <pc:sldMkLst>
          <pc:docMk/>
          <pc:sldMk cId="2753285128" sldId="270"/>
        </pc:sldMkLst>
        <pc:spChg chg="mod">
          <ac:chgData name="Ofer Sheinkin" userId="ab23e2f0b62f2578" providerId="LiveId" clId="{2DD3694E-22B3-4A8A-8736-8F34FC1603B7}" dt="2019-03-04T21:27:52.475" v="1894" actId="20577"/>
          <ac:spMkLst>
            <pc:docMk/>
            <pc:sldMk cId="2753285128" sldId="270"/>
            <ac:spMk id="2" creationId="{1CCE1FFB-7BCC-4292-8D75-06DDC7971320}"/>
          </ac:spMkLst>
        </pc:spChg>
        <pc:spChg chg="mod">
          <ac:chgData name="Ofer Sheinkin" userId="ab23e2f0b62f2578" providerId="LiveId" clId="{2DD3694E-22B3-4A8A-8736-8F34FC1603B7}" dt="2019-03-04T21:38:31.288" v="2012" actId="14100"/>
          <ac:spMkLst>
            <pc:docMk/>
            <pc:sldMk cId="2753285128" sldId="270"/>
            <ac:spMk id="3" creationId="{A6901CF6-FDFC-498E-8DEF-9DEC94A03CB9}"/>
          </ac:spMkLst>
        </pc:spChg>
      </pc:sldChg>
      <pc:sldChg chg="modSp add">
        <pc:chgData name="Ofer Sheinkin" userId="ab23e2f0b62f2578" providerId="LiveId" clId="{2DD3694E-22B3-4A8A-8736-8F34FC1603B7}" dt="2019-03-04T21:39:53.020" v="2031" actId="20577"/>
        <pc:sldMkLst>
          <pc:docMk/>
          <pc:sldMk cId="3299759882" sldId="271"/>
        </pc:sldMkLst>
        <pc:spChg chg="mod">
          <ac:chgData name="Ofer Sheinkin" userId="ab23e2f0b62f2578" providerId="LiveId" clId="{2DD3694E-22B3-4A8A-8736-8F34FC1603B7}" dt="2019-03-04T21:27:58.866" v="1899" actId="20577"/>
          <ac:spMkLst>
            <pc:docMk/>
            <pc:sldMk cId="3299759882" sldId="271"/>
            <ac:spMk id="2" creationId="{28DBC762-CDB3-455B-B05F-1ED536B9ED5B}"/>
          </ac:spMkLst>
        </pc:spChg>
        <pc:spChg chg="mod">
          <ac:chgData name="Ofer Sheinkin" userId="ab23e2f0b62f2578" providerId="LiveId" clId="{2DD3694E-22B3-4A8A-8736-8F34FC1603B7}" dt="2019-03-04T21:39:53.020" v="2031" actId="20577"/>
          <ac:spMkLst>
            <pc:docMk/>
            <pc:sldMk cId="3299759882" sldId="271"/>
            <ac:spMk id="3" creationId="{FB0211DA-E1B2-4CB7-9D08-C4FEF993C7CC}"/>
          </ac:spMkLst>
        </pc:spChg>
      </pc:sldChg>
      <pc:sldChg chg="addSp delSp modSp add">
        <pc:chgData name="Ofer Sheinkin" userId="ab23e2f0b62f2578" providerId="LiveId" clId="{2DD3694E-22B3-4A8A-8736-8F34FC1603B7}" dt="2019-03-04T21:47:23.583" v="2166" actId="14100"/>
        <pc:sldMkLst>
          <pc:docMk/>
          <pc:sldMk cId="920546207" sldId="272"/>
        </pc:sldMkLst>
        <pc:spChg chg="mod">
          <ac:chgData name="Ofer Sheinkin" userId="ab23e2f0b62f2578" providerId="LiveId" clId="{2DD3694E-22B3-4A8A-8736-8F34FC1603B7}" dt="2019-03-04T21:40:11.895" v="2040" actId="20577"/>
          <ac:spMkLst>
            <pc:docMk/>
            <pc:sldMk cId="920546207" sldId="272"/>
            <ac:spMk id="2" creationId="{B716E40C-7431-4C26-BD50-BA2BBDDC218C}"/>
          </ac:spMkLst>
        </pc:spChg>
        <pc:spChg chg="mod">
          <ac:chgData name="Ofer Sheinkin" userId="ab23e2f0b62f2578" providerId="LiveId" clId="{2DD3694E-22B3-4A8A-8736-8F34FC1603B7}" dt="2019-03-04T21:47:23.583" v="2166" actId="14100"/>
          <ac:spMkLst>
            <pc:docMk/>
            <pc:sldMk cId="920546207" sldId="272"/>
            <ac:spMk id="3" creationId="{C4246A84-D75C-433C-919D-EFA718B11A3B}"/>
          </ac:spMkLst>
        </pc:spChg>
        <pc:spChg chg="add del mod">
          <ac:chgData name="Ofer Sheinkin" userId="ab23e2f0b62f2578" providerId="LiveId" clId="{2DD3694E-22B3-4A8A-8736-8F34FC1603B7}" dt="2019-03-04T21:46:38.628" v="2159"/>
          <ac:spMkLst>
            <pc:docMk/>
            <pc:sldMk cId="920546207" sldId="272"/>
            <ac:spMk id="5" creationId="{28C15D6F-AD78-40F9-AB86-865A6BBDEA02}"/>
          </ac:spMkLst>
        </pc:spChg>
        <pc:spChg chg="add del mod">
          <ac:chgData name="Ofer Sheinkin" userId="ab23e2f0b62f2578" providerId="LiveId" clId="{2DD3694E-22B3-4A8A-8736-8F34FC1603B7}" dt="2019-03-04T21:46:38.628" v="2159"/>
          <ac:spMkLst>
            <pc:docMk/>
            <pc:sldMk cId="920546207" sldId="272"/>
            <ac:spMk id="6" creationId="{DA9A37F0-F13C-44E2-A5C3-E6A72E159546}"/>
          </ac:spMkLst>
        </pc:spChg>
        <pc:spChg chg="add del mod">
          <ac:chgData name="Ofer Sheinkin" userId="ab23e2f0b62f2578" providerId="LiveId" clId="{2DD3694E-22B3-4A8A-8736-8F34FC1603B7}" dt="2019-03-04T21:46:38.628" v="2159"/>
          <ac:spMkLst>
            <pc:docMk/>
            <pc:sldMk cId="920546207" sldId="272"/>
            <ac:spMk id="7" creationId="{66838FBF-D6E0-42D1-9468-82A0F5372A4C}"/>
          </ac:spMkLst>
        </pc:spChg>
      </pc:sldChg>
      <pc:sldChg chg="modSp add">
        <pc:chgData name="Ofer Sheinkin" userId="ab23e2f0b62f2578" providerId="LiveId" clId="{2DD3694E-22B3-4A8A-8736-8F34FC1603B7}" dt="2019-03-04T21:49:05.363" v="2183" actId="20577"/>
        <pc:sldMkLst>
          <pc:docMk/>
          <pc:sldMk cId="2796294688" sldId="273"/>
        </pc:sldMkLst>
        <pc:spChg chg="mod">
          <ac:chgData name="Ofer Sheinkin" userId="ab23e2f0b62f2578" providerId="LiveId" clId="{2DD3694E-22B3-4A8A-8736-8F34FC1603B7}" dt="2019-03-04T21:28:48.928" v="1907" actId="20577"/>
          <ac:spMkLst>
            <pc:docMk/>
            <pc:sldMk cId="2796294688" sldId="273"/>
            <ac:spMk id="2" creationId="{B7BAD97D-2DA9-4365-9127-33BC24D36A26}"/>
          </ac:spMkLst>
        </pc:spChg>
        <pc:spChg chg="mod">
          <ac:chgData name="Ofer Sheinkin" userId="ab23e2f0b62f2578" providerId="LiveId" clId="{2DD3694E-22B3-4A8A-8736-8F34FC1603B7}" dt="2019-03-04T21:49:05.363" v="2183" actId="20577"/>
          <ac:spMkLst>
            <pc:docMk/>
            <pc:sldMk cId="2796294688" sldId="273"/>
            <ac:spMk id="3" creationId="{CD29A5F4-64FC-4534-8B28-5D56A854C7CE}"/>
          </ac:spMkLst>
        </pc:spChg>
      </pc:sldChg>
      <pc:sldChg chg="modSp add">
        <pc:chgData name="Ofer Sheinkin" userId="ab23e2f0b62f2578" providerId="LiveId" clId="{2DD3694E-22B3-4A8A-8736-8F34FC1603B7}" dt="2019-03-04T21:30:11.503" v="1934" actId="20577"/>
        <pc:sldMkLst>
          <pc:docMk/>
          <pc:sldMk cId="2289993213" sldId="274"/>
        </pc:sldMkLst>
        <pc:spChg chg="mod">
          <ac:chgData name="Ofer Sheinkin" userId="ab23e2f0b62f2578" providerId="LiveId" clId="{2DD3694E-22B3-4A8A-8736-8F34FC1603B7}" dt="2019-03-04T21:30:11.503" v="1934" actId="20577"/>
          <ac:spMkLst>
            <pc:docMk/>
            <pc:sldMk cId="2289993213" sldId="274"/>
            <ac:spMk id="2" creationId="{13712264-554E-4A85-81C2-50B63F7F1501}"/>
          </ac:spMkLst>
        </pc:spChg>
        <pc:spChg chg="mod">
          <ac:chgData name="Ofer Sheinkin" userId="ab23e2f0b62f2578" providerId="LiveId" clId="{2DD3694E-22B3-4A8A-8736-8F34FC1603B7}" dt="2019-03-04T21:29:59.751" v="1913"/>
          <ac:spMkLst>
            <pc:docMk/>
            <pc:sldMk cId="2289993213" sldId="274"/>
            <ac:spMk id="3" creationId="{BB9A1B45-2F0C-4DA1-8825-984AE182D512}"/>
          </ac:spMkLst>
        </pc:spChg>
      </pc:sldChg>
      <pc:sldChg chg="modSp add">
        <pc:chgData name="Ofer Sheinkin" userId="ab23e2f0b62f2578" providerId="LiveId" clId="{2DD3694E-22B3-4A8A-8736-8F34FC1603B7}" dt="2019-03-04T21:49:49.930" v="2190" actId="20577"/>
        <pc:sldMkLst>
          <pc:docMk/>
          <pc:sldMk cId="4186119374" sldId="275"/>
        </pc:sldMkLst>
        <pc:spChg chg="mod">
          <ac:chgData name="Ofer Sheinkin" userId="ab23e2f0b62f2578" providerId="LiveId" clId="{2DD3694E-22B3-4A8A-8736-8F34FC1603B7}" dt="2019-03-04T21:30:41.193" v="1941" actId="20577"/>
          <ac:spMkLst>
            <pc:docMk/>
            <pc:sldMk cId="4186119374" sldId="275"/>
            <ac:spMk id="2" creationId="{C6E4A6D1-9B86-4CF5-868F-E3E68AB55945}"/>
          </ac:spMkLst>
        </pc:spChg>
        <pc:spChg chg="mod">
          <ac:chgData name="Ofer Sheinkin" userId="ab23e2f0b62f2578" providerId="LiveId" clId="{2DD3694E-22B3-4A8A-8736-8F34FC1603B7}" dt="2019-03-04T21:49:49.930" v="2190" actId="20577"/>
          <ac:spMkLst>
            <pc:docMk/>
            <pc:sldMk cId="4186119374" sldId="275"/>
            <ac:spMk id="3" creationId="{93A50710-DB66-48A5-971A-5F00B5034737}"/>
          </ac:spMkLst>
        </pc:spChg>
      </pc:sldChg>
      <pc:sldChg chg="addSp delSp modSp add">
        <pc:chgData name="Ofer Sheinkin" userId="ab23e2f0b62f2578" providerId="LiveId" clId="{2DD3694E-22B3-4A8A-8736-8F34FC1603B7}" dt="2019-03-04T21:59:23.739" v="2470" actId="20577"/>
        <pc:sldMkLst>
          <pc:docMk/>
          <pc:sldMk cId="3067873201" sldId="276"/>
        </pc:sldMkLst>
        <pc:spChg chg="mod">
          <ac:chgData name="Ofer Sheinkin" userId="ab23e2f0b62f2578" providerId="LiveId" clId="{2DD3694E-22B3-4A8A-8736-8F34FC1603B7}" dt="2019-03-04T21:56:43.649" v="2357" actId="20577"/>
          <ac:spMkLst>
            <pc:docMk/>
            <pc:sldMk cId="3067873201" sldId="276"/>
            <ac:spMk id="2" creationId="{DDA3317B-67AA-45E5-AA73-DB57A8EDB8FA}"/>
          </ac:spMkLst>
        </pc:spChg>
        <pc:spChg chg="mod">
          <ac:chgData name="Ofer Sheinkin" userId="ab23e2f0b62f2578" providerId="LiveId" clId="{2DD3694E-22B3-4A8A-8736-8F34FC1603B7}" dt="2019-03-04T21:59:23.739" v="2470" actId="20577"/>
          <ac:spMkLst>
            <pc:docMk/>
            <pc:sldMk cId="3067873201" sldId="276"/>
            <ac:spMk id="3" creationId="{8E9B7D8D-9024-4438-B2AB-81AB563240F8}"/>
          </ac:spMkLst>
        </pc:spChg>
        <pc:spChg chg="add del">
          <ac:chgData name="Ofer Sheinkin" userId="ab23e2f0b62f2578" providerId="LiveId" clId="{2DD3694E-22B3-4A8A-8736-8F34FC1603B7}" dt="2019-03-04T21:57:26.067" v="2393"/>
          <ac:spMkLst>
            <pc:docMk/>
            <pc:sldMk cId="3067873201" sldId="276"/>
            <ac:spMk id="5" creationId="{2D75251B-DA21-489C-8BE4-CA2542AFEACB}"/>
          </ac:spMkLst>
        </pc:spChg>
        <pc:picChg chg="add mod">
          <ac:chgData name="Ofer Sheinkin" userId="ab23e2f0b62f2578" providerId="LiveId" clId="{2DD3694E-22B3-4A8A-8736-8F34FC1603B7}" dt="2019-03-04T21:59:16.220" v="2469" actId="1035"/>
          <ac:picMkLst>
            <pc:docMk/>
            <pc:sldMk cId="3067873201" sldId="276"/>
            <ac:picMk id="6" creationId="{2FB3ED16-D3A3-41BE-BBCA-364413BDD177}"/>
          </ac:picMkLst>
        </pc:picChg>
        <pc:picChg chg="add mod">
          <ac:chgData name="Ofer Sheinkin" userId="ab23e2f0b62f2578" providerId="LiveId" clId="{2DD3694E-22B3-4A8A-8736-8F34FC1603B7}" dt="2019-03-04T21:58:27.295" v="2423" actId="1038"/>
          <ac:picMkLst>
            <pc:docMk/>
            <pc:sldMk cId="3067873201" sldId="276"/>
            <ac:picMk id="7" creationId="{124266D3-996C-4D2D-8D74-27A9C30F7511}"/>
          </ac:picMkLst>
        </pc:picChg>
      </pc:sldChg>
      <pc:sldChg chg="modSp add ord">
        <pc:chgData name="Ofer Sheinkin" userId="ab23e2f0b62f2578" providerId="LiveId" clId="{2DD3694E-22B3-4A8A-8736-8F34FC1603B7}" dt="2019-03-04T21:51:41.114" v="2215" actId="20577"/>
        <pc:sldMkLst>
          <pc:docMk/>
          <pc:sldMk cId="225307972" sldId="277"/>
        </pc:sldMkLst>
        <pc:spChg chg="mod">
          <ac:chgData name="Ofer Sheinkin" userId="ab23e2f0b62f2578" providerId="LiveId" clId="{2DD3694E-22B3-4A8A-8736-8F34FC1603B7}" dt="2019-03-04T21:51:41.114" v="2215" actId="20577"/>
          <ac:spMkLst>
            <pc:docMk/>
            <pc:sldMk cId="225307972" sldId="277"/>
            <ac:spMk id="2" creationId="{68AF9D5B-5168-45DC-88C0-70DD35560A35}"/>
          </ac:spMkLst>
        </pc:spChg>
        <pc:spChg chg="mod">
          <ac:chgData name="Ofer Sheinkin" userId="ab23e2f0b62f2578" providerId="LiveId" clId="{2DD3694E-22B3-4A8A-8736-8F34FC1603B7}" dt="2019-03-04T21:51:25.305" v="2208" actId="20577"/>
          <ac:spMkLst>
            <pc:docMk/>
            <pc:sldMk cId="225307972" sldId="277"/>
            <ac:spMk id="3" creationId="{93913A50-FBA0-444C-981A-34BFAA7AE1E7}"/>
          </ac:spMkLst>
        </pc:spChg>
      </pc:sldChg>
      <pc:sldChg chg="modSp add">
        <pc:chgData name="Ofer Sheinkin" userId="ab23e2f0b62f2578" providerId="LiveId" clId="{2DD3694E-22B3-4A8A-8736-8F34FC1603B7}" dt="2019-03-04T21:52:33.435" v="2226" actId="20577"/>
        <pc:sldMkLst>
          <pc:docMk/>
          <pc:sldMk cId="1988669964" sldId="278"/>
        </pc:sldMkLst>
        <pc:spChg chg="mod">
          <ac:chgData name="Ofer Sheinkin" userId="ab23e2f0b62f2578" providerId="LiveId" clId="{2DD3694E-22B3-4A8A-8736-8F34FC1603B7}" dt="2019-03-04T21:51:49.132" v="2218" actId="20577"/>
          <ac:spMkLst>
            <pc:docMk/>
            <pc:sldMk cId="1988669964" sldId="278"/>
            <ac:spMk id="2" creationId="{68AF9D5B-5168-45DC-88C0-70DD35560A35}"/>
          </ac:spMkLst>
        </pc:spChg>
        <pc:spChg chg="mod">
          <ac:chgData name="Ofer Sheinkin" userId="ab23e2f0b62f2578" providerId="LiveId" clId="{2DD3694E-22B3-4A8A-8736-8F34FC1603B7}" dt="2019-03-04T21:52:33.435" v="2226" actId="20577"/>
          <ac:spMkLst>
            <pc:docMk/>
            <pc:sldMk cId="1988669964" sldId="278"/>
            <ac:spMk id="3" creationId="{93913A50-FBA0-444C-981A-34BFAA7AE1E7}"/>
          </ac:spMkLst>
        </pc:spChg>
      </pc:sldChg>
      <pc:sldChg chg="addSp delSp modSp add">
        <pc:chgData name="Ofer Sheinkin" userId="ab23e2f0b62f2578" providerId="LiveId" clId="{2DD3694E-22B3-4A8A-8736-8F34FC1603B7}" dt="2019-03-04T22:02:58.681" v="2530" actId="27636"/>
        <pc:sldMkLst>
          <pc:docMk/>
          <pc:sldMk cId="2110490821" sldId="279"/>
        </pc:sldMkLst>
        <pc:spChg chg="mod">
          <ac:chgData name="Ofer Sheinkin" userId="ab23e2f0b62f2578" providerId="LiveId" clId="{2DD3694E-22B3-4A8A-8736-8F34FC1603B7}" dt="2019-03-04T22:00:32.457" v="2497" actId="20577"/>
          <ac:spMkLst>
            <pc:docMk/>
            <pc:sldMk cId="2110490821" sldId="279"/>
            <ac:spMk id="2" creationId="{EDB3B564-451A-4646-AD6C-AC887CE9983C}"/>
          </ac:spMkLst>
        </pc:spChg>
        <pc:spChg chg="mod">
          <ac:chgData name="Ofer Sheinkin" userId="ab23e2f0b62f2578" providerId="LiveId" clId="{2DD3694E-22B3-4A8A-8736-8F34FC1603B7}" dt="2019-03-04T22:02:58.681" v="2530" actId="27636"/>
          <ac:spMkLst>
            <pc:docMk/>
            <pc:sldMk cId="2110490821" sldId="279"/>
            <ac:spMk id="3" creationId="{D367D10C-DF71-44CA-8652-4AF871B1F284}"/>
          </ac:spMkLst>
        </pc:spChg>
        <pc:spChg chg="add del mod">
          <ac:chgData name="Ofer Sheinkin" userId="ab23e2f0b62f2578" providerId="LiveId" clId="{2DD3694E-22B3-4A8A-8736-8F34FC1603B7}" dt="2019-03-04T22:02:17.521" v="2522"/>
          <ac:spMkLst>
            <pc:docMk/>
            <pc:sldMk cId="2110490821" sldId="279"/>
            <ac:spMk id="5" creationId="{2C5323D8-36A7-47C8-B6CD-376F0AC0305F}"/>
          </ac:spMkLst>
        </pc:spChg>
        <pc:spChg chg="add del mod">
          <ac:chgData name="Ofer Sheinkin" userId="ab23e2f0b62f2578" providerId="LiveId" clId="{2DD3694E-22B3-4A8A-8736-8F34FC1603B7}" dt="2019-03-04T22:02:17.521" v="2522"/>
          <ac:spMkLst>
            <pc:docMk/>
            <pc:sldMk cId="2110490821" sldId="279"/>
            <ac:spMk id="6" creationId="{D4EDED92-831E-4CFD-8060-6BB92D9B60EC}"/>
          </ac:spMkLst>
        </pc:spChg>
        <pc:spChg chg="add del mod">
          <ac:chgData name="Ofer Sheinkin" userId="ab23e2f0b62f2578" providerId="LiveId" clId="{2DD3694E-22B3-4A8A-8736-8F34FC1603B7}" dt="2019-03-04T22:02:17.521" v="2522"/>
          <ac:spMkLst>
            <pc:docMk/>
            <pc:sldMk cId="2110490821" sldId="279"/>
            <ac:spMk id="7" creationId="{7C4D41B8-B28B-409C-9FD7-72B6F64545FD}"/>
          </ac:spMkLst>
        </pc:spChg>
      </pc:sldChg>
      <pc:sldChg chg="addSp delSp modSp add">
        <pc:chgData name="Ofer Sheinkin" userId="ab23e2f0b62f2578" providerId="LiveId" clId="{2DD3694E-22B3-4A8A-8736-8F34FC1603B7}" dt="2019-03-04T22:04:34.567" v="2538"/>
        <pc:sldMkLst>
          <pc:docMk/>
          <pc:sldMk cId="4283946819" sldId="280"/>
        </pc:sldMkLst>
        <pc:spChg chg="mod">
          <ac:chgData name="Ofer Sheinkin" userId="ab23e2f0b62f2578" providerId="LiveId" clId="{2DD3694E-22B3-4A8A-8736-8F34FC1603B7}" dt="2019-03-04T22:04:34.567" v="2538"/>
          <ac:spMkLst>
            <pc:docMk/>
            <pc:sldMk cId="4283946819" sldId="280"/>
            <ac:spMk id="2" creationId="{511E32CC-E5E2-475B-A3BF-7B6B6F545F21}"/>
          </ac:spMkLst>
        </pc:spChg>
        <pc:spChg chg="del">
          <ac:chgData name="Ofer Sheinkin" userId="ab23e2f0b62f2578" providerId="LiveId" clId="{2DD3694E-22B3-4A8A-8736-8F34FC1603B7}" dt="2019-03-04T22:04:04.726" v="2532"/>
          <ac:spMkLst>
            <pc:docMk/>
            <pc:sldMk cId="4283946819" sldId="280"/>
            <ac:spMk id="3" creationId="{74164B8E-12AB-4B22-BF55-586ADA6E2F3B}"/>
          </ac:spMkLst>
        </pc:spChg>
        <pc:picChg chg="add mod">
          <ac:chgData name="Ofer Sheinkin" userId="ab23e2f0b62f2578" providerId="LiveId" clId="{2DD3694E-22B3-4A8A-8736-8F34FC1603B7}" dt="2019-03-04T22:04:04.726" v="2532"/>
          <ac:picMkLst>
            <pc:docMk/>
            <pc:sldMk cId="4283946819" sldId="280"/>
            <ac:picMk id="5" creationId="{F8F85A06-A5A0-4A1A-B789-BC35E62E25F5}"/>
          </ac:picMkLst>
        </pc:picChg>
      </pc:sldChg>
      <pc:sldChg chg="modSp add">
        <pc:chgData name="Ofer Sheinkin" userId="ab23e2f0b62f2578" providerId="LiveId" clId="{2DD3694E-22B3-4A8A-8736-8F34FC1603B7}" dt="2019-03-04T22:09:22.583" v="2859" actId="20577"/>
        <pc:sldMkLst>
          <pc:docMk/>
          <pc:sldMk cId="3012661230" sldId="281"/>
        </pc:sldMkLst>
        <pc:spChg chg="mod">
          <ac:chgData name="Ofer Sheinkin" userId="ab23e2f0b62f2578" providerId="LiveId" clId="{2DD3694E-22B3-4A8A-8736-8F34FC1603B7}" dt="2019-03-04T22:08:14.113" v="2755" actId="20577"/>
          <ac:spMkLst>
            <pc:docMk/>
            <pc:sldMk cId="3012661230" sldId="281"/>
            <ac:spMk id="2" creationId="{314925A6-B310-4E5F-B695-8F263E75E39A}"/>
          </ac:spMkLst>
        </pc:spChg>
        <pc:spChg chg="mod">
          <ac:chgData name="Ofer Sheinkin" userId="ab23e2f0b62f2578" providerId="LiveId" clId="{2DD3694E-22B3-4A8A-8736-8F34FC1603B7}" dt="2019-03-04T22:09:22.583" v="2859" actId="20577"/>
          <ac:spMkLst>
            <pc:docMk/>
            <pc:sldMk cId="3012661230" sldId="281"/>
            <ac:spMk id="3" creationId="{49C34368-AF11-426F-A725-D2DBDA802820}"/>
          </ac:spMkLst>
        </pc:spChg>
      </pc:sldChg>
      <pc:sldChg chg="add del">
        <pc:chgData name="Ofer Sheinkin" userId="ab23e2f0b62f2578" providerId="LiveId" clId="{2DD3694E-22B3-4A8A-8736-8F34FC1603B7}" dt="2019-03-04T22:09:48.419" v="2861" actId="2696"/>
        <pc:sldMkLst>
          <pc:docMk/>
          <pc:sldMk cId="1735882310" sldId="282"/>
        </pc:sldMkLst>
      </pc:sldChg>
      <pc:sldChg chg="modSp add">
        <pc:chgData name="Ofer Sheinkin" userId="ab23e2f0b62f2578" providerId="LiveId" clId="{2DD3694E-22B3-4A8A-8736-8F34FC1603B7}" dt="2019-03-04T22:10:23.082" v="2872" actId="20577"/>
        <pc:sldMkLst>
          <pc:docMk/>
          <pc:sldMk cId="3935810717" sldId="282"/>
        </pc:sldMkLst>
        <pc:spChg chg="mod">
          <ac:chgData name="Ofer Sheinkin" userId="ab23e2f0b62f2578" providerId="LiveId" clId="{2DD3694E-22B3-4A8A-8736-8F34FC1603B7}" dt="2019-03-04T22:09:58.664" v="2865" actId="20577"/>
          <ac:spMkLst>
            <pc:docMk/>
            <pc:sldMk cId="3935810717" sldId="282"/>
            <ac:spMk id="2" creationId="{314925A6-B310-4E5F-B695-8F263E75E39A}"/>
          </ac:spMkLst>
        </pc:spChg>
        <pc:spChg chg="mod">
          <ac:chgData name="Ofer Sheinkin" userId="ab23e2f0b62f2578" providerId="LiveId" clId="{2DD3694E-22B3-4A8A-8736-8F34FC1603B7}" dt="2019-03-04T22:10:23.082" v="2872" actId="20577"/>
          <ac:spMkLst>
            <pc:docMk/>
            <pc:sldMk cId="3935810717" sldId="282"/>
            <ac:spMk id="3" creationId="{49C34368-AF11-426F-A725-D2DBDA8028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CCB040-FCA7-4006-A6E7-C7F2E573A5C9}" type="datetimeFigureOut">
              <a:rPr lang="he-IL" smtClean="0"/>
              <a:t>י'/אייר/תש"ף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A88C2B-5366-4E66-AE13-9A0ECED3C8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28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88C2B-5366-4E66-AE13-9A0ECED3C8B6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83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88C2B-5366-4E66-AE13-9A0ECED3C8B6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79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7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9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1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4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1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8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9937-BF5E-4DC7-9ACB-CAD22C5A01FC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2017-2019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41556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www.ian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AE1BF5-B58C-4D67-A2BF-E4C967EDA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רשת - </a:t>
            </a:r>
            <a:r>
              <a:rPr lang="en-US" dirty="0"/>
              <a:t>Sockets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8810A0-D045-4BAE-AE83-89E0C3A2A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/>
              <a:t>שיעור ראשון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EE2947-16DE-4156-B355-DEA0AB3F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8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60238-F271-419A-9FD4-8775770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6AA5AE-1B67-4FDB-9E0E-A3D5793F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ממשק תכנותי לתקשורת</a:t>
            </a:r>
          </a:p>
          <a:p>
            <a:r>
              <a:rPr lang="he-IL" dirty="0"/>
              <a:t>מקור השם "שקע" אליו אפשר לחבר סוגי תקשורת שונים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219E9E-6DA8-4FA6-A5AF-DA1B9399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24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AF6E90-0A54-433B-8648-6CA114B2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ממשק תכנותי ל- </a:t>
            </a:r>
            <a:r>
              <a:rPr lang="en-US" dirty="0"/>
              <a:t>Sockets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E08A51-D46F-482D-B09C-42D01EA9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Socket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Accept</a:t>
            </a:r>
          </a:p>
          <a:p>
            <a:r>
              <a:rPr lang="en-US" dirty="0"/>
              <a:t>Connect</a:t>
            </a:r>
          </a:p>
          <a:p>
            <a:r>
              <a:rPr lang="en-US" dirty="0"/>
              <a:t>Send</a:t>
            </a:r>
          </a:p>
          <a:p>
            <a:r>
              <a:rPr lang="en-US" dirty="0"/>
              <a:t>Receive</a:t>
            </a:r>
          </a:p>
          <a:p>
            <a:r>
              <a:rPr lang="en-US" dirty="0"/>
              <a:t>close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B35C663-5E0B-4F21-8B28-1AF1B047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91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D9793-CD1D-48F9-BF7F-63A04FD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(TCP/IP)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DFDD1F7-D815-4E3A-9820-4D19DFB3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41" y="1280160"/>
            <a:ext cx="5144984" cy="4844633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FE6500F-6801-472A-996A-22770482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73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86608-44C0-494F-8B62-BA4365C3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(UDP)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7022A05-3675-438B-A02B-376995F40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948" y="1275210"/>
            <a:ext cx="4575876" cy="4930518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73CF9DD-B840-4BE3-8B4A-6458DB4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4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CE1FFB-7BCC-4292-8D75-06DDC797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901CF6-FDFC-498E-8DEF-9DEC94A0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0161"/>
            <a:ext cx="10972800" cy="484600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int </a:t>
            </a:r>
            <a:r>
              <a:rPr lang="en-US" dirty="0" err="1"/>
              <a:t>sockid</a:t>
            </a:r>
            <a:r>
              <a:rPr lang="en-US" dirty="0"/>
              <a:t>= socket(family, type, protocol)</a:t>
            </a:r>
          </a:p>
          <a:p>
            <a:pPr lvl="1" algn="l" rtl="0"/>
            <a:r>
              <a:rPr lang="en-US" b="0" dirty="0" err="1"/>
              <a:t>sockid</a:t>
            </a:r>
            <a:r>
              <a:rPr lang="en-US" b="0" dirty="0"/>
              <a:t>: socket descriptor, an integer (like a file-handle)</a:t>
            </a:r>
          </a:p>
          <a:p>
            <a:pPr lvl="1" algn="l" rtl="0"/>
            <a:r>
              <a:rPr lang="en-US" b="0" dirty="0"/>
              <a:t>family: integer, communication domain, e.g.,</a:t>
            </a:r>
          </a:p>
          <a:p>
            <a:pPr lvl="2" algn="l" rtl="0"/>
            <a:r>
              <a:rPr lang="en-US" b="0" dirty="0"/>
              <a:t>PF_INET, IPv4 protocols, Internet addresses (typically used)</a:t>
            </a:r>
          </a:p>
          <a:p>
            <a:pPr lvl="2" algn="l" rtl="0"/>
            <a:r>
              <a:rPr lang="en-US" b="0" dirty="0"/>
              <a:t>PF_UNIX, Local communication, File addresses</a:t>
            </a:r>
          </a:p>
          <a:p>
            <a:pPr lvl="1" algn="l" rtl="0"/>
            <a:r>
              <a:rPr lang="en-US" b="0" dirty="0"/>
              <a:t>type: communication type</a:t>
            </a:r>
          </a:p>
          <a:p>
            <a:pPr lvl="2" algn="l" rtl="0"/>
            <a:r>
              <a:rPr lang="en-US" b="0" dirty="0"/>
              <a:t>SOCK_STREAM -reliable, 2-way, connection-based service</a:t>
            </a:r>
          </a:p>
          <a:p>
            <a:pPr lvl="2" algn="l" rtl="0"/>
            <a:r>
              <a:rPr lang="en-US" b="0" dirty="0"/>
              <a:t>SOCK_DGRAM -unreliable, connectionless, messages of maximum length</a:t>
            </a:r>
            <a:endParaRPr lang="he-IL" b="0" dirty="0"/>
          </a:p>
          <a:p>
            <a:pPr lvl="1" algn="l" rtl="0"/>
            <a:r>
              <a:rPr lang="en-US" b="0" dirty="0"/>
              <a:t>protocol: specifies protocol </a:t>
            </a:r>
          </a:p>
          <a:p>
            <a:pPr lvl="2" algn="l" rtl="0"/>
            <a:r>
              <a:rPr lang="en-US" b="0" dirty="0"/>
              <a:t>IPPROTO_TCP IPPROTO_UDP</a:t>
            </a:r>
          </a:p>
          <a:p>
            <a:pPr lvl="2" algn="l" rtl="0"/>
            <a:r>
              <a:rPr lang="en-US" b="0" dirty="0"/>
              <a:t>usually set to 0 (i.e., use default protocol)</a:t>
            </a:r>
          </a:p>
          <a:p>
            <a:pPr lvl="1" algn="l" rtl="0"/>
            <a:r>
              <a:rPr lang="en-US" b="0" dirty="0"/>
              <a:t>upon failure returns -1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84D9A19-DC60-40CC-BB96-0C912CD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8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DBC762-CDB3-455B-B05F-1ED536B9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0211DA-E1B2-4CB7-9D08-C4FEF99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dirty="0"/>
              <a:t>When finished using a socket, the socket should be closed</a:t>
            </a:r>
          </a:p>
          <a:p>
            <a:pPr algn="l" rtl="0"/>
            <a:r>
              <a:rPr lang="en-US" dirty="0"/>
              <a:t>status= close(</a:t>
            </a:r>
            <a:r>
              <a:rPr lang="en-US" dirty="0" err="1"/>
              <a:t>sockid</a:t>
            </a:r>
            <a:r>
              <a:rPr lang="en-US" dirty="0"/>
              <a:t>);</a:t>
            </a:r>
          </a:p>
          <a:p>
            <a:pPr lvl="1" algn="l" rtl="0"/>
            <a:r>
              <a:rPr lang="en-US" b="0" dirty="0" err="1"/>
              <a:t>sockid</a:t>
            </a:r>
            <a:r>
              <a:rPr lang="en-US" b="0" dirty="0"/>
              <a:t>: the file descriptor (socket being closed)</a:t>
            </a:r>
          </a:p>
          <a:p>
            <a:pPr lvl="1" algn="l" rtl="0"/>
            <a:r>
              <a:rPr lang="en-US" b="0" dirty="0"/>
              <a:t>status: 0 if successful, -1 if error</a:t>
            </a:r>
          </a:p>
          <a:p>
            <a:pPr algn="l" rtl="0"/>
            <a:r>
              <a:rPr lang="en-US" b="0" dirty="0"/>
              <a:t>Closing a socket</a:t>
            </a:r>
          </a:p>
          <a:p>
            <a:pPr lvl="1" algn="l" rtl="0"/>
            <a:r>
              <a:rPr lang="en-US" b="0" dirty="0"/>
              <a:t>closes a connection (for stream socket)</a:t>
            </a:r>
          </a:p>
          <a:p>
            <a:pPr lvl="1" algn="l" rtl="0"/>
            <a:r>
              <a:rPr lang="en-US" b="0" dirty="0"/>
              <a:t>frees up the port used by the socket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C28D43-1F7F-4FBD-A98F-25FCC64E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75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16E40C-7431-4C26-BD50-BA2BBDDC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כתובות </a:t>
            </a:r>
            <a:r>
              <a:rPr lang="en-US" dirty="0"/>
              <a:t>IP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246A84-D75C-433C-919D-EFA718B1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393"/>
            <a:ext cx="10972800" cy="5124958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הגדרת כתובת </a:t>
            </a:r>
            <a:r>
              <a:rPr lang="en-US" dirty="0"/>
              <a:t>Socket</a:t>
            </a:r>
            <a:r>
              <a:rPr lang="he-IL" dirty="0"/>
              <a:t> כללית</a:t>
            </a:r>
          </a:p>
          <a:p>
            <a:pPr marL="0" indent="0" algn="l" rtl="0">
              <a:buNone/>
            </a:pPr>
            <a:r>
              <a:rPr lang="en-US" dirty="0"/>
              <a:t>struct </a:t>
            </a:r>
            <a:r>
              <a:rPr lang="en-US" dirty="0" err="1"/>
              <a:t>sockaddr</a:t>
            </a:r>
            <a:r>
              <a:rPr lang="en-US" dirty="0"/>
              <a:t> {</a:t>
            </a:r>
          </a:p>
          <a:p>
            <a:pPr marL="457200" lvl="1" indent="0" algn="l" rtl="0">
              <a:buNone/>
            </a:pPr>
            <a:r>
              <a:rPr lang="en-US" dirty="0"/>
              <a:t>unsigned short </a:t>
            </a:r>
            <a:r>
              <a:rPr lang="en-US" dirty="0" err="1"/>
              <a:t>sa_family</a:t>
            </a:r>
            <a:r>
              <a:rPr lang="en-US" dirty="0"/>
              <a:t>; /* Address family (e.g. AF_INET) */</a:t>
            </a:r>
          </a:p>
          <a:p>
            <a:pPr marL="457200" lvl="1" indent="0" algn="l" rtl="0">
              <a:buNone/>
            </a:pPr>
            <a:r>
              <a:rPr lang="en-US" dirty="0"/>
              <a:t>char </a:t>
            </a:r>
            <a:r>
              <a:rPr lang="en-US" dirty="0" err="1"/>
              <a:t>sa_data</a:t>
            </a:r>
            <a:r>
              <a:rPr lang="en-US" dirty="0"/>
              <a:t>[14]; /* Family-specific address information */</a:t>
            </a:r>
          </a:p>
          <a:p>
            <a:pPr marL="0" indent="0" algn="l" rtl="0">
              <a:buNone/>
            </a:pPr>
            <a:r>
              <a:rPr lang="he-IL" dirty="0"/>
              <a:t>{</a:t>
            </a:r>
          </a:p>
          <a:p>
            <a:r>
              <a:rPr lang="he-IL" dirty="0"/>
              <a:t>הגדרת כתובת </a:t>
            </a:r>
            <a:r>
              <a:rPr lang="en-US" dirty="0"/>
              <a:t>IPv4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struct </a:t>
            </a:r>
            <a:r>
              <a:rPr lang="en-US" dirty="0" err="1"/>
              <a:t>in_addr</a:t>
            </a:r>
            <a:r>
              <a:rPr lang="en-US" dirty="0"/>
              <a:t> {</a:t>
            </a:r>
          </a:p>
          <a:p>
            <a:pPr marL="457200" lvl="1" indent="0" algn="l" rtl="0">
              <a:buNone/>
            </a:pPr>
            <a:r>
              <a:rPr lang="en-US" dirty="0"/>
              <a:t>unsigned long </a:t>
            </a:r>
            <a:r>
              <a:rPr lang="en-US" dirty="0" err="1"/>
              <a:t>s_addr</a:t>
            </a:r>
            <a:r>
              <a:rPr lang="en-US" dirty="0"/>
              <a:t>; /* Internet address (32 bits) */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{</a:t>
            </a:r>
          </a:p>
          <a:p>
            <a:pPr marL="457200" lvl="1" indent="0" algn="l" rtl="0">
              <a:buNone/>
            </a:pPr>
            <a:r>
              <a:rPr lang="en-US" dirty="0"/>
              <a:t>unsigned short </a:t>
            </a:r>
            <a:r>
              <a:rPr lang="en-US" dirty="0" err="1"/>
              <a:t>sin_family</a:t>
            </a:r>
            <a:r>
              <a:rPr lang="en-US" dirty="0"/>
              <a:t>; /* Internet protocol (AF_INET) */</a:t>
            </a:r>
          </a:p>
          <a:p>
            <a:pPr marL="457200" lvl="1" indent="0" algn="l" rtl="0">
              <a:buNone/>
            </a:pPr>
            <a:r>
              <a:rPr lang="en-US" dirty="0"/>
              <a:t>unsigned short </a:t>
            </a:r>
            <a:r>
              <a:rPr lang="en-US" dirty="0" err="1"/>
              <a:t>sin_port</a:t>
            </a:r>
            <a:r>
              <a:rPr lang="en-US" dirty="0"/>
              <a:t>; /* Address port (16 bits) */</a:t>
            </a:r>
          </a:p>
          <a:p>
            <a:pPr marL="457200" lvl="1" indent="0" algn="l" rtl="0">
              <a:buNone/>
            </a:pPr>
            <a:r>
              <a:rPr lang="en-US" dirty="0"/>
              <a:t>struct </a:t>
            </a:r>
            <a:r>
              <a:rPr lang="en-US" dirty="0" err="1"/>
              <a:t>in_addrsin_addr</a:t>
            </a:r>
            <a:r>
              <a:rPr lang="en-US" dirty="0"/>
              <a:t>; /* Internet address (32 bits) */	</a:t>
            </a:r>
          </a:p>
          <a:p>
            <a:pPr marL="457200" lvl="1" indent="0" algn="l" rtl="0">
              <a:buNone/>
            </a:pPr>
            <a:r>
              <a:rPr lang="en-US" dirty="0"/>
              <a:t>char </a:t>
            </a:r>
            <a:r>
              <a:rPr lang="en-US" dirty="0" err="1"/>
              <a:t>sin_zero</a:t>
            </a:r>
            <a:r>
              <a:rPr lang="en-US" dirty="0"/>
              <a:t>[8]; /* Not used */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A0BB2F7-BD52-424E-B285-32D3053A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54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BAD97D-2DA9-4365-9127-33BC24D3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29A5F4-64FC-4534-8B28-5D56A854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dirty="0"/>
              <a:t>associates and reserves a port for use by the socket</a:t>
            </a:r>
          </a:p>
          <a:p>
            <a:pPr algn="l" rtl="0"/>
            <a:r>
              <a:rPr lang="en-US" dirty="0"/>
              <a:t>int status = bind(</a:t>
            </a:r>
            <a:r>
              <a:rPr lang="en-US" dirty="0" err="1"/>
              <a:t>sockid</a:t>
            </a:r>
            <a:r>
              <a:rPr lang="en-US" dirty="0"/>
              <a:t>, &amp;</a:t>
            </a:r>
            <a:r>
              <a:rPr lang="en-US" dirty="0" err="1"/>
              <a:t>addrport</a:t>
            </a:r>
            <a:r>
              <a:rPr lang="en-US" dirty="0"/>
              <a:t>, size);</a:t>
            </a:r>
            <a:endParaRPr lang="en-US" b="0" dirty="0"/>
          </a:p>
          <a:p>
            <a:pPr lvl="1" algn="l" rtl="0"/>
            <a:r>
              <a:rPr lang="en-US" b="0" dirty="0" err="1"/>
              <a:t>sockid</a:t>
            </a:r>
            <a:r>
              <a:rPr lang="en-US" b="0" dirty="0"/>
              <a:t>: integer, socket descriptor</a:t>
            </a:r>
          </a:p>
          <a:p>
            <a:pPr lvl="1" algn="l" rtl="0"/>
            <a:r>
              <a:rPr lang="en-US" b="0" dirty="0" err="1"/>
              <a:t>addrport</a:t>
            </a:r>
            <a:r>
              <a:rPr lang="en-US" b="0" dirty="0"/>
              <a:t>: struct </a:t>
            </a:r>
            <a:r>
              <a:rPr lang="en-US" b="0" dirty="0" err="1"/>
              <a:t>sockaddr</a:t>
            </a:r>
            <a:r>
              <a:rPr lang="en-US" b="0" dirty="0"/>
              <a:t>, the (IP) address and port of the machine</a:t>
            </a:r>
          </a:p>
          <a:p>
            <a:pPr lvl="2" algn="l" rtl="0"/>
            <a:r>
              <a:rPr lang="en-US" b="0" dirty="0"/>
              <a:t>for TCP/IP server, internet address is usually set to INADDR_ANY, i.e., chooses any incoming interface</a:t>
            </a:r>
          </a:p>
          <a:p>
            <a:pPr lvl="1" algn="l" rtl="0"/>
            <a:r>
              <a:rPr lang="en-US" b="0" dirty="0"/>
              <a:t>size: the size (in bytes) of the </a:t>
            </a:r>
            <a:r>
              <a:rPr lang="en-US" b="0" dirty="0" err="1"/>
              <a:t>addrport</a:t>
            </a:r>
            <a:r>
              <a:rPr lang="en-US" b="0" dirty="0"/>
              <a:t> structure</a:t>
            </a:r>
          </a:p>
          <a:p>
            <a:pPr lvl="1" algn="l" rtl="0"/>
            <a:r>
              <a:rPr lang="en-US" b="0" dirty="0"/>
              <a:t>status: upon failure -1 is returned 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C5093D-F97F-419C-B599-189D4802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29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12264-554E-4A85-81C2-50B63F7F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9A1B45-2F0C-4DA1-8825-984AE182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Instructs TCP protocol implementation to listen for connections</a:t>
            </a:r>
            <a:r>
              <a:rPr lang="he-IL" b="0" dirty="0"/>
              <a:t>􀂄</a:t>
            </a:r>
            <a:r>
              <a:rPr lang="en-US" dirty="0"/>
              <a:t>int status = listen(</a:t>
            </a:r>
            <a:r>
              <a:rPr lang="en-US" dirty="0" err="1"/>
              <a:t>sockid</a:t>
            </a:r>
            <a:r>
              <a:rPr lang="en-US" dirty="0"/>
              <a:t>, </a:t>
            </a:r>
            <a:r>
              <a:rPr lang="en-US" dirty="0" err="1"/>
              <a:t>queueLimit</a:t>
            </a:r>
            <a:r>
              <a:rPr lang="en-US" dirty="0"/>
              <a:t>);</a:t>
            </a:r>
            <a:r>
              <a:rPr lang="he-IL" b="0" dirty="0"/>
              <a:t>􀂉</a:t>
            </a:r>
            <a:r>
              <a:rPr lang="en-US" b="0" dirty="0" err="1"/>
              <a:t>sockid</a:t>
            </a:r>
            <a:r>
              <a:rPr lang="en-US" b="0" dirty="0"/>
              <a:t>: integer, socket descriptor</a:t>
            </a:r>
            <a:r>
              <a:rPr lang="he-IL" b="0" dirty="0"/>
              <a:t>􀂉</a:t>
            </a:r>
            <a:r>
              <a:rPr lang="en-US" b="0" dirty="0" err="1"/>
              <a:t>queuelen</a:t>
            </a:r>
            <a:r>
              <a:rPr lang="en-US" b="0" dirty="0"/>
              <a:t>: integer, # of active participants that can “</a:t>
            </a:r>
            <a:r>
              <a:rPr lang="en-US" b="0" dirty="0" err="1"/>
              <a:t>wait”for</a:t>
            </a:r>
            <a:r>
              <a:rPr lang="en-US" b="0" dirty="0"/>
              <a:t> a connection</a:t>
            </a:r>
            <a:r>
              <a:rPr lang="he-IL" b="0" dirty="0"/>
              <a:t>􀂉</a:t>
            </a:r>
            <a:r>
              <a:rPr lang="en-US" b="0" dirty="0"/>
              <a:t>status: 0 if listening, -1 if error </a:t>
            </a:r>
            <a:r>
              <a:rPr lang="he-IL" b="0" dirty="0"/>
              <a:t>􀂄</a:t>
            </a:r>
            <a:r>
              <a:rPr lang="en-US" b="0" dirty="0"/>
              <a:t>listen()is non-blocking: returns immediately</a:t>
            </a:r>
            <a:r>
              <a:rPr lang="he-IL" b="0" dirty="0"/>
              <a:t>􀂄</a:t>
            </a:r>
            <a:r>
              <a:rPr lang="en-US" b="0" dirty="0"/>
              <a:t>The listening socket (</a:t>
            </a:r>
            <a:r>
              <a:rPr lang="en-US" b="0" dirty="0" err="1"/>
              <a:t>sockid</a:t>
            </a:r>
            <a:r>
              <a:rPr lang="en-US" b="0" dirty="0"/>
              <a:t>)</a:t>
            </a:r>
            <a:r>
              <a:rPr lang="he-IL" b="0" dirty="0"/>
              <a:t>􀂉</a:t>
            </a:r>
            <a:r>
              <a:rPr lang="en-US" b="0" dirty="0"/>
              <a:t>is never used for sending and receiving</a:t>
            </a:r>
            <a:r>
              <a:rPr lang="he-IL" b="0" dirty="0"/>
              <a:t>􀂉</a:t>
            </a:r>
            <a:r>
              <a:rPr lang="en-US" b="0" dirty="0"/>
              <a:t>is used by the server only as a way to get new sockets 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8FC66F-3929-4806-93A9-86C55C45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99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4A6D1-9B86-4CF5-868F-E3E68AB5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A50710-DB66-48A5-971A-5F00B503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dirty="0"/>
              <a:t>The client establishes a connection with the server by calling connect()</a:t>
            </a:r>
          </a:p>
          <a:p>
            <a:pPr algn="l" rtl="0"/>
            <a:r>
              <a:rPr lang="en-US" dirty="0"/>
              <a:t>int status = connect(</a:t>
            </a:r>
            <a:r>
              <a:rPr lang="en-US" dirty="0" err="1"/>
              <a:t>sockid</a:t>
            </a:r>
            <a:r>
              <a:rPr lang="en-US" dirty="0"/>
              <a:t>, &amp;</a:t>
            </a:r>
            <a:r>
              <a:rPr lang="en-US" dirty="0" err="1"/>
              <a:t>foreignAddr</a:t>
            </a:r>
            <a:r>
              <a:rPr lang="en-US" dirty="0"/>
              <a:t>, </a:t>
            </a:r>
            <a:r>
              <a:rPr lang="en-US" dirty="0" err="1"/>
              <a:t>addrlen</a:t>
            </a:r>
            <a:r>
              <a:rPr lang="en-US" dirty="0"/>
              <a:t>);</a:t>
            </a:r>
            <a:endParaRPr lang="en-US" b="0" dirty="0"/>
          </a:p>
          <a:p>
            <a:pPr lvl="1" algn="l" rtl="0"/>
            <a:r>
              <a:rPr lang="en-US" b="0" dirty="0" err="1"/>
              <a:t>sockid</a:t>
            </a:r>
            <a:r>
              <a:rPr lang="en-US" b="0" dirty="0"/>
              <a:t>: integer, socket to be used in connection</a:t>
            </a:r>
          </a:p>
          <a:p>
            <a:pPr lvl="1" algn="l" rtl="0"/>
            <a:r>
              <a:rPr lang="en-US" b="0" dirty="0" err="1"/>
              <a:t>foreignAddr</a:t>
            </a:r>
            <a:r>
              <a:rPr lang="en-US" b="0" dirty="0"/>
              <a:t>: struct </a:t>
            </a:r>
            <a:r>
              <a:rPr lang="en-US" b="0" dirty="0" err="1"/>
              <a:t>sockaddr</a:t>
            </a:r>
            <a:r>
              <a:rPr lang="en-US" b="0" dirty="0"/>
              <a:t>: address of the passive participant</a:t>
            </a:r>
          </a:p>
          <a:p>
            <a:pPr lvl="1" algn="l" rtl="0"/>
            <a:r>
              <a:rPr lang="en-US" b="0" dirty="0" err="1"/>
              <a:t>addrlen</a:t>
            </a:r>
            <a:r>
              <a:rPr lang="en-US" b="0" dirty="0"/>
              <a:t>: integer, </a:t>
            </a:r>
            <a:r>
              <a:rPr lang="en-US" b="0" dirty="0" err="1"/>
              <a:t>sizeof</a:t>
            </a:r>
            <a:r>
              <a:rPr lang="en-US" b="0" dirty="0"/>
              <a:t>(name)</a:t>
            </a:r>
          </a:p>
          <a:p>
            <a:pPr lvl="1" algn="l" rtl="0"/>
            <a:r>
              <a:rPr lang="en-US" b="0" dirty="0"/>
              <a:t>status: 0 if successful connect, -1 otherwise􀂄connect()is blocking 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B0658CA-9F7D-4053-8BF2-854ABE3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1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C8CD3-BAE3-402D-9E43-09664399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תקשורת בין תהליכים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7A5BC8-9DDF-497A-AA12-9E480360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– </a:t>
            </a:r>
            <a:r>
              <a:rPr lang="en-US" dirty="0"/>
              <a:t>Process</a:t>
            </a:r>
          </a:p>
          <a:p>
            <a:r>
              <a:rPr lang="he-IL" dirty="0"/>
              <a:t>העברת מידע</a:t>
            </a:r>
          </a:p>
          <a:p>
            <a:pPr lvl="1"/>
            <a:r>
              <a:rPr lang="he-IL" dirty="0"/>
              <a:t>זיכרון משותף</a:t>
            </a:r>
          </a:p>
          <a:p>
            <a:pPr lvl="1"/>
            <a:r>
              <a:rPr lang="he-IL" dirty="0"/>
              <a:t>ערוץ תקשורת</a:t>
            </a:r>
          </a:p>
          <a:p>
            <a:pPr lvl="2"/>
            <a:r>
              <a:rPr lang="en-US" dirty="0"/>
              <a:t>Named Pipe</a:t>
            </a:r>
          </a:p>
          <a:p>
            <a:pPr lvl="2"/>
            <a:r>
              <a:rPr lang="en-US" dirty="0"/>
              <a:t>Network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6C7AE6A-B591-4E02-8D46-742E18D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66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AF9D5B-5168-45DC-88C0-70DD3556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913A50-FBA0-444C-981A-34BFAA7A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int count = send(</a:t>
            </a:r>
            <a:r>
              <a:rPr lang="en-US" dirty="0" err="1"/>
              <a:t>sockid</a:t>
            </a:r>
            <a:r>
              <a:rPr lang="en-US" dirty="0"/>
              <a:t>, msg, </a:t>
            </a:r>
            <a:r>
              <a:rPr lang="en-US" dirty="0" err="1"/>
              <a:t>msgLen</a:t>
            </a:r>
            <a:r>
              <a:rPr lang="en-US" dirty="0"/>
              <a:t>, flags);</a:t>
            </a:r>
            <a:endParaRPr lang="en-US" b="0" dirty="0"/>
          </a:p>
          <a:p>
            <a:pPr lvl="1" algn="l" rtl="0"/>
            <a:r>
              <a:rPr lang="en-US" b="0" dirty="0"/>
              <a:t>msg: const void[], message to be transmitted</a:t>
            </a:r>
            <a:endParaRPr lang="he-IL" b="0" dirty="0"/>
          </a:p>
          <a:p>
            <a:pPr lvl="1" algn="l" rtl="0"/>
            <a:r>
              <a:rPr lang="en-US" b="0" dirty="0" err="1"/>
              <a:t>msgLen</a:t>
            </a:r>
            <a:r>
              <a:rPr lang="en-US" b="0" dirty="0"/>
              <a:t>: integer, length of message (in bytes) to transmit</a:t>
            </a:r>
          </a:p>
          <a:p>
            <a:pPr lvl="1" algn="l" rtl="0"/>
            <a:r>
              <a:rPr lang="en-US" b="0" dirty="0"/>
              <a:t>flags: integer, special options, usually just 0</a:t>
            </a:r>
          </a:p>
          <a:p>
            <a:pPr lvl="1" algn="l" rtl="0"/>
            <a:r>
              <a:rPr lang="en-US" b="0" dirty="0"/>
              <a:t>count: # bytes transmitted (-1 if error)</a:t>
            </a:r>
          </a:p>
          <a:p>
            <a:pPr marL="457200" lvl="1" indent="0" algn="l" rtl="0">
              <a:buNone/>
            </a:pPr>
            <a:endParaRPr lang="en-US" b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8FCE8B1-2E31-4133-88D4-A61993F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0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AF9D5B-5168-45DC-88C0-70DD3556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913A50-FBA0-444C-981A-34BFAA7A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int count = </a:t>
            </a:r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sockid</a:t>
            </a:r>
            <a:r>
              <a:rPr lang="en-US" dirty="0"/>
              <a:t>, </a:t>
            </a:r>
            <a:r>
              <a:rPr lang="en-US" dirty="0" err="1"/>
              <a:t>recvBuf</a:t>
            </a:r>
            <a:r>
              <a:rPr lang="en-US" dirty="0"/>
              <a:t>, </a:t>
            </a:r>
            <a:r>
              <a:rPr lang="en-US" dirty="0" err="1"/>
              <a:t>bufLen</a:t>
            </a:r>
            <a:r>
              <a:rPr lang="en-US" dirty="0"/>
              <a:t>, flags);</a:t>
            </a:r>
            <a:endParaRPr lang="en-US" b="0" dirty="0"/>
          </a:p>
          <a:p>
            <a:pPr lvl="1" algn="l" rtl="0"/>
            <a:r>
              <a:rPr lang="en-US" b="0" dirty="0" err="1"/>
              <a:t>recvBuf</a:t>
            </a:r>
            <a:r>
              <a:rPr lang="en-US" b="0" dirty="0"/>
              <a:t>: void[], stores received bytes</a:t>
            </a:r>
          </a:p>
          <a:p>
            <a:pPr lvl="1" algn="l" rtl="0"/>
            <a:r>
              <a:rPr lang="en-US" b="0" dirty="0" err="1"/>
              <a:t>bufLen</a:t>
            </a:r>
            <a:r>
              <a:rPr lang="en-US" b="0" dirty="0"/>
              <a:t>: # bytes received</a:t>
            </a:r>
          </a:p>
          <a:p>
            <a:pPr lvl="1" algn="l" rtl="0"/>
            <a:r>
              <a:rPr lang="en-US" b="0" dirty="0"/>
              <a:t>flags: integer, special options, usually just 0</a:t>
            </a:r>
          </a:p>
          <a:p>
            <a:pPr lvl="1" algn="l" rtl="0"/>
            <a:r>
              <a:rPr lang="en-US" b="0" dirty="0"/>
              <a:t>count: # bytes received (-1 if error)</a:t>
            </a:r>
          </a:p>
          <a:p>
            <a:pPr lvl="1" algn="l" rtl="0"/>
            <a:r>
              <a:rPr lang="en-US" b="0" dirty="0"/>
              <a:t>Calls are blocking </a:t>
            </a:r>
          </a:p>
          <a:p>
            <a:pPr lvl="1" algn="l" rtl="0"/>
            <a:r>
              <a:rPr lang="en-US" b="0" dirty="0"/>
              <a:t>returns only after data is sent / received 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8FCE8B1-2E31-4133-88D4-A61993F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66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A3317B-67AA-45E5-AA73-DB57A8ED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ה- </a:t>
            </a:r>
            <a:r>
              <a:rPr lang="en-US" dirty="0" err="1"/>
              <a:t>Endians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9B7D8D-9024-4438-B2AB-81AB5632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7969"/>
            <a:ext cx="10972800" cy="4858196"/>
          </a:xfrm>
        </p:spPr>
        <p:txBody>
          <a:bodyPr/>
          <a:lstStyle/>
          <a:p>
            <a:r>
              <a:rPr lang="en-US" dirty="0"/>
              <a:t>Big Endian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Little Endian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2F0EEB-0171-42FE-93DA-191A9D8E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FB3ED16-D3A3-41BE-BBCA-364413BD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74" y="1380745"/>
            <a:ext cx="7390034" cy="225975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24266D3-996C-4D2D-8D74-27A9C30F7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82" y="3965856"/>
            <a:ext cx="7390034" cy="22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B3B564-451A-4646-AD6C-AC887CE9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תרגום </a:t>
            </a:r>
            <a:r>
              <a:rPr lang="en-US" dirty="0" err="1"/>
              <a:t>Endians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67D10C-DF71-44CA-8652-4AF871B1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Host Byte-Ordering: the byte ordering used by a host (big or little)</a:t>
            </a:r>
          </a:p>
          <a:p>
            <a:pPr algn="l" rtl="0"/>
            <a:r>
              <a:rPr lang="en-US" dirty="0"/>
              <a:t>Network Byte-Ordering: the byte ordering used by the network –always big-endian</a:t>
            </a:r>
          </a:p>
          <a:p>
            <a:pPr lvl="1" algn="l" rtl="0"/>
            <a:r>
              <a:rPr lang="en-US" dirty="0" err="1"/>
              <a:t>u_long</a:t>
            </a:r>
            <a:r>
              <a:rPr lang="en-US" dirty="0"/>
              <a:t> </a:t>
            </a:r>
            <a:r>
              <a:rPr lang="en-US" dirty="0" err="1"/>
              <a:t>htonl</a:t>
            </a:r>
            <a:r>
              <a:rPr lang="en-US" dirty="0"/>
              <a:t>(</a:t>
            </a:r>
            <a:r>
              <a:rPr lang="en-US" dirty="0" err="1"/>
              <a:t>u_longx</a:t>
            </a:r>
            <a:r>
              <a:rPr lang="en-US" dirty="0"/>
              <a:t>);</a:t>
            </a:r>
          </a:p>
          <a:p>
            <a:pPr lvl="1" algn="l" rtl="0"/>
            <a:r>
              <a:rPr lang="en-US" dirty="0" err="1"/>
              <a:t>u_short</a:t>
            </a:r>
            <a:r>
              <a:rPr lang="en-US" dirty="0"/>
              <a:t> </a:t>
            </a:r>
            <a:r>
              <a:rPr lang="en-US" dirty="0" err="1"/>
              <a:t>htons</a:t>
            </a:r>
            <a:r>
              <a:rPr lang="en-US" dirty="0"/>
              <a:t>(</a:t>
            </a:r>
            <a:r>
              <a:rPr lang="en-US" dirty="0" err="1"/>
              <a:t>u_shortx</a:t>
            </a:r>
            <a:r>
              <a:rPr lang="en-US" dirty="0"/>
              <a:t>);</a:t>
            </a:r>
          </a:p>
          <a:p>
            <a:pPr lvl="1" algn="l" rtl="0"/>
            <a:r>
              <a:rPr lang="en-US" dirty="0" err="1"/>
              <a:t>u_long</a:t>
            </a:r>
            <a:r>
              <a:rPr lang="en-US" dirty="0"/>
              <a:t> </a:t>
            </a:r>
            <a:r>
              <a:rPr lang="en-US" dirty="0" err="1"/>
              <a:t>ntohl</a:t>
            </a:r>
            <a:r>
              <a:rPr lang="en-US" dirty="0"/>
              <a:t>(</a:t>
            </a:r>
            <a:r>
              <a:rPr lang="en-US" dirty="0" err="1"/>
              <a:t>u_longx</a:t>
            </a:r>
            <a:r>
              <a:rPr lang="en-US" dirty="0"/>
              <a:t>);</a:t>
            </a:r>
          </a:p>
          <a:p>
            <a:pPr lvl="1" algn="l" rtl="0"/>
            <a:r>
              <a:rPr lang="en-US" dirty="0" err="1"/>
              <a:t>u_short</a:t>
            </a:r>
            <a:r>
              <a:rPr lang="en-US" dirty="0"/>
              <a:t> </a:t>
            </a:r>
            <a:r>
              <a:rPr lang="en-US" dirty="0" err="1"/>
              <a:t>ntohs</a:t>
            </a:r>
            <a:r>
              <a:rPr lang="en-US" dirty="0"/>
              <a:t>(</a:t>
            </a:r>
            <a:r>
              <a:rPr lang="en-US" dirty="0" err="1"/>
              <a:t>u_shortx</a:t>
            </a:r>
            <a:r>
              <a:rPr lang="en-US" dirty="0"/>
              <a:t>);</a:t>
            </a:r>
            <a:endParaRPr lang="he-IL" dirty="0"/>
          </a:p>
          <a:p>
            <a:pPr algn="l" rtl="0"/>
            <a:r>
              <a:rPr lang="en-US" dirty="0"/>
              <a:t>On big-endian machines, these routines do nothing</a:t>
            </a:r>
          </a:p>
          <a:p>
            <a:pPr algn="l" rtl="0"/>
            <a:r>
              <a:rPr lang="en-US" dirty="0"/>
              <a:t>On little-endian machines, they reverse the byte order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2A5FA31-9FFB-421E-A9E4-396FD988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49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1E32CC-E5E2-475B-A3BF-7B6B6F5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תרגום </a:t>
            </a:r>
            <a:r>
              <a:rPr lang="en-US" dirty="0" err="1"/>
              <a:t>Endians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8F85A06-A5A0-4A1A-B789-BC35E62E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174" y="2889448"/>
            <a:ext cx="10231651" cy="1947467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F64FCE-E49F-48D2-841D-5C9FBE0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94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4925A6-B310-4E5F-B695-8F263E75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כיתה 1 - </a:t>
            </a:r>
            <a:r>
              <a:rPr lang="en-US" dirty="0"/>
              <a:t>TCP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34368-AF11-426F-A725-D2DBDA80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תוך שימוש בפונקציות שנלמדו </a:t>
            </a:r>
          </a:p>
          <a:p>
            <a:pPr lvl="1"/>
            <a:r>
              <a:rPr lang="he-IL" dirty="0"/>
              <a:t>כתבו תוכנת שרת</a:t>
            </a:r>
          </a:p>
          <a:p>
            <a:pPr lvl="2"/>
            <a:r>
              <a:rPr lang="he-IL" dirty="0"/>
              <a:t>מגדירה פורט 3001</a:t>
            </a:r>
          </a:p>
          <a:p>
            <a:pPr lvl="2"/>
            <a:r>
              <a:rPr lang="he-IL" dirty="0"/>
              <a:t>מבצעת פעילות </a:t>
            </a:r>
            <a:r>
              <a:rPr lang="en-US" dirty="0"/>
              <a:t>echo</a:t>
            </a:r>
            <a:r>
              <a:rPr lang="he-IL" dirty="0"/>
              <a:t> – מחזירה ללקוח את מה ששלח</a:t>
            </a:r>
          </a:p>
          <a:p>
            <a:pPr lvl="1"/>
            <a:r>
              <a:rPr lang="he-IL" dirty="0"/>
              <a:t>כתבו תוכנת לקוח</a:t>
            </a:r>
          </a:p>
          <a:p>
            <a:pPr lvl="2"/>
            <a:r>
              <a:rPr lang="he-IL" dirty="0"/>
              <a:t>יוצרת קשר עם השרת בפורט המתאים</a:t>
            </a:r>
          </a:p>
          <a:p>
            <a:pPr lvl="2"/>
            <a:r>
              <a:rPr lang="he-IL" dirty="0"/>
              <a:t>שולחת את ההודעה "</a:t>
            </a:r>
            <a:r>
              <a:rPr lang="en-US" dirty="0"/>
              <a:t>Hello World</a:t>
            </a:r>
            <a:r>
              <a:rPr lang="he-IL" dirty="0"/>
              <a:t>"</a:t>
            </a:r>
          </a:p>
          <a:p>
            <a:pPr lvl="2"/>
            <a:r>
              <a:rPr lang="he-IL" dirty="0"/>
              <a:t>שולחת הודעה ארוכה יותר – 100 תווים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5EDB8C-ED75-4029-95E4-B92B072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66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4925A6-B310-4E5F-B695-8F263E75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כיתה 1 - </a:t>
            </a:r>
            <a:r>
              <a:rPr lang="en-US" dirty="0"/>
              <a:t>UDP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34368-AF11-426F-A725-D2DBDA80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תוך שימוש בפונקציות שנלמדו </a:t>
            </a:r>
          </a:p>
          <a:p>
            <a:pPr lvl="1"/>
            <a:r>
              <a:rPr lang="he-IL" dirty="0"/>
              <a:t>כתבו תוכנת שרת</a:t>
            </a:r>
          </a:p>
          <a:p>
            <a:pPr lvl="2"/>
            <a:r>
              <a:rPr lang="he-IL" dirty="0"/>
              <a:t>מגדירה פורט 3002</a:t>
            </a:r>
          </a:p>
          <a:p>
            <a:pPr lvl="2"/>
            <a:r>
              <a:rPr lang="he-IL" dirty="0"/>
              <a:t>מבצעת פעילות </a:t>
            </a:r>
            <a:r>
              <a:rPr lang="en-US" dirty="0"/>
              <a:t>echo</a:t>
            </a:r>
            <a:r>
              <a:rPr lang="he-IL" dirty="0"/>
              <a:t> – מחזירה ללקוח את מה ששלח</a:t>
            </a:r>
          </a:p>
          <a:p>
            <a:pPr lvl="1"/>
            <a:r>
              <a:rPr lang="he-IL" dirty="0"/>
              <a:t>כתבו תוכנת לקוח</a:t>
            </a:r>
          </a:p>
          <a:p>
            <a:pPr lvl="2"/>
            <a:r>
              <a:rPr lang="he-IL" dirty="0"/>
              <a:t>מגדירה פורט 3003</a:t>
            </a:r>
          </a:p>
          <a:p>
            <a:pPr lvl="2"/>
            <a:r>
              <a:rPr lang="he-IL" dirty="0"/>
              <a:t>יוצרת קשר עם השרת בפורט המתאים</a:t>
            </a:r>
          </a:p>
          <a:p>
            <a:pPr lvl="2"/>
            <a:r>
              <a:rPr lang="he-IL" dirty="0"/>
              <a:t>שולחת את ההודעה "</a:t>
            </a:r>
            <a:r>
              <a:rPr lang="en-US" dirty="0"/>
              <a:t>Hello World</a:t>
            </a:r>
            <a:r>
              <a:rPr lang="he-IL" dirty="0"/>
              <a:t>"</a:t>
            </a:r>
          </a:p>
          <a:p>
            <a:pPr lvl="2"/>
            <a:r>
              <a:rPr lang="he-IL" dirty="0"/>
              <a:t>שולחת הודעה ארוכה יותר – 100 תווים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5EDB8C-ED75-4029-95E4-B92B072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81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DBB2B1-FE82-422E-A550-BBB5C6EA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 שרת לקוח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1837C1-76BF-4E15-A9F4-6B45E735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– Server Model</a:t>
            </a:r>
            <a:endParaRPr lang="he-IL" dirty="0"/>
          </a:p>
          <a:p>
            <a:r>
              <a:rPr lang="he-IL" dirty="0"/>
              <a:t>יוזם השיחה – לקוח</a:t>
            </a:r>
          </a:p>
          <a:p>
            <a:r>
              <a:rPr lang="he-IL" dirty="0"/>
              <a:t>מקבל השיחה - שרת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736493-F235-40F2-BAB4-384C9131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2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E3F21C-D915-4FBB-B0E6-3551F0A8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כתובות במודל 7 השכבות</a:t>
            </a:r>
          </a:p>
        </p:txBody>
      </p:sp>
      <p:sp>
        <p:nvSpPr>
          <p:cNvPr id="13" name="מציין מיקום תוכן 12">
            <a:extLst>
              <a:ext uri="{FF2B5EF4-FFF2-40B4-BE49-F238E27FC236}">
                <a16:creationId xmlns:a16="http://schemas.microsoft.com/office/drawing/2014/main" id="{3A00B377-D7F9-4476-8F80-5C0500F4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A02F0393-4DE8-46A0-89B9-304E01E19D1E}"/>
              </a:ext>
            </a:extLst>
          </p:cNvPr>
          <p:cNvGrpSpPr/>
          <p:nvPr/>
        </p:nvGrpSpPr>
        <p:grpSpPr>
          <a:xfrm>
            <a:off x="1043608" y="1556792"/>
            <a:ext cx="5541738" cy="4608512"/>
            <a:chOff x="1043608" y="1556792"/>
            <a:chExt cx="5541738" cy="460851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2A537E8-5557-4F0B-A1EB-7902D62C1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662904"/>
              <a:ext cx="2660767" cy="450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הסבר מלבני 5">
              <a:extLst>
                <a:ext uri="{FF2B5EF4-FFF2-40B4-BE49-F238E27FC236}">
                  <a16:creationId xmlns:a16="http://schemas.microsoft.com/office/drawing/2014/main" id="{66029406-2541-4600-B827-45CB36D8DB41}"/>
                </a:ext>
              </a:extLst>
            </p:cNvPr>
            <p:cNvSpPr/>
            <p:nvPr/>
          </p:nvSpPr>
          <p:spPr>
            <a:xfrm>
              <a:off x="5140424" y="2924944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Port Number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הסבר מלבני 6">
              <a:extLst>
                <a:ext uri="{FF2B5EF4-FFF2-40B4-BE49-F238E27FC236}">
                  <a16:creationId xmlns:a16="http://schemas.microsoft.com/office/drawing/2014/main" id="{70EE3F26-BB01-4934-8144-1CB314B33E27}"/>
                </a:ext>
              </a:extLst>
            </p:cNvPr>
            <p:cNvSpPr/>
            <p:nvPr/>
          </p:nvSpPr>
          <p:spPr>
            <a:xfrm>
              <a:off x="5120009" y="1556792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URI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הסבר מלבני 8">
              <a:extLst>
                <a:ext uri="{FF2B5EF4-FFF2-40B4-BE49-F238E27FC236}">
                  <a16:creationId xmlns:a16="http://schemas.microsoft.com/office/drawing/2014/main" id="{0874986F-E039-492C-B1AC-21DCBCC1512F}"/>
                </a:ext>
              </a:extLst>
            </p:cNvPr>
            <p:cNvSpPr/>
            <p:nvPr/>
          </p:nvSpPr>
          <p:spPr>
            <a:xfrm>
              <a:off x="5140424" y="420623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IP Address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הסבר מלבני 10">
              <a:extLst>
                <a:ext uri="{FF2B5EF4-FFF2-40B4-BE49-F238E27FC236}">
                  <a16:creationId xmlns:a16="http://schemas.microsoft.com/office/drawing/2014/main" id="{448AE0C1-952F-4AB9-B8A1-117B119C0196}"/>
                </a:ext>
              </a:extLst>
            </p:cNvPr>
            <p:cNvSpPr/>
            <p:nvPr/>
          </p:nvSpPr>
          <p:spPr>
            <a:xfrm>
              <a:off x="5145186" y="486916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MAC Address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מציין מיקום של מספר שקופית 19">
            <a:extLst>
              <a:ext uri="{FF2B5EF4-FFF2-40B4-BE49-F238E27FC236}">
                <a16:creationId xmlns:a16="http://schemas.microsoft.com/office/drawing/2014/main" id="{54DCDDB6-1D19-4B41-8140-96CB074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4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CED09-D0AF-4FBD-9363-AD82720C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URI	 - Uniform Resource Identifier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3CE6D7-B07C-47A3-98E5-82FF1C7C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URL</a:t>
            </a:r>
            <a:r>
              <a:rPr lang="he-IL" dirty="0"/>
              <a:t> הוא תת-קבוצה של </a:t>
            </a:r>
            <a:r>
              <a:rPr lang="en-US" dirty="0"/>
              <a:t>URI</a:t>
            </a:r>
            <a:endParaRPr lang="he-IL" dirty="0"/>
          </a:p>
          <a:p>
            <a:pPr lvl="0"/>
            <a:r>
              <a:rPr lang="he-IL" dirty="0"/>
              <a:t>כתובת מחולקת לשלושה חלקים</a:t>
            </a:r>
          </a:p>
          <a:p>
            <a:pPr lvl="1"/>
            <a:r>
              <a:rPr lang="he-IL" dirty="0"/>
              <a:t>פרוטוקול</a:t>
            </a:r>
          </a:p>
          <a:p>
            <a:pPr lvl="1"/>
            <a:r>
              <a:rPr lang="he-IL" dirty="0"/>
              <a:t>כתובת רשת מבוססת </a:t>
            </a:r>
            <a:r>
              <a:rPr lang="en-US" dirty="0"/>
              <a:t>DNS</a:t>
            </a:r>
            <a:endParaRPr lang="he-IL" dirty="0"/>
          </a:p>
          <a:p>
            <a:pPr lvl="1"/>
            <a:r>
              <a:rPr lang="he-IL" dirty="0"/>
              <a:t>מיקום פנימי בתוך השרת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DFCB1CF9-61AB-4CAC-8426-85B3E50D6332}"/>
              </a:ext>
            </a:extLst>
          </p:cNvPr>
          <p:cNvGrpSpPr/>
          <p:nvPr/>
        </p:nvGrpSpPr>
        <p:grpSpPr>
          <a:xfrm>
            <a:off x="1043608" y="3998976"/>
            <a:ext cx="2605011" cy="2166328"/>
            <a:chOff x="1043608" y="1556792"/>
            <a:chExt cx="5541738" cy="460851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8EBA70-2FA8-434B-9670-327FD96CE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662904"/>
              <a:ext cx="2660767" cy="450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הסבר מלבני 5">
              <a:extLst>
                <a:ext uri="{FF2B5EF4-FFF2-40B4-BE49-F238E27FC236}">
                  <a16:creationId xmlns:a16="http://schemas.microsoft.com/office/drawing/2014/main" id="{51BC00AE-D72A-44B7-A191-171BA652B6C0}"/>
                </a:ext>
              </a:extLst>
            </p:cNvPr>
            <p:cNvSpPr/>
            <p:nvPr/>
          </p:nvSpPr>
          <p:spPr>
            <a:xfrm>
              <a:off x="5140424" y="2924944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Port Number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הסבר מלבני 6">
              <a:extLst>
                <a:ext uri="{FF2B5EF4-FFF2-40B4-BE49-F238E27FC236}">
                  <a16:creationId xmlns:a16="http://schemas.microsoft.com/office/drawing/2014/main" id="{85392EF1-20D4-458A-A065-DC14007E3810}"/>
                </a:ext>
              </a:extLst>
            </p:cNvPr>
            <p:cNvSpPr/>
            <p:nvPr/>
          </p:nvSpPr>
          <p:spPr>
            <a:xfrm>
              <a:off x="5120009" y="1556792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URI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הסבר מלבני 8">
              <a:extLst>
                <a:ext uri="{FF2B5EF4-FFF2-40B4-BE49-F238E27FC236}">
                  <a16:creationId xmlns:a16="http://schemas.microsoft.com/office/drawing/2014/main" id="{C6F3E668-D68D-40F7-99A4-C7B75D31BCFC}"/>
                </a:ext>
              </a:extLst>
            </p:cNvPr>
            <p:cNvSpPr/>
            <p:nvPr/>
          </p:nvSpPr>
          <p:spPr>
            <a:xfrm>
              <a:off x="5140424" y="420623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IP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הסבר מלבני 10">
              <a:extLst>
                <a:ext uri="{FF2B5EF4-FFF2-40B4-BE49-F238E27FC236}">
                  <a16:creationId xmlns:a16="http://schemas.microsoft.com/office/drawing/2014/main" id="{53AF0708-156F-4300-818E-D3F3D5872392}"/>
                </a:ext>
              </a:extLst>
            </p:cNvPr>
            <p:cNvSpPr/>
            <p:nvPr/>
          </p:nvSpPr>
          <p:spPr>
            <a:xfrm>
              <a:off x="5145186" y="486916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MAC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מלבן 9">
            <a:extLst>
              <a:ext uri="{FF2B5EF4-FFF2-40B4-BE49-F238E27FC236}">
                <a16:creationId xmlns:a16="http://schemas.microsoft.com/office/drawing/2014/main" id="{2C02EDC9-4D5C-4ABC-BB3C-85D1AF1C505C}"/>
              </a:ext>
            </a:extLst>
          </p:cNvPr>
          <p:cNvSpPr/>
          <p:nvPr/>
        </p:nvSpPr>
        <p:spPr>
          <a:xfrm>
            <a:off x="2294358" y="4462272"/>
            <a:ext cx="1875306" cy="166389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FB63E010-35B8-4326-A6AA-A5D67A9C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5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D49141-86C5-410B-B1A8-43306465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TCP / UDP Port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947ED6-86EC-4495-853B-ECD61991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מספר פורט בן 16 ביטים</a:t>
            </a:r>
          </a:p>
          <a:p>
            <a:pPr lvl="0"/>
            <a:r>
              <a:rPr lang="he-IL" dirty="0"/>
              <a:t>מנוהל על ידי גוף בינלאומי בשם </a:t>
            </a:r>
            <a:r>
              <a:rPr lang="en-US" dirty="0"/>
              <a:t>IANA</a:t>
            </a:r>
            <a:endParaRPr lang="he-IL" dirty="0"/>
          </a:p>
          <a:p>
            <a:pPr lvl="1"/>
            <a:r>
              <a:rPr lang="en-US" b="0" dirty="0">
                <a:hlinkClick r:id="rId2"/>
              </a:rPr>
              <a:t>Internet Assigned Numbers Authority</a:t>
            </a:r>
          </a:p>
          <a:p>
            <a:r>
              <a:rPr lang="he-IL" dirty="0"/>
              <a:t>במקור מספרים מתחת ל-1,000 נחשבו כתובות לשירותים</a:t>
            </a:r>
          </a:p>
          <a:p>
            <a:pPr lvl="1"/>
            <a:r>
              <a:rPr lang="he-IL" dirty="0"/>
              <a:t>פורט 80 – </a:t>
            </a:r>
            <a:r>
              <a:rPr lang="en-US" dirty="0"/>
              <a:t>HTTP</a:t>
            </a:r>
            <a:endParaRPr lang="he-IL" dirty="0"/>
          </a:p>
          <a:p>
            <a:pPr lvl="1"/>
            <a:r>
              <a:rPr lang="he-IL" dirty="0"/>
              <a:t>פורט 443 - </a:t>
            </a:r>
            <a:r>
              <a:rPr lang="en-US" dirty="0"/>
              <a:t>HTTPS</a:t>
            </a:r>
            <a:endParaRPr lang="he-IL" dirty="0"/>
          </a:p>
          <a:p>
            <a:r>
              <a:rPr lang="he-IL" dirty="0"/>
              <a:t>היום למעשה קיימים מספרים מוקצים</a:t>
            </a:r>
            <a:br>
              <a:rPr lang="en-US" dirty="0"/>
            </a:br>
            <a:r>
              <a:rPr lang="he-IL" dirty="0"/>
              <a:t>בכל התחומים</a:t>
            </a:r>
            <a:endParaRPr lang="en-US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39E4289B-5C9A-49E6-8B20-B17E32F4A1B9}"/>
              </a:ext>
            </a:extLst>
          </p:cNvPr>
          <p:cNvGrpSpPr/>
          <p:nvPr/>
        </p:nvGrpSpPr>
        <p:grpSpPr>
          <a:xfrm>
            <a:off x="1043608" y="3998976"/>
            <a:ext cx="2605011" cy="2166328"/>
            <a:chOff x="1043608" y="1556792"/>
            <a:chExt cx="5541738" cy="460851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79224B1-7B0E-43AF-9F39-517D468B2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662904"/>
              <a:ext cx="2660767" cy="450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הסבר מלבני 5">
              <a:extLst>
                <a:ext uri="{FF2B5EF4-FFF2-40B4-BE49-F238E27FC236}">
                  <a16:creationId xmlns:a16="http://schemas.microsoft.com/office/drawing/2014/main" id="{78A7B105-D864-4783-B807-06857A0997B3}"/>
                </a:ext>
              </a:extLst>
            </p:cNvPr>
            <p:cNvSpPr/>
            <p:nvPr/>
          </p:nvSpPr>
          <p:spPr>
            <a:xfrm>
              <a:off x="5140424" y="2924944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Port Number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הסבר מלבני 6">
              <a:extLst>
                <a:ext uri="{FF2B5EF4-FFF2-40B4-BE49-F238E27FC236}">
                  <a16:creationId xmlns:a16="http://schemas.microsoft.com/office/drawing/2014/main" id="{5AB3CDC1-D82D-46E5-BE48-90A7FA759527}"/>
                </a:ext>
              </a:extLst>
            </p:cNvPr>
            <p:cNvSpPr/>
            <p:nvPr/>
          </p:nvSpPr>
          <p:spPr>
            <a:xfrm>
              <a:off x="5120009" y="1556792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URI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הסבר מלבני 8">
              <a:extLst>
                <a:ext uri="{FF2B5EF4-FFF2-40B4-BE49-F238E27FC236}">
                  <a16:creationId xmlns:a16="http://schemas.microsoft.com/office/drawing/2014/main" id="{9BBF384C-E961-4D19-8DBF-231DF9FF1F87}"/>
                </a:ext>
              </a:extLst>
            </p:cNvPr>
            <p:cNvSpPr/>
            <p:nvPr/>
          </p:nvSpPr>
          <p:spPr>
            <a:xfrm>
              <a:off x="5140424" y="420623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IP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הסבר מלבני 10">
              <a:extLst>
                <a:ext uri="{FF2B5EF4-FFF2-40B4-BE49-F238E27FC236}">
                  <a16:creationId xmlns:a16="http://schemas.microsoft.com/office/drawing/2014/main" id="{BF78663E-A63E-4692-8DBD-7FDEFC697E20}"/>
                </a:ext>
              </a:extLst>
            </p:cNvPr>
            <p:cNvSpPr/>
            <p:nvPr/>
          </p:nvSpPr>
          <p:spPr>
            <a:xfrm>
              <a:off x="5145186" y="486916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MAC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מלבן 9">
            <a:extLst>
              <a:ext uri="{FF2B5EF4-FFF2-40B4-BE49-F238E27FC236}">
                <a16:creationId xmlns:a16="http://schemas.microsoft.com/office/drawing/2014/main" id="{EBAEC181-7710-4E8D-B5D2-A35CEE863CAA}"/>
              </a:ext>
            </a:extLst>
          </p:cNvPr>
          <p:cNvSpPr/>
          <p:nvPr/>
        </p:nvSpPr>
        <p:spPr>
          <a:xfrm>
            <a:off x="2294358" y="5047488"/>
            <a:ext cx="1875306" cy="1078676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EF530EA-51B4-42DD-AB33-01FF04713AC7}"/>
              </a:ext>
            </a:extLst>
          </p:cNvPr>
          <p:cNvSpPr/>
          <p:nvPr/>
        </p:nvSpPr>
        <p:spPr>
          <a:xfrm>
            <a:off x="2294358" y="3866293"/>
            <a:ext cx="1875306" cy="59324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58756B0C-2CC8-412D-BABB-4F42AB0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ECDEC-2FBD-40FF-9741-A99425FD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IP Address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4C056B-7A11-468A-AF28-6DACBD7D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כתובות </a:t>
            </a:r>
            <a:r>
              <a:rPr lang="en-US" dirty="0"/>
              <a:t>IPv4</a:t>
            </a:r>
            <a:r>
              <a:rPr lang="he-IL" dirty="0"/>
              <a:t> – 32 ביטים</a:t>
            </a:r>
          </a:p>
          <a:p>
            <a:pPr lvl="1"/>
            <a:r>
              <a:rPr lang="en-US" dirty="0"/>
              <a:t>A.B.C.D</a:t>
            </a:r>
            <a:endParaRPr lang="he-IL" dirty="0"/>
          </a:p>
          <a:p>
            <a:r>
              <a:rPr lang="he-IL" dirty="0"/>
              <a:t>כתובות </a:t>
            </a:r>
            <a:r>
              <a:rPr lang="en-US" dirty="0"/>
              <a:t>IPv6</a:t>
            </a:r>
            <a:r>
              <a:rPr lang="he-IL" dirty="0"/>
              <a:t> – 128 ביטים</a:t>
            </a:r>
          </a:p>
          <a:p>
            <a:pPr lvl="1"/>
            <a:r>
              <a:rPr lang="en-US" dirty="0"/>
              <a:t>A::B::C::D::E::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535A6AFB-39EB-4AF1-A9F1-B5CBD06756D2}"/>
              </a:ext>
            </a:extLst>
          </p:cNvPr>
          <p:cNvGrpSpPr/>
          <p:nvPr/>
        </p:nvGrpSpPr>
        <p:grpSpPr>
          <a:xfrm>
            <a:off x="1043608" y="3998976"/>
            <a:ext cx="2605011" cy="2166328"/>
            <a:chOff x="1043608" y="1556792"/>
            <a:chExt cx="5541738" cy="460851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4059B18-01D2-40E7-A63B-DBBD357CD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662904"/>
              <a:ext cx="2660767" cy="450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הסבר מלבני 5">
              <a:extLst>
                <a:ext uri="{FF2B5EF4-FFF2-40B4-BE49-F238E27FC236}">
                  <a16:creationId xmlns:a16="http://schemas.microsoft.com/office/drawing/2014/main" id="{0CBF43FB-B7E0-4341-8BB4-5AA7ADE8BFD9}"/>
                </a:ext>
              </a:extLst>
            </p:cNvPr>
            <p:cNvSpPr/>
            <p:nvPr/>
          </p:nvSpPr>
          <p:spPr>
            <a:xfrm>
              <a:off x="5140424" y="2924944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Port Number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הסבר מלבני 6">
              <a:extLst>
                <a:ext uri="{FF2B5EF4-FFF2-40B4-BE49-F238E27FC236}">
                  <a16:creationId xmlns:a16="http://schemas.microsoft.com/office/drawing/2014/main" id="{F8FF8086-56EF-4D93-939B-8BECB6E06A88}"/>
                </a:ext>
              </a:extLst>
            </p:cNvPr>
            <p:cNvSpPr/>
            <p:nvPr/>
          </p:nvSpPr>
          <p:spPr>
            <a:xfrm>
              <a:off x="5120009" y="1556792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URI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הסבר מלבני 8">
              <a:extLst>
                <a:ext uri="{FF2B5EF4-FFF2-40B4-BE49-F238E27FC236}">
                  <a16:creationId xmlns:a16="http://schemas.microsoft.com/office/drawing/2014/main" id="{E0526D6F-473B-45DF-8EAA-E75E329AC900}"/>
                </a:ext>
              </a:extLst>
            </p:cNvPr>
            <p:cNvSpPr/>
            <p:nvPr/>
          </p:nvSpPr>
          <p:spPr>
            <a:xfrm>
              <a:off x="5140424" y="420623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IP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הסבר מלבני 10">
              <a:extLst>
                <a:ext uri="{FF2B5EF4-FFF2-40B4-BE49-F238E27FC236}">
                  <a16:creationId xmlns:a16="http://schemas.microsoft.com/office/drawing/2014/main" id="{18E59520-7FBB-4CB5-BF49-02E25EC7DB3D}"/>
                </a:ext>
              </a:extLst>
            </p:cNvPr>
            <p:cNvSpPr/>
            <p:nvPr/>
          </p:nvSpPr>
          <p:spPr>
            <a:xfrm>
              <a:off x="5145186" y="486916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MAC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מלבן 9">
            <a:extLst>
              <a:ext uri="{FF2B5EF4-FFF2-40B4-BE49-F238E27FC236}">
                <a16:creationId xmlns:a16="http://schemas.microsoft.com/office/drawing/2014/main" id="{E21B8AD2-6E89-4308-B986-2DF03415D88F}"/>
              </a:ext>
            </a:extLst>
          </p:cNvPr>
          <p:cNvSpPr/>
          <p:nvPr/>
        </p:nvSpPr>
        <p:spPr>
          <a:xfrm>
            <a:off x="2294358" y="5556024"/>
            <a:ext cx="1875306" cy="57014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65B44A5-D614-40C9-B6ED-40A516B2BE4E}"/>
              </a:ext>
            </a:extLst>
          </p:cNvPr>
          <p:cNvSpPr/>
          <p:nvPr/>
        </p:nvSpPr>
        <p:spPr>
          <a:xfrm>
            <a:off x="2294358" y="3939445"/>
            <a:ext cx="1875306" cy="99863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94D35ED8-0F89-48A3-A8E1-E3843DF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2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B738B1-F61E-4621-90D9-D66E1297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MAC Address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51A77-A296-4196-A9E6-B0902C9D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כתובות מוגדרות על ידי היצרן</a:t>
            </a:r>
          </a:p>
          <a:p>
            <a:r>
              <a:rPr lang="he-IL" dirty="0"/>
              <a:t>48 ביטים מוגדרים ב-6 קבוצות</a:t>
            </a:r>
          </a:p>
          <a:p>
            <a:pPr lvl="1"/>
            <a:r>
              <a:rPr lang="en-US" dirty="0"/>
              <a:t>AA:BB:CC:DD:EE:FF	</a:t>
            </a:r>
            <a:endParaRPr lang="he-IL" dirty="0"/>
          </a:p>
          <a:p>
            <a:r>
              <a:rPr lang="he-IL" dirty="0"/>
              <a:t>מיפוי כתובת </a:t>
            </a:r>
            <a:r>
              <a:rPr lang="en-US" dirty="0"/>
              <a:t>IP</a:t>
            </a:r>
            <a:r>
              <a:rPr lang="he-IL" dirty="0"/>
              <a:t> ל-</a:t>
            </a:r>
            <a:r>
              <a:rPr lang="en-US" dirty="0"/>
              <a:t>MAC</a:t>
            </a:r>
            <a:r>
              <a:rPr lang="he-IL" dirty="0"/>
              <a:t> מבוצעת </a:t>
            </a:r>
            <a:br>
              <a:rPr lang="en-US" dirty="0"/>
            </a:br>
            <a:r>
              <a:rPr lang="he-IL" dirty="0"/>
              <a:t>על ידי פרוטוקול </a:t>
            </a:r>
            <a:r>
              <a:rPr lang="en-US" dirty="0"/>
              <a:t>ARP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A4ADB47-2405-48C5-967F-F9A292BD0161}"/>
              </a:ext>
            </a:extLst>
          </p:cNvPr>
          <p:cNvGrpSpPr/>
          <p:nvPr/>
        </p:nvGrpSpPr>
        <p:grpSpPr>
          <a:xfrm>
            <a:off x="1043608" y="3998976"/>
            <a:ext cx="2605011" cy="2166328"/>
            <a:chOff x="1043608" y="1556792"/>
            <a:chExt cx="5541738" cy="460851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B4FC9C3-E9A3-4F60-BD18-F3933E555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662904"/>
              <a:ext cx="2660767" cy="450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הסבר מלבני 5">
              <a:extLst>
                <a:ext uri="{FF2B5EF4-FFF2-40B4-BE49-F238E27FC236}">
                  <a16:creationId xmlns:a16="http://schemas.microsoft.com/office/drawing/2014/main" id="{DFA2A20D-E757-4E19-AFAB-72E7D84BE251}"/>
                </a:ext>
              </a:extLst>
            </p:cNvPr>
            <p:cNvSpPr/>
            <p:nvPr/>
          </p:nvSpPr>
          <p:spPr>
            <a:xfrm>
              <a:off x="5140424" y="2924944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Port Number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הסבר מלבני 6">
              <a:extLst>
                <a:ext uri="{FF2B5EF4-FFF2-40B4-BE49-F238E27FC236}">
                  <a16:creationId xmlns:a16="http://schemas.microsoft.com/office/drawing/2014/main" id="{309795B3-B117-421E-8E9D-89BD1E32BFD3}"/>
                </a:ext>
              </a:extLst>
            </p:cNvPr>
            <p:cNvSpPr/>
            <p:nvPr/>
          </p:nvSpPr>
          <p:spPr>
            <a:xfrm>
              <a:off x="5120009" y="1556792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URI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הסבר מלבני 8">
              <a:extLst>
                <a:ext uri="{FF2B5EF4-FFF2-40B4-BE49-F238E27FC236}">
                  <a16:creationId xmlns:a16="http://schemas.microsoft.com/office/drawing/2014/main" id="{6A5B99AC-CEF3-4FD7-ACCC-CECA1773050C}"/>
                </a:ext>
              </a:extLst>
            </p:cNvPr>
            <p:cNvSpPr/>
            <p:nvPr/>
          </p:nvSpPr>
          <p:spPr>
            <a:xfrm>
              <a:off x="5140424" y="420623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IP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הסבר מלבני 10">
              <a:extLst>
                <a:ext uri="{FF2B5EF4-FFF2-40B4-BE49-F238E27FC236}">
                  <a16:creationId xmlns:a16="http://schemas.microsoft.com/office/drawing/2014/main" id="{F436CCF7-5133-43F3-A847-BF4A00B93DBE}"/>
                </a:ext>
              </a:extLst>
            </p:cNvPr>
            <p:cNvSpPr/>
            <p:nvPr/>
          </p:nvSpPr>
          <p:spPr>
            <a:xfrm>
              <a:off x="5145186" y="4869160"/>
              <a:ext cx="1440160" cy="504056"/>
            </a:xfrm>
            <a:prstGeom prst="wedgeRectCallout">
              <a:avLst>
                <a:gd name="adj1" fmla="val -145173"/>
                <a:gd name="adj2" fmla="val 48642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MAC Address</a:t>
              </a:r>
              <a:endParaRPr lang="he-IL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מלבן 9">
            <a:extLst>
              <a:ext uri="{FF2B5EF4-FFF2-40B4-BE49-F238E27FC236}">
                <a16:creationId xmlns:a16="http://schemas.microsoft.com/office/drawing/2014/main" id="{B19E0EB8-14CE-4BC3-B04D-087EC2DC6375}"/>
              </a:ext>
            </a:extLst>
          </p:cNvPr>
          <p:cNvSpPr/>
          <p:nvPr/>
        </p:nvSpPr>
        <p:spPr>
          <a:xfrm>
            <a:off x="2294358" y="4418481"/>
            <a:ext cx="1875306" cy="1062861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27A9322-C8B8-4187-BD15-B1359D57D7A0}"/>
              </a:ext>
            </a:extLst>
          </p:cNvPr>
          <p:cNvSpPr/>
          <p:nvPr/>
        </p:nvSpPr>
        <p:spPr>
          <a:xfrm>
            <a:off x="2294358" y="3866293"/>
            <a:ext cx="1875306" cy="59324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311ED437-8562-46FD-A098-63DA8D0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57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B03975-B832-4960-91D6-BDBB211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השוואת פרוטוקולים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7918232-EABE-4B88-B5B7-28A801012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UDP - User Datagram Protocol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E0C20E-D374-4B2C-9F24-C2448A577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משתמש במספרי פורט לתקשורת קצה לקצה</a:t>
            </a:r>
          </a:p>
          <a:p>
            <a:r>
              <a:rPr lang="he-IL" dirty="0"/>
              <a:t>אינו מחייב הקמת קשר (שגר ושכח)</a:t>
            </a:r>
          </a:p>
          <a:p>
            <a:r>
              <a:rPr lang="he-IL" dirty="0"/>
              <a:t>בעיקרון – חד-כיווני </a:t>
            </a:r>
            <a:endParaRPr lang="en-US" dirty="0"/>
          </a:p>
          <a:p>
            <a:r>
              <a:rPr lang="he-IL" dirty="0"/>
              <a:t>אינו תומך באישורי מסירה</a:t>
            </a:r>
          </a:p>
          <a:p>
            <a:r>
              <a:rPr lang="he-IL" dirty="0"/>
              <a:t>אינו תומך בשידור מחדש אוטומטי</a:t>
            </a:r>
          </a:p>
          <a:p>
            <a:r>
              <a:rPr lang="he-IL" dirty="0"/>
              <a:t>הודעות עלולות להגיע שלא בסדר הנכון או כפולות</a:t>
            </a:r>
          </a:p>
          <a:p>
            <a:r>
              <a:rPr lang="he-IL" dirty="0"/>
              <a:t>אינו תומך בבקרת זרימה</a:t>
            </a: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6AF54DB-1103-4E2D-B9BD-028D998B5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TCP – Transmission Control Protocol</a:t>
            </a:r>
            <a:endParaRPr lang="he-IL" u="sng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8B122C46-528B-45DD-B501-B602D6B5BE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dirty="0"/>
              <a:t>משתמש במספרי פורט לתקשורת קצה לקצה</a:t>
            </a:r>
          </a:p>
          <a:p>
            <a:r>
              <a:rPr lang="he-IL" dirty="0"/>
              <a:t>מחייב הקמת קשר</a:t>
            </a:r>
          </a:p>
          <a:p>
            <a:r>
              <a:rPr lang="he-IL" dirty="0"/>
              <a:t>דו-כיווני</a:t>
            </a:r>
          </a:p>
          <a:p>
            <a:r>
              <a:rPr lang="he-IL" dirty="0"/>
              <a:t>מספק ערוץ אמין</a:t>
            </a:r>
          </a:p>
          <a:p>
            <a:pPr lvl="1"/>
            <a:r>
              <a:rPr lang="he-IL" dirty="0"/>
              <a:t>כל ההודעות מגיעות</a:t>
            </a:r>
          </a:p>
          <a:p>
            <a:pPr lvl="1"/>
            <a:r>
              <a:rPr lang="he-IL" dirty="0"/>
              <a:t>בסדר הנכון</a:t>
            </a:r>
          </a:p>
          <a:p>
            <a:pPr lvl="1"/>
            <a:r>
              <a:rPr lang="he-IL" dirty="0"/>
              <a:t>ללא כפילויות</a:t>
            </a:r>
          </a:p>
          <a:p>
            <a:r>
              <a:rPr lang="he-IL" dirty="0"/>
              <a:t>תומך בבקרת זרימה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8988A1-79B3-46D5-A519-8B2ECEA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37-BF5E-4DC7-9ACB-CAD22C5A01F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219735"/>
      </p:ext>
    </p:extLst>
  </p:cSld>
  <p:clrMapOvr>
    <a:masterClrMapping/>
  </p:clrMapOvr>
</p:sld>
</file>

<file path=ppt/theme/theme1.xml><?xml version="1.0" encoding="utf-8"?>
<a:theme xmlns:a="http://schemas.openxmlformats.org/drawingml/2006/main" name="02-01 Introduction to Information Security Standar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מבוא לאבטחת מידע וסייבר - חלק ראשון</Template>
  <TotalTime>201</TotalTime>
  <Words>1191</Words>
  <Application>Microsoft Office PowerPoint</Application>
  <PresentationFormat>מסך רחב</PresentationFormat>
  <Paragraphs>223</Paragraphs>
  <Slides>26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29" baseType="lpstr">
      <vt:lpstr>Arial</vt:lpstr>
      <vt:lpstr>Calibri</vt:lpstr>
      <vt:lpstr>02-01 Introduction to Information Security Standards</vt:lpstr>
      <vt:lpstr>תכנות רשת - Sockets</vt:lpstr>
      <vt:lpstr>תקשורת בין תהליכים</vt:lpstr>
      <vt:lpstr>מודל שרת לקוח</vt:lpstr>
      <vt:lpstr>כתובות במודל 7 השכבות</vt:lpstr>
      <vt:lpstr>URI  - Uniform Resource Identifier</vt:lpstr>
      <vt:lpstr>TCP / UDP Port</vt:lpstr>
      <vt:lpstr>IP Address</vt:lpstr>
      <vt:lpstr>MAC Address</vt:lpstr>
      <vt:lpstr>השוואת פרוטוקולים</vt:lpstr>
      <vt:lpstr>Sockets</vt:lpstr>
      <vt:lpstr>ממשק תכנותי ל- Sockets </vt:lpstr>
      <vt:lpstr>Stream (TCP/IP)</vt:lpstr>
      <vt:lpstr>Datagram (UDP)</vt:lpstr>
      <vt:lpstr>socket</vt:lpstr>
      <vt:lpstr>close</vt:lpstr>
      <vt:lpstr>כתובות IP</vt:lpstr>
      <vt:lpstr>bind</vt:lpstr>
      <vt:lpstr>listen</vt:lpstr>
      <vt:lpstr>connet</vt:lpstr>
      <vt:lpstr>send</vt:lpstr>
      <vt:lpstr>recv</vt:lpstr>
      <vt:lpstr>בעיות ה- Endians</vt:lpstr>
      <vt:lpstr>פונקציות תרגום Endians</vt:lpstr>
      <vt:lpstr>פונקציות תרגום Endians</vt:lpstr>
      <vt:lpstr>תרגיל כיתה 1 - TCP</vt:lpstr>
      <vt:lpstr>תרגיל כיתה 1 -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רשת - Sockets</dc:title>
  <dc:creator>Ofer Sheinkin</dc:creator>
  <cp:lastModifiedBy>Ofer Sheinkin</cp:lastModifiedBy>
  <cp:revision>1</cp:revision>
  <dcterms:created xsi:type="dcterms:W3CDTF">2019-03-04T18:49:21Z</dcterms:created>
  <dcterms:modified xsi:type="dcterms:W3CDTF">2020-05-04T06:05:03Z</dcterms:modified>
</cp:coreProperties>
</file>