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0" r:id="rId1"/>
  </p:sldMasterIdLst>
  <p:notesMasterIdLst>
    <p:notesMasterId r:id="rId58"/>
  </p:notesMasterIdLst>
  <p:sldIdLst>
    <p:sldId id="256" r:id="rId2"/>
    <p:sldId id="257" r:id="rId3"/>
    <p:sldId id="258" r:id="rId4"/>
    <p:sldId id="305" r:id="rId5"/>
    <p:sldId id="306" r:id="rId6"/>
    <p:sldId id="307" r:id="rId7"/>
    <p:sldId id="308" r:id="rId8"/>
    <p:sldId id="309" r:id="rId9"/>
    <p:sldId id="310" r:id="rId10"/>
    <p:sldId id="325" r:id="rId11"/>
    <p:sldId id="326" r:id="rId12"/>
    <p:sldId id="311" r:id="rId13"/>
    <p:sldId id="317" r:id="rId14"/>
    <p:sldId id="318" r:id="rId15"/>
    <p:sldId id="319" r:id="rId16"/>
    <p:sldId id="320" r:id="rId17"/>
    <p:sldId id="321" r:id="rId18"/>
    <p:sldId id="322" r:id="rId19"/>
    <p:sldId id="323" r:id="rId20"/>
    <p:sldId id="314" r:id="rId21"/>
    <p:sldId id="315" r:id="rId22"/>
    <p:sldId id="316" r:id="rId23"/>
    <p:sldId id="324" r:id="rId24"/>
    <p:sldId id="259" r:id="rId25"/>
    <p:sldId id="279" r:id="rId26"/>
    <p:sldId id="262" r:id="rId27"/>
    <p:sldId id="265" r:id="rId28"/>
    <p:sldId id="268" r:id="rId29"/>
    <p:sldId id="269" r:id="rId30"/>
    <p:sldId id="270" r:id="rId31"/>
    <p:sldId id="271" r:id="rId32"/>
    <p:sldId id="272" r:id="rId33"/>
    <p:sldId id="261" r:id="rId34"/>
    <p:sldId id="260" r:id="rId35"/>
    <p:sldId id="273" r:id="rId36"/>
    <p:sldId id="274" r:id="rId37"/>
    <p:sldId id="277" r:id="rId38"/>
    <p:sldId id="278" r:id="rId39"/>
    <p:sldId id="291" r:id="rId40"/>
    <p:sldId id="292" r:id="rId41"/>
    <p:sldId id="293" r:id="rId42"/>
    <p:sldId id="300" r:id="rId43"/>
    <p:sldId id="301" r:id="rId44"/>
    <p:sldId id="267" r:id="rId45"/>
    <p:sldId id="280" r:id="rId46"/>
    <p:sldId id="281" r:id="rId47"/>
    <p:sldId id="295" r:id="rId48"/>
    <p:sldId id="294" r:id="rId49"/>
    <p:sldId id="282" r:id="rId50"/>
    <p:sldId id="283" r:id="rId51"/>
    <p:sldId id="284" r:id="rId52"/>
    <p:sldId id="286" r:id="rId53"/>
    <p:sldId id="287" r:id="rId54"/>
    <p:sldId id="288" r:id="rId55"/>
    <p:sldId id="289" r:id="rId56"/>
    <p:sldId id="290" r:id="rId57"/>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9900"/>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45" autoAdjust="0"/>
  </p:normalViewPr>
  <p:slideViewPr>
    <p:cSldViewPr>
      <p:cViewPr varScale="1">
        <p:scale>
          <a:sx n="87" d="100"/>
          <a:sy n="87" d="100"/>
        </p:scale>
        <p:origin x="1334"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xmlns="" id="{1F3492CC-F9D1-47C7-BAD5-CAB5845D3CCE}"/>
              </a:ext>
            </a:extLst>
          </p:cNvPr>
          <p:cNvSpPr>
            <a:spLocks noGrp="1" noChangeArrowheads="1"/>
          </p:cNvSpPr>
          <p:nvPr>
            <p:ph type="hdr" sz="quarter"/>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cs typeface="Arial" pitchFamily="34" charset="0"/>
              </a:defRPr>
            </a:lvl1pPr>
          </a:lstStyle>
          <a:p>
            <a:pPr>
              <a:defRPr/>
            </a:pPr>
            <a:endParaRPr lang="en-US"/>
          </a:p>
        </p:txBody>
      </p:sp>
      <p:sp>
        <p:nvSpPr>
          <p:cNvPr id="25603" name="Rectangle 3">
            <a:extLst>
              <a:ext uri="{FF2B5EF4-FFF2-40B4-BE49-F238E27FC236}">
                <a16:creationId xmlns:a16="http://schemas.microsoft.com/office/drawing/2014/main" xmlns="" id="{5FE15EB3-192F-4284-8A4B-6710C25E29FD}"/>
              </a:ext>
            </a:extLst>
          </p:cNvPr>
          <p:cNvSpPr>
            <a:spLocks noGrp="1" noChangeArrowheads="1"/>
          </p:cNvSpPr>
          <p:nvPr>
            <p:ph type="dt" idx="1"/>
          </p:nvPr>
        </p:nvSpPr>
        <p:spPr bwMode="auto">
          <a:xfrm>
            <a:off x="1588"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pitchFamily="34" charset="0"/>
                <a:cs typeface="Arial" pitchFamily="34" charset="0"/>
              </a:defRPr>
            </a:lvl1pPr>
          </a:lstStyle>
          <a:p>
            <a:pPr>
              <a:defRPr/>
            </a:pPr>
            <a:fld id="{F7919125-2ED8-45ED-956A-811440818A2D}" type="datetimeFigureOut">
              <a:rPr lang="he-IL"/>
              <a:pPr>
                <a:defRPr/>
              </a:pPr>
              <a:t>כ"ז/כסלו/תש"פ</a:t>
            </a:fld>
            <a:endParaRPr lang="en-US"/>
          </a:p>
        </p:txBody>
      </p:sp>
      <p:sp>
        <p:nvSpPr>
          <p:cNvPr id="51204" name="Rectangle 4">
            <a:extLst>
              <a:ext uri="{FF2B5EF4-FFF2-40B4-BE49-F238E27FC236}">
                <a16:creationId xmlns:a16="http://schemas.microsoft.com/office/drawing/2014/main" xmlns="" id="{A31FE403-735D-43E2-9A8A-5B29F5B9848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a:extLst>
              <a:ext uri="{FF2B5EF4-FFF2-40B4-BE49-F238E27FC236}">
                <a16:creationId xmlns:a16="http://schemas.microsoft.com/office/drawing/2014/main" xmlns="" id="{63FAA151-9EFC-4592-98C3-31A21E015CC4}"/>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e-IL" noProof="0"/>
              <a:t>לחץ כדי לערוך סגנונות טקסט של תבנית בסיס</a:t>
            </a:r>
            <a:endParaRPr lang="en-US" noProof="0"/>
          </a:p>
          <a:p>
            <a:pPr lvl="1"/>
            <a:r>
              <a:rPr lang="he-IL" noProof="0"/>
              <a:t>רמה שנייה</a:t>
            </a:r>
            <a:endParaRPr lang="en-US" noProof="0"/>
          </a:p>
          <a:p>
            <a:pPr lvl="2"/>
            <a:r>
              <a:rPr lang="he-IL" noProof="0"/>
              <a:t>רמה שלישית</a:t>
            </a:r>
            <a:endParaRPr lang="en-US" noProof="0"/>
          </a:p>
          <a:p>
            <a:pPr lvl="3"/>
            <a:r>
              <a:rPr lang="he-IL" noProof="0"/>
              <a:t>רמה רביעית</a:t>
            </a:r>
            <a:endParaRPr lang="en-US" noProof="0"/>
          </a:p>
          <a:p>
            <a:pPr lvl="4"/>
            <a:r>
              <a:rPr lang="he-IL" noProof="0"/>
              <a:t>רמה חמישית</a:t>
            </a:r>
            <a:endParaRPr lang="en-US" noProof="0"/>
          </a:p>
        </p:txBody>
      </p:sp>
      <p:sp>
        <p:nvSpPr>
          <p:cNvPr id="25606" name="Rectangle 6">
            <a:extLst>
              <a:ext uri="{FF2B5EF4-FFF2-40B4-BE49-F238E27FC236}">
                <a16:creationId xmlns:a16="http://schemas.microsoft.com/office/drawing/2014/main" xmlns="" id="{F78D6B63-1782-44A9-98CC-B05223304F3C}"/>
              </a:ext>
            </a:extLst>
          </p:cNvPr>
          <p:cNvSpPr>
            <a:spLocks noGrp="1" noChangeArrowheads="1"/>
          </p:cNvSpPr>
          <p:nvPr>
            <p:ph type="ftr" sz="quarter" idx="4"/>
          </p:nvPr>
        </p:nvSpPr>
        <p:spPr bwMode="auto">
          <a:xfrm>
            <a:off x="388620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Arial" pitchFamily="34" charset="0"/>
              </a:defRPr>
            </a:lvl1pPr>
          </a:lstStyle>
          <a:p>
            <a:pPr>
              <a:defRPr/>
            </a:pPr>
            <a:endParaRPr lang="en-US"/>
          </a:p>
        </p:txBody>
      </p:sp>
      <p:sp>
        <p:nvSpPr>
          <p:cNvPr id="25607" name="Rectangle 7">
            <a:extLst>
              <a:ext uri="{FF2B5EF4-FFF2-40B4-BE49-F238E27FC236}">
                <a16:creationId xmlns:a16="http://schemas.microsoft.com/office/drawing/2014/main" xmlns="" id="{628D90E7-8D33-4210-944E-4314B262D381}"/>
              </a:ext>
            </a:extLst>
          </p:cNvPr>
          <p:cNvSpPr>
            <a:spLocks noGrp="1" noChangeArrowheads="1"/>
          </p:cNvSpPr>
          <p:nvPr>
            <p:ph type="sldNum" sz="quarter" idx="5"/>
          </p:nvPr>
        </p:nvSpPr>
        <p:spPr bwMode="auto">
          <a:xfrm>
            <a:off x="1588"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fld id="{66403965-B911-4DE6-B3F3-0E4F1FFFB839}" type="slidenum">
              <a:rPr lang="he-IL" altLang="he-IL"/>
              <a:pPr/>
              <a:t>‹#›</a:t>
            </a:fld>
            <a:endParaRPr lang="en-US" altLang="he-IL"/>
          </a:p>
        </p:txBody>
      </p:sp>
    </p:spTree>
    <p:extLst>
      <p:ext uri="{BB962C8B-B14F-4D97-AF65-F5344CB8AC3E}">
        <p14:creationId xmlns:p14="http://schemas.microsoft.com/office/powerpoint/2010/main" val="11211991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Arial"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xmlns="" id="{43D23010-981F-4333-B939-E4C6CFD03DAB}"/>
              </a:ext>
            </a:extLst>
          </p:cNvPr>
          <p:cNvSpPr>
            <a:spLocks noGrp="1" noRot="1" noChangeAspect="1" noTextEdit="1"/>
          </p:cNvSpPr>
          <p:nvPr>
            <p:ph type="sldImg"/>
          </p:nvPr>
        </p:nvSpPr>
        <p:spPr>
          <a:ln/>
        </p:spPr>
      </p:sp>
      <p:sp>
        <p:nvSpPr>
          <p:cNvPr id="53251" name="Notes Placeholder 2">
            <a:extLst>
              <a:ext uri="{FF2B5EF4-FFF2-40B4-BE49-F238E27FC236}">
                <a16:creationId xmlns:a16="http://schemas.microsoft.com/office/drawing/2014/main" xmlns="" id="{C4903012-A08D-465F-976C-BC94BA567E7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he-IL" altLang="he-IL"/>
          </a:p>
        </p:txBody>
      </p:sp>
      <p:sp>
        <p:nvSpPr>
          <p:cNvPr id="53252" name="Slide Number Placeholder 3">
            <a:extLst>
              <a:ext uri="{FF2B5EF4-FFF2-40B4-BE49-F238E27FC236}">
                <a16:creationId xmlns:a16="http://schemas.microsoft.com/office/drawing/2014/main" xmlns="" id="{74CE351F-AAD9-4D7F-A418-43879FF6E85A}"/>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FED1AA8-0806-4A89-814D-CF3CA53FEB63}" type="slidenum">
              <a:rPr lang="he-IL" altLang="he-IL" sz="1200">
                <a:latin typeface="Calibri" panose="020F0502020204030204" pitchFamily="34" charset="0"/>
              </a:rPr>
              <a:pPr eaLnBrk="1" hangingPunct="1"/>
              <a:t>28</a:t>
            </a:fld>
            <a:endParaRPr lang="en-US" altLang="he-IL" sz="1200">
              <a:latin typeface="Calibri" panose="020F0502020204030204" pitchFamily="34" charset="0"/>
            </a:endParaRPr>
          </a:p>
        </p:txBody>
      </p:sp>
    </p:spTree>
    <p:extLst>
      <p:ext uri="{BB962C8B-B14F-4D97-AF65-F5344CB8AC3E}">
        <p14:creationId xmlns:p14="http://schemas.microsoft.com/office/powerpoint/2010/main" val="1815233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xmlns="" id="{E303F1C4-6876-4388-B34D-4CC7A47D7841}"/>
              </a:ext>
            </a:extLst>
          </p:cNvPr>
          <p:cNvSpPr>
            <a:spLocks noGrp="1" noRot="1" noChangeAspect="1" noTextEdit="1"/>
          </p:cNvSpPr>
          <p:nvPr>
            <p:ph type="sldImg"/>
          </p:nvPr>
        </p:nvSpPr>
        <p:spPr>
          <a:ln/>
        </p:spPr>
      </p:sp>
      <p:sp>
        <p:nvSpPr>
          <p:cNvPr id="54275" name="Rectangle 3">
            <a:extLst>
              <a:ext uri="{FF2B5EF4-FFF2-40B4-BE49-F238E27FC236}">
                <a16:creationId xmlns:a16="http://schemas.microsoft.com/office/drawing/2014/main" xmlns="" id="{09F12ECD-7A07-4DAC-9DE5-587F6EC3823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a:p>
        </p:txBody>
      </p:sp>
    </p:spTree>
    <p:extLst>
      <p:ext uri="{BB962C8B-B14F-4D97-AF65-F5344CB8AC3E}">
        <p14:creationId xmlns:p14="http://schemas.microsoft.com/office/powerpoint/2010/main" val="3854480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xmlns="" id="{8C44FF2B-D85F-4E36-8B52-6F1C897DC36E}"/>
              </a:ext>
            </a:extLst>
          </p:cNvPr>
          <p:cNvSpPr>
            <a:spLocks noGrp="1" noRot="1" noChangeAspect="1" noTextEdit="1"/>
          </p:cNvSpPr>
          <p:nvPr>
            <p:ph type="sldImg"/>
          </p:nvPr>
        </p:nvSpPr>
        <p:spPr>
          <a:ln/>
        </p:spPr>
      </p:sp>
      <p:sp>
        <p:nvSpPr>
          <p:cNvPr id="55299" name="Rectangle 3">
            <a:extLst>
              <a:ext uri="{FF2B5EF4-FFF2-40B4-BE49-F238E27FC236}">
                <a16:creationId xmlns:a16="http://schemas.microsoft.com/office/drawing/2014/main" xmlns="" id="{3C0C3627-7E8B-48AE-9FC5-440457DFBDA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a:p>
        </p:txBody>
      </p:sp>
    </p:spTree>
    <p:extLst>
      <p:ext uri="{BB962C8B-B14F-4D97-AF65-F5344CB8AC3E}">
        <p14:creationId xmlns:p14="http://schemas.microsoft.com/office/powerpoint/2010/main" val="4185677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xmlns="" id="{0F68B30F-7105-4F17-A64B-12E2CBBBE99A}"/>
              </a:ext>
            </a:extLst>
          </p:cNvPr>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10">
            <a:extLst>
              <a:ext uri="{FF2B5EF4-FFF2-40B4-BE49-F238E27FC236}">
                <a16:creationId xmlns:a16="http://schemas.microsoft.com/office/drawing/2014/main" xmlns="" id="{D4D0E7E7-CB11-469D-BC8C-FC8D4008BA7F}"/>
              </a:ext>
            </a:extLst>
          </p:cNvPr>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11">
            <a:extLst>
              <a:ext uri="{FF2B5EF4-FFF2-40B4-BE49-F238E27FC236}">
                <a16:creationId xmlns:a16="http://schemas.microsoft.com/office/drawing/2014/main" xmlns="" id="{B77CAA0E-B56B-467D-8741-51384E7B8B55}"/>
              </a:ext>
            </a:extLst>
          </p:cNvPr>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a:extLst>
              <a:ext uri="{FF2B5EF4-FFF2-40B4-BE49-F238E27FC236}">
                <a16:creationId xmlns:a16="http://schemas.microsoft.com/office/drawing/2014/main" xmlns="" id="{348C0AB9-1E62-4855-9892-27266EB5E2F3}"/>
              </a:ext>
            </a:extLst>
          </p:cNvPr>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F6F63BEA-749D-4518-A3B1-18F957FE9ECE}" type="datetime1">
              <a:rPr lang="en-US" smtClean="0"/>
              <a:t>12/25/2019</a:t>
            </a:fld>
            <a:endParaRPr lang="en-US"/>
          </a:p>
        </p:txBody>
      </p:sp>
      <p:sp>
        <p:nvSpPr>
          <p:cNvPr id="10" name="Footer Placeholder 16">
            <a:extLst>
              <a:ext uri="{FF2B5EF4-FFF2-40B4-BE49-F238E27FC236}">
                <a16:creationId xmlns:a16="http://schemas.microsoft.com/office/drawing/2014/main" xmlns="" id="{7C883163-5413-4624-8E8B-D57B66FAB851}"/>
              </a:ext>
            </a:extLst>
          </p:cNvPr>
          <p:cNvSpPr>
            <a:spLocks noGrp="1"/>
          </p:cNvSpPr>
          <p:nvPr>
            <p:ph type="ftr" sz="quarter" idx="11"/>
          </p:nvPr>
        </p:nvSpPr>
        <p:spPr>
          <a:xfrm>
            <a:off x="2085975" y="236538"/>
            <a:ext cx="5867400" cy="365125"/>
          </a:xfrm>
        </p:spPr>
        <p:txBody>
          <a:bodyPr/>
          <a:lstStyle>
            <a:lvl1pPr>
              <a:defRPr/>
            </a:lvl1pPr>
          </a:lstStyle>
          <a:p>
            <a:pPr>
              <a:defRPr/>
            </a:pPr>
            <a:endParaRPr lang="en-US"/>
          </a:p>
        </p:txBody>
      </p:sp>
      <p:sp>
        <p:nvSpPr>
          <p:cNvPr id="11" name="Slide Number Placeholder 28">
            <a:extLst>
              <a:ext uri="{FF2B5EF4-FFF2-40B4-BE49-F238E27FC236}">
                <a16:creationId xmlns:a16="http://schemas.microsoft.com/office/drawing/2014/main" xmlns="" id="{6B41DB5D-93CE-45FF-927E-DB9325362C14}"/>
              </a:ext>
            </a:extLst>
          </p:cNvPr>
          <p:cNvSpPr>
            <a:spLocks noGrp="1"/>
          </p:cNvSpPr>
          <p:nvPr>
            <p:ph type="sldNum" sz="quarter" idx="12"/>
          </p:nvPr>
        </p:nvSpPr>
        <p:spPr>
          <a:xfrm>
            <a:off x="8001000" y="228600"/>
            <a:ext cx="838200" cy="381000"/>
          </a:xfrm>
        </p:spPr>
        <p:txBody>
          <a:bodyPr/>
          <a:lstStyle>
            <a:lvl1pPr>
              <a:defRPr>
                <a:solidFill>
                  <a:schemeClr val="tx2"/>
                </a:solidFill>
              </a:defRPr>
            </a:lvl1pPr>
          </a:lstStyle>
          <a:p>
            <a:fld id="{72D749F8-0623-4307-AAFC-075A3712B274}" type="slidenum">
              <a:rPr lang="he-IL" altLang="he-IL"/>
              <a:pPr/>
              <a:t>‹#›</a:t>
            </a:fld>
            <a:endParaRPr lang="en-US" altLang="he-IL"/>
          </a:p>
        </p:txBody>
      </p:sp>
    </p:spTree>
    <p:extLst>
      <p:ext uri="{BB962C8B-B14F-4D97-AF65-F5344CB8AC3E}">
        <p14:creationId xmlns:p14="http://schemas.microsoft.com/office/powerpoint/2010/main" val="34576009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xmlns="" id="{3D8F1708-B866-4E3C-BD67-CF209C630B9C}"/>
              </a:ext>
            </a:extLst>
          </p:cNvPr>
          <p:cNvSpPr>
            <a:spLocks noGrp="1"/>
          </p:cNvSpPr>
          <p:nvPr>
            <p:ph type="dt" sz="half" idx="10"/>
          </p:nvPr>
        </p:nvSpPr>
        <p:spPr/>
        <p:txBody>
          <a:bodyPr/>
          <a:lstStyle>
            <a:lvl1pPr>
              <a:defRPr/>
            </a:lvl1pPr>
          </a:lstStyle>
          <a:p>
            <a:pPr>
              <a:defRPr/>
            </a:pPr>
            <a:fld id="{CA77EA31-0024-4E66-8585-3C372DDE6502}" type="datetime1">
              <a:rPr lang="en-US" smtClean="0"/>
              <a:t>12/25/2019</a:t>
            </a:fld>
            <a:endParaRPr lang="en-US"/>
          </a:p>
        </p:txBody>
      </p:sp>
      <p:sp>
        <p:nvSpPr>
          <p:cNvPr id="5" name="Footer Placeholder 2">
            <a:extLst>
              <a:ext uri="{FF2B5EF4-FFF2-40B4-BE49-F238E27FC236}">
                <a16:creationId xmlns:a16="http://schemas.microsoft.com/office/drawing/2014/main" xmlns="" id="{C51FD638-DCC7-4D12-B136-B093EB0B83C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xmlns="" id="{8EA16E4C-5C1C-4F6F-B17B-80DC04CAF6D4}"/>
              </a:ext>
            </a:extLst>
          </p:cNvPr>
          <p:cNvSpPr>
            <a:spLocks noGrp="1"/>
          </p:cNvSpPr>
          <p:nvPr>
            <p:ph type="sldNum" sz="quarter" idx="12"/>
          </p:nvPr>
        </p:nvSpPr>
        <p:spPr/>
        <p:txBody>
          <a:bodyPr/>
          <a:lstStyle>
            <a:lvl1pPr>
              <a:defRPr/>
            </a:lvl1pPr>
          </a:lstStyle>
          <a:p>
            <a:fld id="{58E847EE-45F1-4348-BDEE-FF15D443A0EB}" type="slidenum">
              <a:rPr lang="he-IL" altLang="he-IL"/>
              <a:pPr/>
              <a:t>‹#›</a:t>
            </a:fld>
            <a:endParaRPr lang="en-US" altLang="he-IL"/>
          </a:p>
        </p:txBody>
      </p:sp>
    </p:spTree>
    <p:extLst>
      <p:ext uri="{BB962C8B-B14F-4D97-AF65-F5344CB8AC3E}">
        <p14:creationId xmlns:p14="http://schemas.microsoft.com/office/powerpoint/2010/main" val="3604677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xmlns="" id="{C8DBF72C-4734-405C-B5E2-43EAF5D068C4}"/>
              </a:ext>
            </a:extLst>
          </p:cNvPr>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10">
            <a:extLst>
              <a:ext uri="{FF2B5EF4-FFF2-40B4-BE49-F238E27FC236}">
                <a16:creationId xmlns:a16="http://schemas.microsoft.com/office/drawing/2014/main" xmlns="" id="{C3544BB9-0BCB-4B46-848A-31E9E17A1776}"/>
              </a:ext>
            </a:extLst>
          </p:cNvPr>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11">
            <a:extLst>
              <a:ext uri="{FF2B5EF4-FFF2-40B4-BE49-F238E27FC236}">
                <a16:creationId xmlns:a16="http://schemas.microsoft.com/office/drawing/2014/main" xmlns="" id="{D0358D60-B415-4634-A73A-56E44390D8E3}"/>
              </a:ext>
            </a:extLst>
          </p:cNvPr>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xmlns="" id="{37AB2B23-F9A9-4C41-9AEA-7B213F8D810F}"/>
              </a:ext>
            </a:extLst>
          </p:cNvPr>
          <p:cNvSpPr>
            <a:spLocks noGrp="1"/>
          </p:cNvSpPr>
          <p:nvPr>
            <p:ph type="dt" sz="half" idx="10"/>
          </p:nvPr>
        </p:nvSpPr>
        <p:spPr>
          <a:xfrm>
            <a:off x="6553200" y="6248400"/>
            <a:ext cx="2209800" cy="365125"/>
          </a:xfrm>
        </p:spPr>
        <p:txBody>
          <a:bodyPr/>
          <a:lstStyle>
            <a:lvl1pPr>
              <a:defRPr/>
            </a:lvl1pPr>
          </a:lstStyle>
          <a:p>
            <a:pPr>
              <a:defRPr/>
            </a:pPr>
            <a:fld id="{61539A06-5C7C-4F58-8779-F068AC3FC027}" type="datetime1">
              <a:rPr lang="en-US" smtClean="0"/>
              <a:t>12/25/2019</a:t>
            </a:fld>
            <a:endParaRPr lang="en-US"/>
          </a:p>
        </p:txBody>
      </p:sp>
      <p:sp>
        <p:nvSpPr>
          <p:cNvPr id="8" name="Footer Placeholder 4">
            <a:extLst>
              <a:ext uri="{FF2B5EF4-FFF2-40B4-BE49-F238E27FC236}">
                <a16:creationId xmlns:a16="http://schemas.microsoft.com/office/drawing/2014/main" xmlns="" id="{327BA3D8-C32D-429A-A9AC-B72359B2CBC8}"/>
              </a:ext>
            </a:extLst>
          </p:cNvPr>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xmlns="" id="{580B9757-6A42-42F4-8761-46B54902A79D}"/>
              </a:ext>
            </a:extLst>
          </p:cNvPr>
          <p:cNvSpPr>
            <a:spLocks noGrp="1"/>
          </p:cNvSpPr>
          <p:nvPr>
            <p:ph type="sldNum" sz="quarter" idx="12"/>
          </p:nvPr>
        </p:nvSpPr>
        <p:spPr>
          <a:xfrm rot="5400000">
            <a:off x="5989638" y="144462"/>
            <a:ext cx="533400" cy="244475"/>
          </a:xfrm>
        </p:spPr>
        <p:txBody>
          <a:bodyPr/>
          <a:lstStyle>
            <a:lvl1pPr>
              <a:defRPr/>
            </a:lvl1pPr>
          </a:lstStyle>
          <a:p>
            <a:fld id="{4B9A38BE-DD67-46BB-9E97-B916FD7B1814}" type="slidenum">
              <a:rPr lang="he-IL" altLang="he-IL"/>
              <a:pPr/>
              <a:t>‹#›</a:t>
            </a:fld>
            <a:endParaRPr lang="en-US" altLang="he-IL"/>
          </a:p>
        </p:txBody>
      </p:sp>
    </p:spTree>
    <p:extLst>
      <p:ext uri="{BB962C8B-B14F-4D97-AF65-F5344CB8AC3E}">
        <p14:creationId xmlns:p14="http://schemas.microsoft.com/office/powerpoint/2010/main" val="427885172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xmlns="" id="{3034F28C-40EB-40A9-B3CA-88121C9B3112}"/>
              </a:ext>
            </a:extLst>
          </p:cNvPr>
          <p:cNvSpPr>
            <a:spLocks noGrp="1"/>
          </p:cNvSpPr>
          <p:nvPr>
            <p:ph type="dt" sz="half" idx="10"/>
          </p:nvPr>
        </p:nvSpPr>
        <p:spPr/>
        <p:txBody>
          <a:bodyPr/>
          <a:lstStyle>
            <a:lvl1pPr>
              <a:defRPr/>
            </a:lvl1pPr>
          </a:lstStyle>
          <a:p>
            <a:pPr>
              <a:defRPr/>
            </a:pPr>
            <a:fld id="{95F7E833-4EEC-4E84-96A2-31090C3051B9}" type="datetime1">
              <a:rPr lang="en-US" smtClean="0"/>
              <a:t>12/25/2019</a:t>
            </a:fld>
            <a:endParaRPr lang="en-US"/>
          </a:p>
        </p:txBody>
      </p:sp>
      <p:sp>
        <p:nvSpPr>
          <p:cNvPr id="3" name="Footer Placeholder 2">
            <a:extLst>
              <a:ext uri="{FF2B5EF4-FFF2-40B4-BE49-F238E27FC236}">
                <a16:creationId xmlns:a16="http://schemas.microsoft.com/office/drawing/2014/main" xmlns="" id="{4C2341F8-AA0E-43E8-9F5C-4F78CDAD634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22">
            <a:extLst>
              <a:ext uri="{FF2B5EF4-FFF2-40B4-BE49-F238E27FC236}">
                <a16:creationId xmlns:a16="http://schemas.microsoft.com/office/drawing/2014/main" xmlns="" id="{B7A5F213-FFD4-4FB7-B6A6-A741899C663F}"/>
              </a:ext>
            </a:extLst>
          </p:cNvPr>
          <p:cNvSpPr>
            <a:spLocks noGrp="1"/>
          </p:cNvSpPr>
          <p:nvPr>
            <p:ph type="sldNum" sz="quarter" idx="12"/>
          </p:nvPr>
        </p:nvSpPr>
        <p:spPr/>
        <p:txBody>
          <a:bodyPr/>
          <a:lstStyle>
            <a:lvl1pPr>
              <a:defRPr/>
            </a:lvl1pPr>
          </a:lstStyle>
          <a:p>
            <a:fld id="{72DE7F12-7A58-42E1-B7BF-B001985DCA57}" type="slidenum">
              <a:rPr lang="he-IL" altLang="he-IL"/>
              <a:pPr/>
              <a:t>‹#›</a:t>
            </a:fld>
            <a:endParaRPr lang="en-US" altLang="he-IL"/>
          </a:p>
        </p:txBody>
      </p:sp>
    </p:spTree>
    <p:extLst>
      <p:ext uri="{BB962C8B-B14F-4D97-AF65-F5344CB8AC3E}">
        <p14:creationId xmlns:p14="http://schemas.microsoft.com/office/powerpoint/2010/main" val="586735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90600"/>
          </a:xfrm>
        </p:spPr>
        <p:txBody>
          <a:bodyPr/>
          <a:lstStyle/>
          <a:p>
            <a:r>
              <a:rPr lang="en-US"/>
              <a:t>Click to edit Master title style</a:t>
            </a:r>
            <a:endParaRPr lang="he-IL"/>
          </a:p>
        </p:txBody>
      </p:sp>
      <p:sp>
        <p:nvSpPr>
          <p:cNvPr id="3" name="Text Placeholder 2"/>
          <p:cNvSpPr>
            <a:spLocks noGrp="1"/>
          </p:cNvSpPr>
          <p:nvPr>
            <p:ph type="body" sz="half" idx="1"/>
          </p:nvPr>
        </p:nvSpPr>
        <p:spPr>
          <a:xfrm>
            <a:off x="612775" y="1600200"/>
            <a:ext cx="40005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765675" y="1600200"/>
            <a:ext cx="40005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13">
            <a:extLst>
              <a:ext uri="{FF2B5EF4-FFF2-40B4-BE49-F238E27FC236}">
                <a16:creationId xmlns:a16="http://schemas.microsoft.com/office/drawing/2014/main" xmlns="" id="{78F8F070-9D1C-4E7F-A447-5327D7DDB430}"/>
              </a:ext>
            </a:extLst>
          </p:cNvPr>
          <p:cNvSpPr>
            <a:spLocks noGrp="1"/>
          </p:cNvSpPr>
          <p:nvPr>
            <p:ph type="dt" sz="half" idx="10"/>
          </p:nvPr>
        </p:nvSpPr>
        <p:spPr/>
        <p:txBody>
          <a:bodyPr/>
          <a:lstStyle>
            <a:lvl1pPr>
              <a:defRPr/>
            </a:lvl1pPr>
          </a:lstStyle>
          <a:p>
            <a:pPr>
              <a:defRPr/>
            </a:pPr>
            <a:fld id="{9FD1985C-5994-43D5-AD7E-2F66EF62CA4B}" type="datetime1">
              <a:rPr lang="en-US" smtClean="0"/>
              <a:t>12/25/2019</a:t>
            </a:fld>
            <a:endParaRPr lang="en-US"/>
          </a:p>
        </p:txBody>
      </p:sp>
      <p:sp>
        <p:nvSpPr>
          <p:cNvPr id="6" name="Footer Placeholder 2">
            <a:extLst>
              <a:ext uri="{FF2B5EF4-FFF2-40B4-BE49-F238E27FC236}">
                <a16:creationId xmlns:a16="http://schemas.microsoft.com/office/drawing/2014/main" xmlns="" id="{846ED3FF-59A1-4022-8EAA-613F771DAD6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xmlns="" id="{6671D045-6F03-4733-8A5F-5CA49B9E56BE}"/>
              </a:ext>
            </a:extLst>
          </p:cNvPr>
          <p:cNvSpPr>
            <a:spLocks noGrp="1"/>
          </p:cNvSpPr>
          <p:nvPr>
            <p:ph type="sldNum" sz="quarter" idx="12"/>
          </p:nvPr>
        </p:nvSpPr>
        <p:spPr/>
        <p:txBody>
          <a:bodyPr/>
          <a:lstStyle>
            <a:lvl1pPr>
              <a:defRPr/>
            </a:lvl1pPr>
          </a:lstStyle>
          <a:p>
            <a:fld id="{A1074827-2CB1-43CC-AB3B-70795FDC5E7D}" type="slidenum">
              <a:rPr lang="he-IL" altLang="he-IL"/>
              <a:pPr/>
              <a:t>‹#›</a:t>
            </a:fld>
            <a:endParaRPr lang="en-US" altLang="he-IL"/>
          </a:p>
        </p:txBody>
      </p:sp>
    </p:spTree>
    <p:extLst>
      <p:ext uri="{BB962C8B-B14F-4D97-AF65-F5344CB8AC3E}">
        <p14:creationId xmlns:p14="http://schemas.microsoft.com/office/powerpoint/2010/main" val="1792225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xmlns="" id="{84ED6442-3417-4447-AFBB-737D4972252D}"/>
              </a:ext>
            </a:extLst>
          </p:cNvPr>
          <p:cNvSpPr>
            <a:spLocks noGrp="1" noChangeArrowheads="1"/>
          </p:cNvSpPr>
          <p:nvPr>
            <p:ph type="dt" sz="half" idx="10"/>
          </p:nvPr>
        </p:nvSpPr>
        <p:spPr/>
        <p:txBody>
          <a:bodyPr/>
          <a:lstStyle>
            <a:lvl1pPr>
              <a:defRPr/>
            </a:lvl1pPr>
          </a:lstStyle>
          <a:p>
            <a:pPr>
              <a:defRPr/>
            </a:pPr>
            <a:fld id="{564C8C94-036F-4A0C-8D1B-3BCDC5BD50C5}" type="datetime1">
              <a:rPr lang="en-US" smtClean="0"/>
              <a:t>12/25/2019</a:t>
            </a:fld>
            <a:endParaRPr lang="en-US" altLang="en-US"/>
          </a:p>
        </p:txBody>
      </p:sp>
      <p:sp>
        <p:nvSpPr>
          <p:cNvPr id="7" name="Rectangle 5">
            <a:extLst>
              <a:ext uri="{FF2B5EF4-FFF2-40B4-BE49-F238E27FC236}">
                <a16:creationId xmlns:a16="http://schemas.microsoft.com/office/drawing/2014/main" xmlns="" id="{0C2908C1-A449-4CE7-9DB3-1432E84711C4}"/>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8" name="Rectangle 6">
            <a:extLst>
              <a:ext uri="{FF2B5EF4-FFF2-40B4-BE49-F238E27FC236}">
                <a16:creationId xmlns:a16="http://schemas.microsoft.com/office/drawing/2014/main" xmlns="" id="{24560DFA-249E-46A9-B7CD-0CF4109893CC}"/>
              </a:ext>
            </a:extLst>
          </p:cNvPr>
          <p:cNvSpPr>
            <a:spLocks noGrp="1" noChangeArrowheads="1"/>
          </p:cNvSpPr>
          <p:nvPr>
            <p:ph type="sldNum" sz="quarter" idx="12"/>
          </p:nvPr>
        </p:nvSpPr>
        <p:spPr/>
        <p:txBody>
          <a:bodyPr/>
          <a:lstStyle>
            <a:lvl1pPr algn="l">
              <a:defRPr/>
            </a:lvl1pPr>
          </a:lstStyle>
          <a:p>
            <a:fld id="{0884AD0A-AC22-406A-A9B1-98959109E28A}" type="slidenum">
              <a:rPr lang="he-IL" altLang="en-US"/>
              <a:pPr/>
              <a:t>‹#›</a:t>
            </a:fld>
            <a:endParaRPr lang="en-US" altLang="en-US"/>
          </a:p>
        </p:txBody>
      </p:sp>
    </p:spTree>
    <p:extLst>
      <p:ext uri="{BB962C8B-B14F-4D97-AF65-F5344CB8AC3E}">
        <p14:creationId xmlns:p14="http://schemas.microsoft.com/office/powerpoint/2010/main" val="1120161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xmlns="" id="{724111B3-D3E1-4B18-BBE2-F9DA7E0159F3}"/>
              </a:ext>
            </a:extLst>
          </p:cNvPr>
          <p:cNvSpPr>
            <a:spLocks noGrp="1"/>
          </p:cNvSpPr>
          <p:nvPr>
            <p:ph type="dt" sz="half" idx="10"/>
          </p:nvPr>
        </p:nvSpPr>
        <p:spPr/>
        <p:txBody>
          <a:bodyPr/>
          <a:lstStyle>
            <a:lvl1pPr>
              <a:defRPr/>
            </a:lvl1pPr>
          </a:lstStyle>
          <a:p>
            <a:pPr>
              <a:defRPr/>
            </a:pPr>
            <a:fld id="{C346ED69-9C3A-48FD-B7EA-0ABFDD9A57CA}" type="datetime1">
              <a:rPr lang="en-US" smtClean="0"/>
              <a:t>12/25/2019</a:t>
            </a:fld>
            <a:endParaRPr lang="en-US"/>
          </a:p>
        </p:txBody>
      </p:sp>
      <p:sp>
        <p:nvSpPr>
          <p:cNvPr id="5" name="Footer Placeholder 2">
            <a:extLst>
              <a:ext uri="{FF2B5EF4-FFF2-40B4-BE49-F238E27FC236}">
                <a16:creationId xmlns:a16="http://schemas.microsoft.com/office/drawing/2014/main" xmlns="" id="{38445607-8485-43FD-BC3F-996C05F358E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xmlns="" id="{2FFAB6A4-71D0-498A-B8D7-67F3A387127D}"/>
              </a:ext>
            </a:extLst>
          </p:cNvPr>
          <p:cNvSpPr>
            <a:spLocks noGrp="1"/>
          </p:cNvSpPr>
          <p:nvPr>
            <p:ph type="sldNum" sz="quarter" idx="12"/>
          </p:nvPr>
        </p:nvSpPr>
        <p:spPr/>
        <p:txBody>
          <a:bodyPr/>
          <a:lstStyle>
            <a:lvl1pPr>
              <a:defRPr/>
            </a:lvl1pPr>
          </a:lstStyle>
          <a:p>
            <a:fld id="{4973A604-8F2C-4FD2-B708-435E74BC6815}" type="slidenum">
              <a:rPr lang="he-IL" altLang="he-IL"/>
              <a:pPr/>
              <a:t>‹#›</a:t>
            </a:fld>
            <a:endParaRPr lang="en-US" altLang="he-IL"/>
          </a:p>
        </p:txBody>
      </p:sp>
    </p:spTree>
    <p:extLst>
      <p:ext uri="{BB962C8B-B14F-4D97-AF65-F5344CB8AC3E}">
        <p14:creationId xmlns:p14="http://schemas.microsoft.com/office/powerpoint/2010/main" val="8459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xmlns="" id="{094C82AB-32BA-438C-8C53-549745F9A8F9}"/>
              </a:ext>
            </a:extLst>
          </p:cNvPr>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10">
            <a:extLst>
              <a:ext uri="{FF2B5EF4-FFF2-40B4-BE49-F238E27FC236}">
                <a16:creationId xmlns:a16="http://schemas.microsoft.com/office/drawing/2014/main" xmlns="" id="{51A2CF96-658F-4149-A8AE-8633D07DBECC}"/>
              </a:ext>
            </a:extLst>
          </p:cNvPr>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11">
            <a:extLst>
              <a:ext uri="{FF2B5EF4-FFF2-40B4-BE49-F238E27FC236}">
                <a16:creationId xmlns:a16="http://schemas.microsoft.com/office/drawing/2014/main" xmlns="" id="{E7E0268D-73D6-42B5-88E3-36C4283040CF}"/>
              </a:ext>
            </a:extLst>
          </p:cNvPr>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a:extLst>
              <a:ext uri="{FF2B5EF4-FFF2-40B4-BE49-F238E27FC236}">
                <a16:creationId xmlns:a16="http://schemas.microsoft.com/office/drawing/2014/main" xmlns="" id="{96289685-1746-45BB-AEB0-25CDC53D00FF}"/>
              </a:ext>
            </a:extLst>
          </p:cNvPr>
          <p:cNvSpPr>
            <a:spLocks noGrp="1"/>
          </p:cNvSpPr>
          <p:nvPr>
            <p:ph type="dt" sz="half" idx="10"/>
          </p:nvPr>
        </p:nvSpPr>
        <p:spPr/>
        <p:txBody>
          <a:bodyPr/>
          <a:lstStyle>
            <a:lvl1pPr>
              <a:defRPr/>
            </a:lvl1pPr>
          </a:lstStyle>
          <a:p>
            <a:pPr>
              <a:defRPr/>
            </a:pPr>
            <a:fld id="{A9C62D37-1B9A-4F41-8674-C95EBA822F69}" type="datetime1">
              <a:rPr lang="en-US" smtClean="0"/>
              <a:t>12/25/2019</a:t>
            </a:fld>
            <a:endParaRPr lang="en-US"/>
          </a:p>
        </p:txBody>
      </p:sp>
      <p:sp>
        <p:nvSpPr>
          <p:cNvPr id="8" name="Slide Number Placeholder 12">
            <a:extLst>
              <a:ext uri="{FF2B5EF4-FFF2-40B4-BE49-F238E27FC236}">
                <a16:creationId xmlns:a16="http://schemas.microsoft.com/office/drawing/2014/main" xmlns="" id="{4CDE5F6E-211E-446C-8B68-B24F3D1955DE}"/>
              </a:ext>
            </a:extLst>
          </p:cNvPr>
          <p:cNvSpPr>
            <a:spLocks noGrp="1"/>
          </p:cNvSpPr>
          <p:nvPr>
            <p:ph type="sldNum" sz="quarter" idx="11"/>
          </p:nvPr>
        </p:nvSpPr>
        <p:spPr>
          <a:xfrm>
            <a:off x="0" y="1752600"/>
            <a:ext cx="1295400" cy="701675"/>
          </a:xfrm>
        </p:spPr>
        <p:txBody>
          <a:bodyPr>
            <a:noAutofit/>
          </a:bodyPr>
          <a:lstStyle>
            <a:lvl1pPr>
              <a:defRPr sz="2400"/>
            </a:lvl1pPr>
          </a:lstStyle>
          <a:p>
            <a:fld id="{FD2C5ACA-A952-45CA-8D7A-C1C3051629B3}" type="slidenum">
              <a:rPr lang="he-IL" altLang="he-IL"/>
              <a:pPr/>
              <a:t>‹#›</a:t>
            </a:fld>
            <a:endParaRPr lang="en-US" altLang="he-IL"/>
          </a:p>
        </p:txBody>
      </p:sp>
      <p:sp>
        <p:nvSpPr>
          <p:cNvPr id="9" name="Footer Placeholder 13">
            <a:extLst>
              <a:ext uri="{FF2B5EF4-FFF2-40B4-BE49-F238E27FC236}">
                <a16:creationId xmlns:a16="http://schemas.microsoft.com/office/drawing/2014/main" xmlns="" id="{E2B87AF8-A48A-44FE-9B55-6A6EF86F5A0F}"/>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42626037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a:extLst>
              <a:ext uri="{FF2B5EF4-FFF2-40B4-BE49-F238E27FC236}">
                <a16:creationId xmlns:a16="http://schemas.microsoft.com/office/drawing/2014/main" xmlns="" id="{2BE0FC85-BF86-4BE4-BD78-76115F95A784}"/>
              </a:ext>
            </a:extLst>
          </p:cNvPr>
          <p:cNvSpPr>
            <a:spLocks noGrp="1"/>
          </p:cNvSpPr>
          <p:nvPr>
            <p:ph type="dt" sz="half" idx="10"/>
          </p:nvPr>
        </p:nvSpPr>
        <p:spPr/>
        <p:txBody>
          <a:bodyPr rtlCol="0"/>
          <a:lstStyle>
            <a:lvl1pPr>
              <a:defRPr/>
            </a:lvl1pPr>
          </a:lstStyle>
          <a:p>
            <a:pPr>
              <a:defRPr/>
            </a:pPr>
            <a:fld id="{9F7BB4D1-8A61-4B5B-B7DB-7BE0EF33ADCA}" type="datetime1">
              <a:rPr lang="en-US" smtClean="0"/>
              <a:t>12/25/2019</a:t>
            </a:fld>
            <a:endParaRPr lang="en-US"/>
          </a:p>
        </p:txBody>
      </p:sp>
      <p:sp>
        <p:nvSpPr>
          <p:cNvPr id="6" name="Slide Number Placeholder 9">
            <a:extLst>
              <a:ext uri="{FF2B5EF4-FFF2-40B4-BE49-F238E27FC236}">
                <a16:creationId xmlns:a16="http://schemas.microsoft.com/office/drawing/2014/main" xmlns="" id="{4E8DBA73-59A5-413C-A452-2D329C15679B}"/>
              </a:ext>
            </a:extLst>
          </p:cNvPr>
          <p:cNvSpPr>
            <a:spLocks noGrp="1"/>
          </p:cNvSpPr>
          <p:nvPr>
            <p:ph type="sldNum" sz="quarter" idx="11"/>
          </p:nvPr>
        </p:nvSpPr>
        <p:spPr/>
        <p:txBody>
          <a:bodyPr/>
          <a:lstStyle>
            <a:lvl1pPr>
              <a:defRPr/>
            </a:lvl1pPr>
          </a:lstStyle>
          <a:p>
            <a:fld id="{6E618755-8350-450D-8572-A9CF4C459D22}" type="slidenum">
              <a:rPr lang="he-IL" altLang="he-IL"/>
              <a:pPr/>
              <a:t>‹#›</a:t>
            </a:fld>
            <a:endParaRPr lang="en-US" altLang="he-IL"/>
          </a:p>
        </p:txBody>
      </p:sp>
      <p:sp>
        <p:nvSpPr>
          <p:cNvPr id="7" name="Footer Placeholder 11">
            <a:extLst>
              <a:ext uri="{FF2B5EF4-FFF2-40B4-BE49-F238E27FC236}">
                <a16:creationId xmlns:a16="http://schemas.microsoft.com/office/drawing/2014/main" xmlns="" id="{9BF939FD-E2FF-4281-B464-19D7212E05E1}"/>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89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a:extLst>
              <a:ext uri="{FF2B5EF4-FFF2-40B4-BE49-F238E27FC236}">
                <a16:creationId xmlns:a16="http://schemas.microsoft.com/office/drawing/2014/main" xmlns="" id="{1294414A-8C57-4536-BE33-05BC6DE3BF13}"/>
              </a:ext>
            </a:extLst>
          </p:cNvPr>
          <p:cNvSpPr>
            <a:spLocks noGrp="1"/>
          </p:cNvSpPr>
          <p:nvPr>
            <p:ph type="dt" sz="half" idx="10"/>
          </p:nvPr>
        </p:nvSpPr>
        <p:spPr/>
        <p:txBody>
          <a:bodyPr rtlCol="0"/>
          <a:lstStyle>
            <a:lvl1pPr>
              <a:defRPr/>
            </a:lvl1pPr>
          </a:lstStyle>
          <a:p>
            <a:pPr>
              <a:defRPr/>
            </a:pPr>
            <a:fld id="{9C37B951-62C6-4E65-9638-5980D265ADD0}" type="datetime1">
              <a:rPr lang="en-US" smtClean="0"/>
              <a:t>12/25/2019</a:t>
            </a:fld>
            <a:endParaRPr lang="en-US"/>
          </a:p>
        </p:txBody>
      </p:sp>
      <p:sp>
        <p:nvSpPr>
          <p:cNvPr id="8" name="Slide Number Placeholder 11">
            <a:extLst>
              <a:ext uri="{FF2B5EF4-FFF2-40B4-BE49-F238E27FC236}">
                <a16:creationId xmlns:a16="http://schemas.microsoft.com/office/drawing/2014/main" xmlns="" id="{8C6FD308-C605-40D3-BC33-40FB84D6BBB7}"/>
              </a:ext>
            </a:extLst>
          </p:cNvPr>
          <p:cNvSpPr>
            <a:spLocks noGrp="1"/>
          </p:cNvSpPr>
          <p:nvPr>
            <p:ph type="sldNum" sz="quarter" idx="11"/>
          </p:nvPr>
        </p:nvSpPr>
        <p:spPr/>
        <p:txBody>
          <a:bodyPr/>
          <a:lstStyle>
            <a:lvl1pPr>
              <a:defRPr/>
            </a:lvl1pPr>
          </a:lstStyle>
          <a:p>
            <a:fld id="{2B167B19-5420-42F9-BD40-0F45835D882E}" type="slidenum">
              <a:rPr lang="he-IL" altLang="he-IL"/>
              <a:pPr/>
              <a:t>‹#›</a:t>
            </a:fld>
            <a:endParaRPr lang="en-US" altLang="he-IL"/>
          </a:p>
        </p:txBody>
      </p:sp>
      <p:sp>
        <p:nvSpPr>
          <p:cNvPr id="9" name="Footer Placeholder 13">
            <a:extLst>
              <a:ext uri="{FF2B5EF4-FFF2-40B4-BE49-F238E27FC236}">
                <a16:creationId xmlns:a16="http://schemas.microsoft.com/office/drawing/2014/main" xmlns="" id="{BA8A5C44-7CBA-4427-8674-5A262B718FB8}"/>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924292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xmlns="" id="{86F8A8D3-83D7-4378-989F-5EC0DFC0CD86}"/>
              </a:ext>
            </a:extLst>
          </p:cNvPr>
          <p:cNvSpPr>
            <a:spLocks noGrp="1"/>
          </p:cNvSpPr>
          <p:nvPr>
            <p:ph type="dt" sz="half" idx="10"/>
          </p:nvPr>
        </p:nvSpPr>
        <p:spPr/>
        <p:txBody>
          <a:bodyPr/>
          <a:lstStyle>
            <a:lvl1pPr>
              <a:defRPr/>
            </a:lvl1pPr>
          </a:lstStyle>
          <a:p>
            <a:pPr>
              <a:defRPr/>
            </a:pPr>
            <a:fld id="{31733106-FFEB-4B55-9ABE-45CF8C5B7BE7}" type="datetime1">
              <a:rPr lang="en-US" smtClean="0"/>
              <a:t>12/25/2019</a:t>
            </a:fld>
            <a:endParaRPr lang="en-US"/>
          </a:p>
        </p:txBody>
      </p:sp>
      <p:sp>
        <p:nvSpPr>
          <p:cNvPr id="4" name="Footer Placeholder 2">
            <a:extLst>
              <a:ext uri="{FF2B5EF4-FFF2-40B4-BE49-F238E27FC236}">
                <a16:creationId xmlns:a16="http://schemas.microsoft.com/office/drawing/2014/main" xmlns="" id="{A50EFA84-CB0E-4C95-A5EF-7C78B28826D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xmlns="" id="{768B21C5-0DC7-4878-BC64-87FDF4D2DCCF}"/>
              </a:ext>
            </a:extLst>
          </p:cNvPr>
          <p:cNvSpPr>
            <a:spLocks noGrp="1"/>
          </p:cNvSpPr>
          <p:nvPr>
            <p:ph type="sldNum" sz="quarter" idx="12"/>
          </p:nvPr>
        </p:nvSpPr>
        <p:spPr/>
        <p:txBody>
          <a:bodyPr/>
          <a:lstStyle>
            <a:lvl1pPr>
              <a:defRPr/>
            </a:lvl1pPr>
          </a:lstStyle>
          <a:p>
            <a:fld id="{FA3CF190-EB7F-4C45-B268-BC5340806F53}" type="slidenum">
              <a:rPr lang="he-IL" altLang="he-IL"/>
              <a:pPr/>
              <a:t>‹#›</a:t>
            </a:fld>
            <a:endParaRPr lang="en-US" altLang="he-IL"/>
          </a:p>
        </p:txBody>
      </p:sp>
    </p:spTree>
    <p:extLst>
      <p:ext uri="{BB962C8B-B14F-4D97-AF65-F5344CB8AC3E}">
        <p14:creationId xmlns:p14="http://schemas.microsoft.com/office/powerpoint/2010/main" val="3037373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BB78929-0389-4DD3-B3F9-90D8ECA712AE}"/>
              </a:ext>
            </a:extLst>
          </p:cNvPr>
          <p:cNvSpPr>
            <a:spLocks noGrp="1"/>
          </p:cNvSpPr>
          <p:nvPr>
            <p:ph type="dt" sz="half" idx="10"/>
          </p:nvPr>
        </p:nvSpPr>
        <p:spPr/>
        <p:txBody>
          <a:bodyPr/>
          <a:lstStyle>
            <a:lvl1pPr>
              <a:defRPr/>
            </a:lvl1pPr>
          </a:lstStyle>
          <a:p>
            <a:pPr>
              <a:defRPr/>
            </a:pPr>
            <a:fld id="{8D2ACCC4-FDD9-43A3-87EB-324BBFF7615C}" type="datetime1">
              <a:rPr lang="en-US" smtClean="0"/>
              <a:t>12/25/2019</a:t>
            </a:fld>
            <a:endParaRPr lang="en-US"/>
          </a:p>
        </p:txBody>
      </p:sp>
      <p:sp>
        <p:nvSpPr>
          <p:cNvPr id="3" name="Footer Placeholder 2">
            <a:extLst>
              <a:ext uri="{FF2B5EF4-FFF2-40B4-BE49-F238E27FC236}">
                <a16:creationId xmlns:a16="http://schemas.microsoft.com/office/drawing/2014/main" xmlns="" id="{7B943C23-33BE-41EC-82C0-2AA2A708946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3">
            <a:extLst>
              <a:ext uri="{FF2B5EF4-FFF2-40B4-BE49-F238E27FC236}">
                <a16:creationId xmlns:a16="http://schemas.microsoft.com/office/drawing/2014/main" xmlns="" id="{6D229AE1-C0D4-4737-8181-45923E545C94}"/>
              </a:ext>
            </a:extLst>
          </p:cNvPr>
          <p:cNvSpPr>
            <a:spLocks noGrp="1"/>
          </p:cNvSpPr>
          <p:nvPr>
            <p:ph type="sldNum" sz="quarter" idx="12"/>
          </p:nvPr>
        </p:nvSpPr>
        <p:spPr>
          <a:xfrm>
            <a:off x="0" y="6248400"/>
            <a:ext cx="533400" cy="381000"/>
          </a:xfrm>
        </p:spPr>
        <p:txBody>
          <a:bodyPr/>
          <a:lstStyle>
            <a:lvl1pPr>
              <a:defRPr>
                <a:solidFill>
                  <a:schemeClr val="tx2"/>
                </a:solidFill>
              </a:defRPr>
            </a:lvl1pPr>
          </a:lstStyle>
          <a:p>
            <a:fld id="{3DA38335-F9E8-4B9C-A390-13DDE5AD9697}" type="slidenum">
              <a:rPr lang="he-IL" altLang="he-IL"/>
              <a:pPr/>
              <a:t>‹#›</a:t>
            </a:fld>
            <a:endParaRPr lang="en-US" altLang="he-IL"/>
          </a:p>
        </p:txBody>
      </p:sp>
    </p:spTree>
    <p:extLst>
      <p:ext uri="{BB962C8B-B14F-4D97-AF65-F5344CB8AC3E}">
        <p14:creationId xmlns:p14="http://schemas.microsoft.com/office/powerpoint/2010/main" val="345073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xmlns="" id="{3A1C7FC1-03B8-40CC-A4CB-F1B4832CBF78}"/>
              </a:ext>
            </a:extLst>
          </p:cNvPr>
          <p:cNvSpPr>
            <a:spLocks noGrp="1"/>
          </p:cNvSpPr>
          <p:nvPr>
            <p:ph type="dt" sz="half" idx="10"/>
          </p:nvPr>
        </p:nvSpPr>
        <p:spPr/>
        <p:txBody>
          <a:bodyPr/>
          <a:lstStyle>
            <a:lvl1pPr>
              <a:defRPr/>
            </a:lvl1pPr>
          </a:lstStyle>
          <a:p>
            <a:pPr>
              <a:defRPr/>
            </a:pPr>
            <a:fld id="{E021E408-2215-4C1B-AD78-B6C81E91B56D}" type="datetime1">
              <a:rPr lang="en-US" smtClean="0"/>
              <a:t>12/25/2019</a:t>
            </a:fld>
            <a:endParaRPr lang="en-US"/>
          </a:p>
        </p:txBody>
      </p:sp>
      <p:sp>
        <p:nvSpPr>
          <p:cNvPr id="6" name="Footer Placeholder 2">
            <a:extLst>
              <a:ext uri="{FF2B5EF4-FFF2-40B4-BE49-F238E27FC236}">
                <a16:creationId xmlns:a16="http://schemas.microsoft.com/office/drawing/2014/main" xmlns="" id="{DBFFBC98-5AE0-4A13-A9C0-D2594FBC88C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xmlns="" id="{78DC62AF-81A4-4CCD-9FBB-B227EB9F494B}"/>
              </a:ext>
            </a:extLst>
          </p:cNvPr>
          <p:cNvSpPr>
            <a:spLocks noGrp="1"/>
          </p:cNvSpPr>
          <p:nvPr>
            <p:ph type="sldNum" sz="quarter" idx="12"/>
          </p:nvPr>
        </p:nvSpPr>
        <p:spPr/>
        <p:txBody>
          <a:bodyPr/>
          <a:lstStyle>
            <a:lvl1pPr>
              <a:defRPr/>
            </a:lvl1pPr>
          </a:lstStyle>
          <a:p>
            <a:fld id="{F004A18C-192B-4FA1-9557-124DE3FA1EC9}" type="slidenum">
              <a:rPr lang="he-IL" altLang="he-IL"/>
              <a:pPr/>
              <a:t>‹#›</a:t>
            </a:fld>
            <a:endParaRPr lang="en-US" altLang="he-IL"/>
          </a:p>
        </p:txBody>
      </p:sp>
    </p:spTree>
    <p:extLst>
      <p:ext uri="{BB962C8B-B14F-4D97-AF65-F5344CB8AC3E}">
        <p14:creationId xmlns:p14="http://schemas.microsoft.com/office/powerpoint/2010/main" val="812102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xmlns="" id="{4AEC96C0-819A-40A1-96D5-ADF4B4EB1306}"/>
              </a:ext>
            </a:extLst>
          </p:cNvPr>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10">
            <a:extLst>
              <a:ext uri="{FF2B5EF4-FFF2-40B4-BE49-F238E27FC236}">
                <a16:creationId xmlns:a16="http://schemas.microsoft.com/office/drawing/2014/main" xmlns="" id="{836909F9-8983-48E2-81C8-E6736B98F034}"/>
              </a:ext>
            </a:extLst>
          </p:cNvPr>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11">
            <a:extLst>
              <a:ext uri="{FF2B5EF4-FFF2-40B4-BE49-F238E27FC236}">
                <a16:creationId xmlns:a16="http://schemas.microsoft.com/office/drawing/2014/main" xmlns="" id="{46F973FD-B337-4051-8193-8CC7BBD55E14}"/>
              </a:ext>
            </a:extLst>
          </p:cNvPr>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12">
            <a:extLst>
              <a:ext uri="{FF2B5EF4-FFF2-40B4-BE49-F238E27FC236}">
                <a16:creationId xmlns:a16="http://schemas.microsoft.com/office/drawing/2014/main" xmlns="" id="{CB2DCD16-42A2-4474-8930-EC9D6783DD7A}"/>
              </a:ext>
            </a:extLst>
          </p:cNvPr>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a:extLst>
              <a:ext uri="{FF2B5EF4-FFF2-40B4-BE49-F238E27FC236}">
                <a16:creationId xmlns:a16="http://schemas.microsoft.com/office/drawing/2014/main" xmlns="" id="{07A5698F-B168-413B-A786-DFD3F6EC0F37}"/>
              </a:ext>
            </a:extLst>
          </p:cNvPr>
          <p:cNvSpPr>
            <a:spLocks noGrp="1"/>
          </p:cNvSpPr>
          <p:nvPr>
            <p:ph type="dt" sz="half" idx="10"/>
          </p:nvPr>
        </p:nvSpPr>
        <p:spPr>
          <a:xfrm>
            <a:off x="6248400" y="6248400"/>
            <a:ext cx="2667000" cy="365125"/>
          </a:xfrm>
        </p:spPr>
        <p:txBody>
          <a:bodyPr rtlCol="0"/>
          <a:lstStyle>
            <a:lvl1pPr>
              <a:defRPr/>
            </a:lvl1pPr>
          </a:lstStyle>
          <a:p>
            <a:pPr>
              <a:defRPr/>
            </a:pPr>
            <a:fld id="{5C802949-5275-472C-ABAC-3D915C8A9BBC}" type="datetime1">
              <a:rPr lang="en-US" smtClean="0"/>
              <a:t>12/25/2019</a:t>
            </a:fld>
            <a:endParaRPr lang="en-US"/>
          </a:p>
        </p:txBody>
      </p:sp>
      <p:sp>
        <p:nvSpPr>
          <p:cNvPr id="10" name="Slide Number Placeholder 12">
            <a:extLst>
              <a:ext uri="{FF2B5EF4-FFF2-40B4-BE49-F238E27FC236}">
                <a16:creationId xmlns:a16="http://schemas.microsoft.com/office/drawing/2014/main" xmlns="" id="{0F26D7C8-EB3C-4DD3-ABF7-9DC834C1B5D9}"/>
              </a:ext>
            </a:extLst>
          </p:cNvPr>
          <p:cNvSpPr>
            <a:spLocks noGrp="1"/>
          </p:cNvSpPr>
          <p:nvPr>
            <p:ph type="sldNum" sz="quarter" idx="11"/>
          </p:nvPr>
        </p:nvSpPr>
        <p:spPr>
          <a:xfrm>
            <a:off x="0" y="4667250"/>
            <a:ext cx="1447800" cy="663575"/>
          </a:xfrm>
        </p:spPr>
        <p:txBody>
          <a:bodyPr/>
          <a:lstStyle>
            <a:lvl1pPr>
              <a:defRPr sz="2800"/>
            </a:lvl1pPr>
          </a:lstStyle>
          <a:p>
            <a:fld id="{2F5D89A3-38FF-4DFF-961A-608F4A2E4496}" type="slidenum">
              <a:rPr lang="he-IL" altLang="he-IL"/>
              <a:pPr/>
              <a:t>‹#›</a:t>
            </a:fld>
            <a:endParaRPr lang="en-US" altLang="he-IL"/>
          </a:p>
        </p:txBody>
      </p:sp>
      <p:sp>
        <p:nvSpPr>
          <p:cNvPr id="11" name="Footer Placeholder 13">
            <a:extLst>
              <a:ext uri="{FF2B5EF4-FFF2-40B4-BE49-F238E27FC236}">
                <a16:creationId xmlns:a16="http://schemas.microsoft.com/office/drawing/2014/main" xmlns="" id="{7CFA1D98-FDA0-4BF9-8C19-E08044C13EE6}"/>
              </a:ext>
            </a:extLst>
          </p:cNvPr>
          <p:cNvSpPr>
            <a:spLocks noGrp="1"/>
          </p:cNvSpPr>
          <p:nvPr>
            <p:ph type="ftr" sz="quarter" idx="12"/>
          </p:nvPr>
        </p:nvSpPr>
        <p:spPr>
          <a:xfrm>
            <a:off x="1600200" y="6248400"/>
            <a:ext cx="4572000" cy="365125"/>
          </a:xfrm>
        </p:spPr>
        <p:txBody>
          <a:bodyPr/>
          <a:lstStyle>
            <a:lvl1pPr>
              <a:defRPr/>
            </a:lvl1pPr>
          </a:lstStyle>
          <a:p>
            <a:pPr>
              <a:defRPr/>
            </a:pPr>
            <a:endParaRPr lang="en-US"/>
          </a:p>
        </p:txBody>
      </p:sp>
    </p:spTree>
    <p:extLst>
      <p:ext uri="{BB962C8B-B14F-4D97-AF65-F5344CB8AC3E}">
        <p14:creationId xmlns:p14="http://schemas.microsoft.com/office/powerpoint/2010/main" val="360877317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xmlns="" id="{E2423103-B4F5-4422-BE47-0E1BF2D02A45}"/>
              </a:ext>
            </a:extLst>
          </p:cNvPr>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he-IL" dirty="0"/>
              <a:t>Click to edit Master title style</a:t>
            </a:r>
          </a:p>
        </p:txBody>
      </p:sp>
      <p:sp>
        <p:nvSpPr>
          <p:cNvPr id="1027" name="Text Placeholder 12">
            <a:extLst>
              <a:ext uri="{FF2B5EF4-FFF2-40B4-BE49-F238E27FC236}">
                <a16:creationId xmlns:a16="http://schemas.microsoft.com/office/drawing/2014/main" xmlns="" id="{B1F217FA-14AE-4FE8-B3C5-A484E1AB835E}"/>
              </a:ext>
            </a:extLst>
          </p:cNvPr>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dirty="0"/>
              <a:t>Click to edit Master text styles</a:t>
            </a:r>
          </a:p>
          <a:p>
            <a:pPr lvl="1"/>
            <a:r>
              <a:rPr lang="en-US" altLang="he-IL" dirty="0"/>
              <a:t>Second level</a:t>
            </a:r>
          </a:p>
          <a:p>
            <a:pPr lvl="2"/>
            <a:r>
              <a:rPr lang="en-US" altLang="he-IL" dirty="0"/>
              <a:t>Third level</a:t>
            </a:r>
          </a:p>
          <a:p>
            <a:pPr lvl="3"/>
            <a:r>
              <a:rPr lang="en-US" altLang="he-IL" dirty="0"/>
              <a:t>Fourth level</a:t>
            </a:r>
          </a:p>
          <a:p>
            <a:pPr lvl="4"/>
            <a:r>
              <a:rPr lang="en-US" altLang="he-IL" dirty="0"/>
              <a:t>Fifth level</a:t>
            </a:r>
          </a:p>
        </p:txBody>
      </p:sp>
      <p:sp>
        <p:nvSpPr>
          <p:cNvPr id="14" name="Date Placeholder 13">
            <a:extLst>
              <a:ext uri="{FF2B5EF4-FFF2-40B4-BE49-F238E27FC236}">
                <a16:creationId xmlns:a16="http://schemas.microsoft.com/office/drawing/2014/main" xmlns="" id="{812E4619-9D54-40CF-8847-63269A814489}"/>
              </a:ext>
            </a:extLst>
          </p:cNvPr>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81B96E4E-5A31-4AFB-92E2-9EDA91651A49}" type="datetime1">
              <a:rPr lang="en-US" smtClean="0"/>
              <a:t>12/25/2019</a:t>
            </a:fld>
            <a:endParaRPr lang="en-US"/>
          </a:p>
        </p:txBody>
      </p:sp>
      <p:sp>
        <p:nvSpPr>
          <p:cNvPr id="3" name="Footer Placeholder 2">
            <a:extLst>
              <a:ext uri="{FF2B5EF4-FFF2-40B4-BE49-F238E27FC236}">
                <a16:creationId xmlns:a16="http://schemas.microsoft.com/office/drawing/2014/main" xmlns="" id="{37FB18E1-5556-4E5F-9F9C-DE6F0B65E6B9}"/>
              </a:ext>
            </a:extLst>
          </p:cNvPr>
          <p:cNvSpPr>
            <a:spLocks noGrp="1"/>
          </p:cNvSpPr>
          <p:nvPr>
            <p:ph type="ftr" sz="quarter" idx="3"/>
          </p:nvPr>
        </p:nvSpPr>
        <p:spPr>
          <a:xfrm>
            <a:off x="609600" y="6248400"/>
            <a:ext cx="5421313" cy="365125"/>
          </a:xfrm>
          <a:prstGeom prst="rect">
            <a:avLst/>
          </a:prstGeom>
        </p:spPr>
        <p:txBody>
          <a:bodyPr vert="horz" wrap="square" lIns="91440" tIns="45720" rIns="91440" bIns="45720" numCol="1" anchor="ctr" anchorCtr="0" compatLnSpc="1">
            <a:prstTxWarp prst="textNoShape">
              <a:avLst/>
            </a:prstTxWarp>
          </a:bodyPr>
          <a:lstStyle>
            <a:lvl1pPr>
              <a:defRPr sz="1400">
                <a:solidFill>
                  <a:schemeClr val="tx2"/>
                </a:solidFill>
                <a:latin typeface="Arial" pitchFamily="34" charset="0"/>
                <a:cs typeface="Arial" pitchFamily="34" charset="0"/>
              </a:defRPr>
            </a:lvl1pPr>
          </a:lstStyle>
          <a:p>
            <a:pPr>
              <a:defRPr/>
            </a:pPr>
            <a:endParaRPr lang="en-US"/>
          </a:p>
        </p:txBody>
      </p:sp>
      <p:sp>
        <p:nvSpPr>
          <p:cNvPr id="7" name="Rectangle 6">
            <a:extLst>
              <a:ext uri="{FF2B5EF4-FFF2-40B4-BE49-F238E27FC236}">
                <a16:creationId xmlns:a16="http://schemas.microsoft.com/office/drawing/2014/main" xmlns="" id="{C6E421DE-19FB-4DA5-BAA1-328684A2AB78}"/>
              </a:ext>
            </a:extLst>
          </p:cNvPr>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xmlns="" id="{2D43F75D-3AE8-4ED5-9E55-B77BBD66FA72}"/>
              </a:ext>
            </a:extLst>
          </p:cNvPr>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xmlns="" id="{3C085D7C-F206-4E99-B47F-941B11297185}"/>
              </a:ext>
            </a:extLst>
          </p:cNvPr>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a:extLst>
              <a:ext uri="{FF2B5EF4-FFF2-40B4-BE49-F238E27FC236}">
                <a16:creationId xmlns:a16="http://schemas.microsoft.com/office/drawing/2014/main" xmlns="" id="{91B9A537-9B89-4805-90A4-287E34208D2B}"/>
              </a:ext>
            </a:extLst>
          </p:cNvPr>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a:defRPr sz="1400" b="1">
                <a:solidFill>
                  <a:srgbClr val="FFFFFF"/>
                </a:solidFill>
              </a:defRPr>
            </a:lvl1pPr>
          </a:lstStyle>
          <a:p>
            <a:fld id="{57140910-68D7-443A-8C4B-50C5F5266518}" type="slidenum">
              <a:rPr lang="he-IL" altLang="he-IL"/>
              <a:pPr/>
              <a:t>‹#›</a:t>
            </a:fld>
            <a:endParaRPr lang="en-US" altLang="he-IL"/>
          </a:p>
        </p:txBody>
      </p:sp>
    </p:spTree>
  </p:cSld>
  <p:clrMap bg1="lt1" tx1="dk1" bg2="lt2" tx2="dk2" accent1="accent1" accent2="accent2" accent3="accent3" accent4="accent4" accent5="accent5" accent6="accent6" hlink="hlink" folHlink="folHlink"/>
  <p:sldLayoutIdLst>
    <p:sldLayoutId id="2147484027" r:id="rId1"/>
    <p:sldLayoutId id="2147484021" r:id="rId2"/>
    <p:sldLayoutId id="2147484028" r:id="rId3"/>
    <p:sldLayoutId id="2147484029" r:id="rId4"/>
    <p:sldLayoutId id="2147484030" r:id="rId5"/>
    <p:sldLayoutId id="2147484022" r:id="rId6"/>
    <p:sldLayoutId id="2147484031" r:id="rId7"/>
    <p:sldLayoutId id="2147484023" r:id="rId8"/>
    <p:sldLayoutId id="2147484032" r:id="rId9"/>
    <p:sldLayoutId id="2147484024" r:id="rId10"/>
    <p:sldLayoutId id="2147484033" r:id="rId11"/>
    <p:sldLayoutId id="2147484025" r:id="rId12"/>
    <p:sldLayoutId id="2147484026" r:id="rId13"/>
    <p:sldLayoutId id="2147484034" r:id="rId14"/>
  </p:sldLayoutIdLst>
  <p:hf hdr="0" ftr="0" dt="0"/>
  <p:txStyles>
    <p:titleStyle>
      <a:lvl1pPr algn="r" rtl="1"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itchFamily="34" charset="0"/>
        </a:defRPr>
      </a:lvl2pPr>
      <a:lvl3pPr algn="l" rtl="0" eaLnBrk="0" fontAlgn="base" hangingPunct="0">
        <a:spcBef>
          <a:spcPct val="0"/>
        </a:spcBef>
        <a:spcAft>
          <a:spcPct val="0"/>
        </a:spcAft>
        <a:defRPr sz="4400">
          <a:solidFill>
            <a:schemeClr val="tx2"/>
          </a:solidFill>
          <a:latin typeface="Arial" pitchFamily="34" charset="0"/>
        </a:defRPr>
      </a:lvl3pPr>
      <a:lvl4pPr algn="l" rtl="0" eaLnBrk="0" fontAlgn="base" hangingPunct="0">
        <a:spcBef>
          <a:spcPct val="0"/>
        </a:spcBef>
        <a:spcAft>
          <a:spcPct val="0"/>
        </a:spcAft>
        <a:defRPr sz="4400">
          <a:solidFill>
            <a:schemeClr val="tx2"/>
          </a:solidFill>
          <a:latin typeface="Arial" pitchFamily="34" charset="0"/>
        </a:defRPr>
      </a:lvl4pPr>
      <a:lvl5pPr algn="l" rtl="0" eaLnBrk="0" fontAlgn="base" hangingPunct="0">
        <a:spcBef>
          <a:spcPct val="0"/>
        </a:spcBef>
        <a:spcAft>
          <a:spcPct val="0"/>
        </a:spcAft>
        <a:defRPr sz="4400">
          <a:solidFill>
            <a:schemeClr val="tx2"/>
          </a:solidFill>
          <a:latin typeface="Arial" pitchFamily="34" charset="0"/>
        </a:defRPr>
      </a:lvl5pPr>
      <a:lvl6pPr marL="457200" algn="l" rtl="0" fontAlgn="base">
        <a:spcBef>
          <a:spcPct val="0"/>
        </a:spcBef>
        <a:spcAft>
          <a:spcPct val="0"/>
        </a:spcAft>
        <a:defRPr sz="4400">
          <a:solidFill>
            <a:schemeClr val="tx2"/>
          </a:solidFill>
          <a:latin typeface="Arial" pitchFamily="34" charset="0"/>
        </a:defRPr>
      </a:lvl6pPr>
      <a:lvl7pPr marL="914400" algn="l" rtl="0" fontAlgn="base">
        <a:spcBef>
          <a:spcPct val="0"/>
        </a:spcBef>
        <a:spcAft>
          <a:spcPct val="0"/>
        </a:spcAft>
        <a:defRPr sz="4400">
          <a:solidFill>
            <a:schemeClr val="tx2"/>
          </a:solidFill>
          <a:latin typeface="Arial" pitchFamily="34" charset="0"/>
        </a:defRPr>
      </a:lvl7pPr>
      <a:lvl8pPr marL="1371600" algn="l" rtl="0" fontAlgn="base">
        <a:spcBef>
          <a:spcPct val="0"/>
        </a:spcBef>
        <a:spcAft>
          <a:spcPct val="0"/>
        </a:spcAft>
        <a:defRPr sz="4400">
          <a:solidFill>
            <a:schemeClr val="tx2"/>
          </a:solidFill>
          <a:latin typeface="Arial" pitchFamily="34" charset="0"/>
        </a:defRPr>
      </a:lvl8pPr>
      <a:lvl9pPr marL="1828800" algn="l" rtl="0" fontAlgn="base">
        <a:spcBef>
          <a:spcPct val="0"/>
        </a:spcBef>
        <a:spcAft>
          <a:spcPct val="0"/>
        </a:spcAft>
        <a:defRPr sz="4400">
          <a:solidFill>
            <a:schemeClr val="tx2"/>
          </a:solidFill>
          <a:latin typeface="Arial" pitchFamily="34" charset="0"/>
        </a:defRPr>
      </a:lvl9pPr>
    </p:titleStyle>
    <p:bodyStyle>
      <a:lvl1pPr marL="319088" indent="-319088" algn="r" rtl="1"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r" rtl="1"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r" rtl="1"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r" rtl="1" eaLnBrk="0" fontAlgn="base" hangingPunct="0">
        <a:spcBef>
          <a:spcPts val="400"/>
        </a:spcBef>
        <a:spcAft>
          <a:spcPct val="0"/>
        </a:spcAft>
        <a:buClr>
          <a:srgbClr val="9BBB59"/>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r" rtl="1" eaLnBrk="0" fontAlgn="base" hangingPunct="0">
        <a:spcBef>
          <a:spcPts val="400"/>
        </a:spcBef>
        <a:spcAft>
          <a:spcPct val="0"/>
        </a:spcAft>
        <a:buClr>
          <a:srgbClr val="8064A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4.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www.draw.io/" TargetMode="External"/><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https://visualstudio.microsoft.com/vs/community/"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hyperlink" Target="http://www.asciitable.com/" TargetMode="External"/><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hyperlink" Target="http://www.asciitable.com/" TargetMode="External"/><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735AC2-E76F-4A5F-B63D-E8967A7D9FC6}"/>
              </a:ext>
            </a:extLst>
          </p:cNvPr>
          <p:cNvSpPr>
            <a:spLocks noGrp="1"/>
          </p:cNvSpPr>
          <p:nvPr>
            <p:ph type="ctrTitle"/>
          </p:nvPr>
        </p:nvSpPr>
        <p:spPr>
          <a:xfrm>
            <a:off x="1524000" y="4038600"/>
            <a:ext cx="7315200" cy="1828800"/>
          </a:xfrm>
        </p:spPr>
        <p:txBody>
          <a:bodyPr>
            <a:normAutofit fontScale="90000"/>
          </a:bodyPr>
          <a:lstStyle/>
          <a:p>
            <a:pPr algn="r" rtl="1" eaLnBrk="1" hangingPunct="1">
              <a:defRPr/>
            </a:pPr>
            <a:r>
              <a:rPr lang="en-US" sz="4000" cap="none" dirty="0"/>
              <a:t>C#</a:t>
            </a:r>
            <a:r>
              <a:rPr lang="he-IL" sz="4000" cap="none" dirty="0"/>
              <a:t> - 01</a:t>
            </a:r>
            <a:br>
              <a:rPr lang="he-IL" sz="4000" cap="none" dirty="0"/>
            </a:br>
            <a:r>
              <a:rPr lang="he-IL" sz="4000" cap="none" dirty="0"/>
              <a:t/>
            </a:r>
            <a:br>
              <a:rPr lang="he-IL" sz="4000" cap="none" dirty="0"/>
            </a:br>
            <a:r>
              <a:rPr lang="he-IL" sz="4000" cap="none" dirty="0"/>
              <a:t>אלגוריתם, קלט, פלט ושימוש במשתנים</a:t>
            </a:r>
            <a:endParaRPr lang="en-US" sz="4000" cap="none" dirty="0"/>
          </a:p>
        </p:txBody>
      </p:sp>
      <p:sp>
        <p:nvSpPr>
          <p:cNvPr id="3" name="כותרת משנה 2">
            <a:extLst>
              <a:ext uri="{FF2B5EF4-FFF2-40B4-BE49-F238E27FC236}">
                <a16:creationId xmlns:a16="http://schemas.microsoft.com/office/drawing/2014/main" xmlns="" id="{25784A5B-011C-4245-9BA2-819ACA19291E}"/>
              </a:ext>
            </a:extLst>
          </p:cNvPr>
          <p:cNvSpPr>
            <a:spLocks noGrp="1"/>
          </p:cNvSpPr>
          <p:nvPr>
            <p:ph type="subTitle" idx="1"/>
          </p:nvPr>
        </p:nvSpPr>
        <p:spPr/>
        <p:txBody>
          <a:bodyPr/>
          <a:lstStyle/>
          <a:p>
            <a:endParaRPr lang="he-IL"/>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B691FF5C-8865-435F-9EDF-14EFCE34F523}"/>
              </a:ext>
            </a:extLst>
          </p:cNvPr>
          <p:cNvSpPr>
            <a:spLocks noGrp="1"/>
          </p:cNvSpPr>
          <p:nvPr>
            <p:ph type="title"/>
          </p:nvPr>
        </p:nvSpPr>
        <p:spPr/>
        <p:txBody>
          <a:bodyPr/>
          <a:lstStyle/>
          <a:p>
            <a:r>
              <a:rPr lang="he-IL" dirty="0"/>
              <a:t>בניית אלגוריתם לפתרון בעיה</a:t>
            </a:r>
          </a:p>
        </p:txBody>
      </p:sp>
      <p:sp>
        <p:nvSpPr>
          <p:cNvPr id="5" name="מציין מיקום של מספר שקופית 4">
            <a:extLst>
              <a:ext uri="{FF2B5EF4-FFF2-40B4-BE49-F238E27FC236}">
                <a16:creationId xmlns:a16="http://schemas.microsoft.com/office/drawing/2014/main" xmlns="" id="{723526BC-8A90-4A4C-A387-B319DBD28E15}"/>
              </a:ext>
            </a:extLst>
          </p:cNvPr>
          <p:cNvSpPr>
            <a:spLocks noGrp="1"/>
          </p:cNvSpPr>
          <p:nvPr>
            <p:ph type="sldNum" sz="quarter" idx="11"/>
          </p:nvPr>
        </p:nvSpPr>
        <p:spPr/>
        <p:txBody>
          <a:bodyPr>
            <a:normAutofit fontScale="85000" lnSpcReduction="20000"/>
          </a:bodyPr>
          <a:lstStyle/>
          <a:p>
            <a:fld id="{6E618755-8350-450D-8572-A9CF4C459D22}" type="slidenum">
              <a:rPr lang="he-IL" altLang="he-IL" smtClean="0"/>
              <a:pPr/>
              <a:t>10</a:t>
            </a:fld>
            <a:endParaRPr lang="en-US" altLang="he-IL"/>
          </a:p>
        </p:txBody>
      </p:sp>
      <p:sp>
        <p:nvSpPr>
          <p:cNvPr id="6" name="Text Box 3">
            <a:extLst>
              <a:ext uri="{FF2B5EF4-FFF2-40B4-BE49-F238E27FC236}">
                <a16:creationId xmlns:a16="http://schemas.microsoft.com/office/drawing/2014/main" xmlns="" id="{8D941174-DFB7-43F4-830F-13CB14AE91B9}"/>
              </a:ext>
            </a:extLst>
          </p:cNvPr>
          <p:cNvSpPr txBox="1">
            <a:spLocks noChangeArrowheads="1"/>
          </p:cNvSpPr>
          <p:nvPr/>
        </p:nvSpPr>
        <p:spPr bwMode="auto">
          <a:xfrm>
            <a:off x="857250" y="1752600"/>
            <a:ext cx="7658100" cy="276998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rtl="1" eaLnBrk="0" fontAlgn="base" hangingPunct="0">
              <a:spcBef>
                <a:spcPct val="50000"/>
              </a:spcBef>
              <a:spcAft>
                <a:spcPct val="0"/>
              </a:spcAft>
            </a:pPr>
            <a:r>
              <a:rPr lang="he-IL" altLang="en-US" sz="2900" dirty="0">
                <a:latin typeface="+mn-lt"/>
                <a:cs typeface="+mn-cs"/>
              </a:rPr>
              <a:t>שייט נמצא על גדת נהר עם זאב כבש וכרוב, ורוצה לעבור לגדה השנייה של הנהר באמצעות סירה קטנה. הסירה יכולה להכיל בו זמנית רק את השייט ואחד מבין שלושת הפריטים, אולם אסור להשאיר את הזאב והכבש יחד ללא השגחה וכן אסור להשאיר את הכבש והכרוב יחד ללא השגחה.</a:t>
            </a:r>
            <a:endParaRPr lang="en-US" altLang="en-US" sz="2900" dirty="0">
              <a:latin typeface="+mn-lt"/>
              <a:cs typeface="+mn-cs"/>
            </a:endParaRPr>
          </a:p>
        </p:txBody>
      </p:sp>
    </p:spTree>
    <p:extLst>
      <p:ext uri="{BB962C8B-B14F-4D97-AF65-F5344CB8AC3E}">
        <p14:creationId xmlns:p14="http://schemas.microsoft.com/office/powerpoint/2010/main" val="4238407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B691FF5C-8865-435F-9EDF-14EFCE34F523}"/>
              </a:ext>
            </a:extLst>
          </p:cNvPr>
          <p:cNvSpPr>
            <a:spLocks noGrp="1"/>
          </p:cNvSpPr>
          <p:nvPr>
            <p:ph type="title"/>
          </p:nvPr>
        </p:nvSpPr>
        <p:spPr/>
        <p:txBody>
          <a:bodyPr/>
          <a:lstStyle/>
          <a:p>
            <a:r>
              <a:rPr lang="he-IL" dirty="0"/>
              <a:t>בניית אלגוריתם לפתרון בעיה</a:t>
            </a:r>
          </a:p>
        </p:txBody>
      </p:sp>
      <p:sp>
        <p:nvSpPr>
          <p:cNvPr id="5" name="מציין מיקום של מספר שקופית 4">
            <a:extLst>
              <a:ext uri="{FF2B5EF4-FFF2-40B4-BE49-F238E27FC236}">
                <a16:creationId xmlns:a16="http://schemas.microsoft.com/office/drawing/2014/main" xmlns="" id="{723526BC-8A90-4A4C-A387-B319DBD28E15}"/>
              </a:ext>
            </a:extLst>
          </p:cNvPr>
          <p:cNvSpPr>
            <a:spLocks noGrp="1"/>
          </p:cNvSpPr>
          <p:nvPr>
            <p:ph type="sldNum" sz="quarter" idx="11"/>
          </p:nvPr>
        </p:nvSpPr>
        <p:spPr/>
        <p:txBody>
          <a:bodyPr>
            <a:normAutofit fontScale="85000" lnSpcReduction="20000"/>
          </a:bodyPr>
          <a:lstStyle/>
          <a:p>
            <a:fld id="{6E618755-8350-450D-8572-A9CF4C459D22}" type="slidenum">
              <a:rPr lang="he-IL" altLang="he-IL" smtClean="0"/>
              <a:pPr/>
              <a:t>11</a:t>
            </a:fld>
            <a:endParaRPr lang="en-US" altLang="he-IL"/>
          </a:p>
        </p:txBody>
      </p:sp>
      <p:sp>
        <p:nvSpPr>
          <p:cNvPr id="7" name="Text Box 153">
            <a:extLst>
              <a:ext uri="{FF2B5EF4-FFF2-40B4-BE49-F238E27FC236}">
                <a16:creationId xmlns:a16="http://schemas.microsoft.com/office/drawing/2014/main" xmlns="" id="{B1295162-1B2F-4034-B788-2A07059B2629}"/>
              </a:ext>
            </a:extLst>
          </p:cNvPr>
          <p:cNvSpPr txBox="1">
            <a:spLocks noChangeArrowheads="1"/>
          </p:cNvSpPr>
          <p:nvPr/>
        </p:nvSpPr>
        <p:spPr bwMode="auto">
          <a:xfrm>
            <a:off x="2133600" y="1981200"/>
            <a:ext cx="57150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r" rtl="1">
              <a:spcBef>
                <a:spcPct val="50000"/>
              </a:spcBef>
              <a:buClr>
                <a:schemeClr val="accent2"/>
              </a:buClr>
              <a:buFont typeface="Arial" panose="020B0604020202020204" pitchFamily="34" charset="0"/>
              <a:buChar char="□"/>
            </a:pPr>
            <a:r>
              <a:rPr lang="he-IL" altLang="en-US" sz="2800" dirty="0"/>
              <a:t>הפלג מגדה א לגדה ב עם הכבש.</a:t>
            </a:r>
          </a:p>
          <a:p>
            <a:pPr marL="457200" indent="-457200" rtl="1">
              <a:spcBef>
                <a:spcPct val="50000"/>
              </a:spcBef>
              <a:buClr>
                <a:schemeClr val="accent2"/>
              </a:buClr>
              <a:buFont typeface="Arial" panose="020B0604020202020204" pitchFamily="34" charset="0"/>
              <a:buChar char="□"/>
            </a:pPr>
            <a:r>
              <a:rPr lang="he-IL" altLang="en-US" sz="2800" dirty="0"/>
              <a:t>הפלג מגדה ב לגדה א לבד.</a:t>
            </a:r>
          </a:p>
          <a:p>
            <a:pPr marL="457200" indent="-457200" rtl="1">
              <a:spcBef>
                <a:spcPct val="50000"/>
              </a:spcBef>
              <a:buClr>
                <a:schemeClr val="accent2"/>
              </a:buClr>
              <a:buFont typeface="Arial" panose="020B0604020202020204" pitchFamily="34" charset="0"/>
              <a:buChar char="□"/>
            </a:pPr>
            <a:r>
              <a:rPr lang="he-IL" altLang="en-US" sz="2800" dirty="0"/>
              <a:t>הפלג מגדה א לגדה ב עם הכרוב.</a:t>
            </a:r>
          </a:p>
          <a:p>
            <a:pPr marL="457200" indent="-457200" rtl="1">
              <a:spcBef>
                <a:spcPct val="50000"/>
              </a:spcBef>
              <a:buClr>
                <a:schemeClr val="accent2"/>
              </a:buClr>
              <a:buFont typeface="Arial" panose="020B0604020202020204" pitchFamily="34" charset="0"/>
              <a:buChar char="□"/>
            </a:pPr>
            <a:r>
              <a:rPr lang="he-IL" altLang="en-US" sz="2800" dirty="0"/>
              <a:t>הפלג מגדה ב לגדה א עם הכבש.</a:t>
            </a:r>
          </a:p>
          <a:p>
            <a:pPr marL="457200" indent="-457200" rtl="1">
              <a:spcBef>
                <a:spcPct val="50000"/>
              </a:spcBef>
              <a:buClr>
                <a:schemeClr val="accent2"/>
              </a:buClr>
              <a:buFont typeface="Arial" panose="020B0604020202020204" pitchFamily="34" charset="0"/>
              <a:buChar char="□"/>
            </a:pPr>
            <a:r>
              <a:rPr lang="he-IL" altLang="en-US" sz="2800" dirty="0"/>
              <a:t>הפלג מגדה א לגדה ב עם הזאב.</a:t>
            </a:r>
          </a:p>
          <a:p>
            <a:pPr marL="457200" indent="-457200" rtl="1">
              <a:spcBef>
                <a:spcPct val="50000"/>
              </a:spcBef>
              <a:buClr>
                <a:schemeClr val="accent2"/>
              </a:buClr>
              <a:buFont typeface="Arial" panose="020B0604020202020204" pitchFamily="34" charset="0"/>
              <a:buChar char="□"/>
            </a:pPr>
            <a:r>
              <a:rPr lang="he-IL" altLang="en-US" sz="2800" dirty="0"/>
              <a:t>הפלג מגדה ב לגדה א לבד.</a:t>
            </a:r>
          </a:p>
          <a:p>
            <a:pPr marL="457200" indent="-457200" rtl="1">
              <a:spcBef>
                <a:spcPct val="50000"/>
              </a:spcBef>
              <a:buClr>
                <a:schemeClr val="accent2"/>
              </a:buClr>
              <a:buFont typeface="Arial" panose="020B0604020202020204" pitchFamily="34" charset="0"/>
              <a:buChar char="□"/>
            </a:pPr>
            <a:r>
              <a:rPr lang="he-IL" altLang="en-US" sz="2800" dirty="0"/>
              <a:t>הפלג מגדה א לגדה ב עם הכבש.</a:t>
            </a:r>
            <a:endParaRPr lang="en-US" altLang="en-US" sz="2800" dirty="0"/>
          </a:p>
        </p:txBody>
      </p:sp>
    </p:spTree>
    <p:extLst>
      <p:ext uri="{BB962C8B-B14F-4D97-AF65-F5344CB8AC3E}">
        <p14:creationId xmlns:p14="http://schemas.microsoft.com/office/powerpoint/2010/main" val="176498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50"/>
                                        <p:tgtEl>
                                          <p:spTgt spid="7">
                                            <p:txEl>
                                              <p:pRg st="0" end="0"/>
                                            </p:txEl>
                                          </p:spTgt>
                                        </p:tgtEl>
                                      </p:cBhvr>
                                    </p:animEffect>
                                    <p:anim calcmode="lin" valueType="num">
                                      <p:cBhvr>
                                        <p:cTn id="8" dur="25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250"/>
                                        <p:tgtEl>
                                          <p:spTgt spid="7">
                                            <p:txEl>
                                              <p:pRg st="1" end="1"/>
                                            </p:txEl>
                                          </p:spTgt>
                                        </p:tgtEl>
                                      </p:cBhvr>
                                    </p:animEffect>
                                    <p:anim calcmode="lin" valueType="num">
                                      <p:cBhvr>
                                        <p:cTn id="15" dur="25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25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250"/>
                                        <p:tgtEl>
                                          <p:spTgt spid="7">
                                            <p:txEl>
                                              <p:pRg st="2" end="2"/>
                                            </p:txEl>
                                          </p:spTgt>
                                        </p:tgtEl>
                                      </p:cBhvr>
                                    </p:animEffect>
                                    <p:anim calcmode="lin" valueType="num">
                                      <p:cBhvr>
                                        <p:cTn id="22" dur="25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25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250"/>
                                        <p:tgtEl>
                                          <p:spTgt spid="7">
                                            <p:txEl>
                                              <p:pRg st="3" end="3"/>
                                            </p:txEl>
                                          </p:spTgt>
                                        </p:tgtEl>
                                      </p:cBhvr>
                                    </p:animEffect>
                                    <p:anim calcmode="lin" valueType="num">
                                      <p:cBhvr>
                                        <p:cTn id="29" dur="25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25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250"/>
                                        <p:tgtEl>
                                          <p:spTgt spid="7">
                                            <p:txEl>
                                              <p:pRg st="4" end="4"/>
                                            </p:txEl>
                                          </p:spTgt>
                                        </p:tgtEl>
                                      </p:cBhvr>
                                    </p:animEffect>
                                    <p:anim calcmode="lin" valueType="num">
                                      <p:cBhvr>
                                        <p:cTn id="36" dur="25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25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fade">
                                      <p:cBhvr>
                                        <p:cTn id="42" dur="250"/>
                                        <p:tgtEl>
                                          <p:spTgt spid="7">
                                            <p:txEl>
                                              <p:pRg st="5" end="5"/>
                                            </p:txEl>
                                          </p:spTgt>
                                        </p:tgtEl>
                                      </p:cBhvr>
                                    </p:animEffect>
                                    <p:anim calcmode="lin" valueType="num">
                                      <p:cBhvr>
                                        <p:cTn id="43" dur="25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4" dur="25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animEffect transition="in" filter="fade">
                                      <p:cBhvr>
                                        <p:cTn id="49" dur="250"/>
                                        <p:tgtEl>
                                          <p:spTgt spid="7">
                                            <p:txEl>
                                              <p:pRg st="6" end="6"/>
                                            </p:txEl>
                                          </p:spTgt>
                                        </p:tgtEl>
                                      </p:cBhvr>
                                    </p:animEffect>
                                    <p:anim calcmode="lin" valueType="num">
                                      <p:cBhvr>
                                        <p:cTn id="50" dur="25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1" dur="25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vert="horz" wrap="square" lIns="68580" tIns="34290" rIns="68580" bIns="34290" numCol="1" rtlCol="1" anchor="ctr" anchorCtr="0" compatLnSpc="1">
            <a:prstTxWarp prst="textNoShape">
              <a:avLst/>
            </a:prstTxWarp>
            <a:normAutofit/>
          </a:bodyPr>
          <a:lstStyle/>
          <a:p>
            <a:pPr algn="r" rtl="1"/>
            <a:r>
              <a:rPr lang="he-IL" dirty="0">
                <a:solidFill>
                  <a:schemeClr val="tx1"/>
                </a:solidFill>
              </a:rPr>
              <a:t>מהי תכנית מחשב?</a:t>
            </a:r>
          </a:p>
        </p:txBody>
      </p:sp>
      <p:sp>
        <p:nvSpPr>
          <p:cNvPr id="4" name="מציין מיקום תוכן 3"/>
          <p:cNvSpPr>
            <a:spLocks noGrp="1"/>
          </p:cNvSpPr>
          <p:nvPr>
            <p:ph sz="half" idx="2"/>
          </p:nvPr>
        </p:nvSpPr>
        <p:spPr>
          <a:xfrm>
            <a:off x="1070371" y="2178844"/>
            <a:ext cx="7514034" cy="984885"/>
          </a:xfrm>
        </p:spPr>
        <p:txBody>
          <a:bodyPr>
            <a:spAutoFit/>
          </a:bodyPr>
          <a:lstStyle/>
          <a:p>
            <a:pPr marL="0" indent="0" algn="r" rtl="1">
              <a:buNone/>
            </a:pPr>
            <a:r>
              <a:rPr lang="he-IL" b="1" dirty="0">
                <a:solidFill>
                  <a:srgbClr val="FF0000"/>
                </a:solidFill>
              </a:rPr>
              <a:t>תכנית מחשב </a:t>
            </a:r>
            <a:r>
              <a:rPr lang="he-IL" dirty="0"/>
              <a:t>היא אוסף הוראות/פקודות בשפת מחשב שמטרתו לבצע משימה מסוימת</a:t>
            </a:r>
          </a:p>
        </p:txBody>
      </p:sp>
      <p:pic>
        <p:nvPicPr>
          <p:cNvPr id="5" name="מציין מיקום תוכן 7">
            <a:extLst>
              <a:ext uri="{FF2B5EF4-FFF2-40B4-BE49-F238E27FC236}">
                <a16:creationId xmlns:a16="http://schemas.microsoft.com/office/drawing/2014/main" xmlns="" id="{3FA319B0-FBFD-4F18-B110-20E6D472F920}"/>
              </a:ext>
            </a:extLst>
          </p:cNvPr>
          <p:cNvPicPr>
            <a:picLocks noChangeAspect="1"/>
          </p:cNvPicPr>
          <p:nvPr/>
        </p:nvPicPr>
        <p:blipFill>
          <a:blip r:embed="rId2"/>
          <a:stretch>
            <a:fillRect/>
          </a:stretch>
        </p:blipFill>
        <p:spPr>
          <a:xfrm>
            <a:off x="1828800" y="3581400"/>
            <a:ext cx="3567978" cy="2343150"/>
          </a:xfrm>
          <a:prstGeom prst="rect">
            <a:avLst/>
          </a:prstGeom>
        </p:spPr>
      </p:pic>
      <p:sp>
        <p:nvSpPr>
          <p:cNvPr id="3" name="מציין מיקום של מספר שקופית 2">
            <a:extLst>
              <a:ext uri="{FF2B5EF4-FFF2-40B4-BE49-F238E27FC236}">
                <a16:creationId xmlns:a16="http://schemas.microsoft.com/office/drawing/2014/main" xmlns="" id="{C844BDA3-D792-460A-8D04-EAE25112036F}"/>
              </a:ext>
            </a:extLst>
          </p:cNvPr>
          <p:cNvSpPr>
            <a:spLocks noGrp="1"/>
          </p:cNvSpPr>
          <p:nvPr>
            <p:ph type="sldNum" sz="quarter" idx="11"/>
          </p:nvPr>
        </p:nvSpPr>
        <p:spPr/>
        <p:txBody>
          <a:bodyPr>
            <a:normAutofit fontScale="85000" lnSpcReduction="20000"/>
          </a:bodyPr>
          <a:lstStyle/>
          <a:p>
            <a:fld id="{6E618755-8350-450D-8572-A9CF4C459D22}" type="slidenum">
              <a:rPr lang="he-IL" altLang="he-IL" smtClean="0"/>
              <a:pPr/>
              <a:t>12</a:t>
            </a:fld>
            <a:endParaRPr lang="en-US" altLang="he-IL"/>
          </a:p>
        </p:txBody>
      </p:sp>
    </p:spTree>
    <p:extLst>
      <p:ext uri="{BB962C8B-B14F-4D97-AF65-F5344CB8AC3E}">
        <p14:creationId xmlns:p14="http://schemas.microsoft.com/office/powerpoint/2010/main" val="389866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92584" y="333114"/>
            <a:ext cx="8229600" cy="746358"/>
          </a:xfrm>
          <a:no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algn="r" rtl="1" fontAlgn="base">
              <a:spcAft>
                <a:spcPct val="0"/>
              </a:spcAft>
            </a:pPr>
            <a:r>
              <a:rPr lang="he-IL" dirty="0">
                <a:solidFill>
                  <a:schemeClr val="tx1"/>
                </a:solidFill>
                <a:latin typeface="Calibri" pitchFamily="34" charset="0"/>
                <a:cs typeface="Arial" pitchFamily="34" charset="0"/>
              </a:rPr>
              <a:t>ממה מורכבת תכנית מחשב?</a:t>
            </a:r>
          </a:p>
        </p:txBody>
      </p:sp>
      <p:sp>
        <p:nvSpPr>
          <p:cNvPr id="6" name="מציין מיקום תוכן 5">
            <a:extLst>
              <a:ext uri="{FF2B5EF4-FFF2-40B4-BE49-F238E27FC236}">
                <a16:creationId xmlns:a16="http://schemas.microsoft.com/office/drawing/2014/main" xmlns="" id="{2B366E9F-60E4-4C86-AB11-FDC21626A2C4}"/>
              </a:ext>
            </a:extLst>
          </p:cNvPr>
          <p:cNvSpPr>
            <a:spLocks noGrp="1"/>
          </p:cNvSpPr>
          <p:nvPr>
            <p:ph sz="half" idx="1"/>
          </p:nvPr>
        </p:nvSpPr>
        <p:spPr/>
        <p:txBody>
          <a:bodyPr/>
          <a:lstStyle/>
          <a:p>
            <a:endParaRPr lang="he-IL" dirty="0"/>
          </a:p>
          <a:p>
            <a:endParaRPr lang="he-IL" dirty="0"/>
          </a:p>
        </p:txBody>
      </p:sp>
      <p:sp>
        <p:nvSpPr>
          <p:cNvPr id="4" name="מציין מיקום תוכן 3"/>
          <p:cNvSpPr>
            <a:spLocks noGrp="1"/>
          </p:cNvSpPr>
          <p:nvPr>
            <p:ph sz="half" idx="2"/>
          </p:nvPr>
        </p:nvSpPr>
        <p:spPr>
          <a:xfrm>
            <a:off x="1113233" y="2857500"/>
            <a:ext cx="7514034" cy="2343150"/>
          </a:xfrm>
        </p:spPr>
        <p:txBody>
          <a:bodyPr>
            <a:noAutofit/>
          </a:bodyPr>
          <a:lstStyle/>
          <a:p>
            <a:pPr algn="just">
              <a:buFont typeface="Wingdings 3" panose="05040102010807070707" pitchFamily="18" charset="2"/>
              <a:buChar char="t"/>
            </a:pPr>
            <a:endParaRPr lang="he-IL" sz="1500" dirty="0"/>
          </a:p>
          <a:p>
            <a:pPr marL="0" indent="0" algn="just">
              <a:buNone/>
            </a:pPr>
            <a:endParaRPr lang="he-IL" sz="1500" dirty="0"/>
          </a:p>
          <a:p>
            <a:pPr marL="0" indent="0" algn="just">
              <a:buNone/>
            </a:pPr>
            <a:endParaRPr lang="he-IL" sz="1500" dirty="0"/>
          </a:p>
          <a:p>
            <a:pPr algn="just">
              <a:buFont typeface="Wingdings 3" panose="05040102010807070707" pitchFamily="18" charset="2"/>
              <a:buChar char="t"/>
            </a:pPr>
            <a:endParaRPr lang="he-IL" sz="1500" dirty="0"/>
          </a:p>
          <a:p>
            <a:pPr algn="just">
              <a:buFont typeface="Wingdings 3" panose="05040102010807070707" pitchFamily="18" charset="2"/>
              <a:buChar char="t"/>
            </a:pPr>
            <a:endParaRPr lang="he-IL" sz="1500" dirty="0"/>
          </a:p>
          <a:p>
            <a:pPr algn="just">
              <a:buFont typeface="Wingdings 3" panose="05040102010807070707" pitchFamily="18" charset="2"/>
              <a:buChar char="t"/>
            </a:pPr>
            <a:endParaRPr lang="he-IL" sz="1500" dirty="0"/>
          </a:p>
          <a:p>
            <a:pPr algn="just">
              <a:buFont typeface="Wingdings 3" panose="05040102010807070707" pitchFamily="18" charset="2"/>
              <a:buChar char="t"/>
            </a:pPr>
            <a:endParaRPr lang="he-IL" sz="1500" dirty="0"/>
          </a:p>
        </p:txBody>
      </p:sp>
      <p:pic>
        <p:nvPicPr>
          <p:cNvPr id="3" name="תמונה 2">
            <a:extLst>
              <a:ext uri="{FF2B5EF4-FFF2-40B4-BE49-F238E27FC236}">
                <a16:creationId xmlns:a16="http://schemas.microsoft.com/office/drawing/2014/main" xmlns="" id="{3E3B0B62-E13D-471E-9EFE-3FF39021DCB4}"/>
              </a:ext>
            </a:extLst>
          </p:cNvPr>
          <p:cNvPicPr>
            <a:picLocks noChangeAspect="1"/>
          </p:cNvPicPr>
          <p:nvPr/>
        </p:nvPicPr>
        <p:blipFill>
          <a:blip r:embed="rId2"/>
          <a:stretch>
            <a:fillRect/>
          </a:stretch>
        </p:blipFill>
        <p:spPr>
          <a:xfrm>
            <a:off x="3133820" y="2743200"/>
            <a:ext cx="3900488" cy="828675"/>
          </a:xfrm>
          <a:prstGeom prst="rect">
            <a:avLst/>
          </a:prstGeom>
        </p:spPr>
      </p:pic>
      <p:sp>
        <p:nvSpPr>
          <p:cNvPr id="5" name="בועת דיבור: מלבן עם פינות מעוגלות 4">
            <a:extLst>
              <a:ext uri="{FF2B5EF4-FFF2-40B4-BE49-F238E27FC236}">
                <a16:creationId xmlns:a16="http://schemas.microsoft.com/office/drawing/2014/main" xmlns="" id="{A1567AE0-FD8D-4E9C-9FFB-EA55E2523718}"/>
              </a:ext>
            </a:extLst>
          </p:cNvPr>
          <p:cNvSpPr/>
          <p:nvPr/>
        </p:nvSpPr>
        <p:spPr>
          <a:xfrm>
            <a:off x="628650" y="3489095"/>
            <a:ext cx="2518996" cy="1365866"/>
          </a:xfrm>
          <a:prstGeom prst="wedgeRoundRectCallout">
            <a:avLst>
              <a:gd name="adj1" fmla="val 66245"/>
              <a:gd name="adj2" fmla="val -45688"/>
              <a:gd name="adj3" fmla="val 16667"/>
            </a:avLst>
          </a:prstGeom>
        </p:spPr>
        <p:style>
          <a:lnRef idx="1">
            <a:schemeClr val="dk1"/>
          </a:lnRef>
          <a:fillRef idx="2">
            <a:schemeClr val="dk1"/>
          </a:fillRef>
          <a:effectRef idx="1">
            <a:schemeClr val="dk1"/>
          </a:effectRef>
          <a:fontRef idx="minor">
            <a:schemeClr val="dk1"/>
          </a:fontRef>
        </p:style>
        <p:txBody>
          <a:bodyPr rtlCol="1" anchor="ctr"/>
          <a:lstStyle/>
          <a:p>
            <a:pPr algn="ctr"/>
            <a:r>
              <a:rPr lang="he-IL" sz="2100" b="1" dirty="0">
                <a:solidFill>
                  <a:schemeClr val="tx1"/>
                </a:solidFill>
              </a:rPr>
              <a:t>קלט</a:t>
            </a:r>
            <a:r>
              <a:rPr lang="he-IL" sz="2100" dirty="0">
                <a:solidFill>
                  <a:schemeClr val="tx1"/>
                </a:solidFill>
              </a:rPr>
              <a:t> הוא כלל הנתונים המגיעים אל המחשב מן העולם שמחוצה לו. </a:t>
            </a:r>
          </a:p>
        </p:txBody>
      </p:sp>
      <p:sp>
        <p:nvSpPr>
          <p:cNvPr id="7" name="מציין מיקום של מספר שקופית 6">
            <a:extLst>
              <a:ext uri="{FF2B5EF4-FFF2-40B4-BE49-F238E27FC236}">
                <a16:creationId xmlns:a16="http://schemas.microsoft.com/office/drawing/2014/main" xmlns="" id="{ED957084-A9B2-440E-9E21-6040A7072105}"/>
              </a:ext>
            </a:extLst>
          </p:cNvPr>
          <p:cNvSpPr>
            <a:spLocks noGrp="1"/>
          </p:cNvSpPr>
          <p:nvPr>
            <p:ph type="sldNum" sz="quarter" idx="11"/>
          </p:nvPr>
        </p:nvSpPr>
        <p:spPr/>
        <p:txBody>
          <a:bodyPr>
            <a:normAutofit fontScale="85000" lnSpcReduction="20000"/>
          </a:bodyPr>
          <a:lstStyle/>
          <a:p>
            <a:fld id="{6E618755-8350-450D-8572-A9CF4C459D22}" type="slidenum">
              <a:rPr lang="he-IL" altLang="he-IL" smtClean="0"/>
              <a:pPr/>
              <a:t>13</a:t>
            </a:fld>
            <a:endParaRPr lang="en-US" altLang="he-IL"/>
          </a:p>
        </p:txBody>
      </p:sp>
    </p:spTree>
    <p:extLst>
      <p:ext uri="{BB962C8B-B14F-4D97-AF65-F5344CB8AC3E}">
        <p14:creationId xmlns:p14="http://schemas.microsoft.com/office/powerpoint/2010/main" val="351595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372365"/>
            <a:ext cx="8229600" cy="746358"/>
          </a:xfrm>
          <a:noFill/>
          <a:ln w="9525">
            <a:noFill/>
            <a:miter lim="800000"/>
            <a:headEnd/>
            <a:tailEnd/>
          </a:ln>
          <a:effectLst/>
        </p:spPr>
        <p:txBody>
          <a:bodyPr vert="horz" wrap="square" lIns="68580" tIns="34290" rIns="68580" bIns="34290" numCol="1" rtlCol="1" anchor="ctr" anchorCtr="0" compatLnSpc="1">
            <a:prstTxWarp prst="textNoShape">
              <a:avLst/>
            </a:prstTxWarp>
            <a:spAutoFit/>
          </a:bodyPr>
          <a:lstStyle/>
          <a:p>
            <a:pPr algn="r" rtl="1" fontAlgn="base">
              <a:spcAft>
                <a:spcPct val="0"/>
              </a:spcAft>
            </a:pPr>
            <a:r>
              <a:rPr lang="he-IL" dirty="0">
                <a:solidFill>
                  <a:schemeClr val="tx1"/>
                </a:solidFill>
                <a:latin typeface="Calibri" pitchFamily="34" charset="0"/>
                <a:cs typeface="Arial" pitchFamily="34" charset="0"/>
              </a:rPr>
              <a:t>דוגמאות של קלט</a:t>
            </a:r>
          </a:p>
        </p:txBody>
      </p:sp>
      <p:sp>
        <p:nvSpPr>
          <p:cNvPr id="4" name="מציין מיקום תוכן 3"/>
          <p:cNvSpPr>
            <a:spLocks noGrp="1"/>
          </p:cNvSpPr>
          <p:nvPr>
            <p:ph sz="half" idx="2"/>
          </p:nvPr>
        </p:nvSpPr>
        <p:spPr>
          <a:xfrm>
            <a:off x="1113233" y="2857500"/>
            <a:ext cx="7514034" cy="2343150"/>
          </a:xfrm>
        </p:spPr>
        <p:txBody>
          <a:bodyPr>
            <a:noAutofit/>
          </a:bodyPr>
          <a:lstStyle/>
          <a:p>
            <a:pPr algn="just">
              <a:buFont typeface="Wingdings 3" panose="05040102010807070707" pitchFamily="18" charset="2"/>
              <a:buChar char="t"/>
            </a:pPr>
            <a:endParaRPr lang="he-IL" sz="1500" dirty="0"/>
          </a:p>
          <a:p>
            <a:pPr marL="0" indent="0" algn="just">
              <a:buNone/>
            </a:pPr>
            <a:endParaRPr lang="he-IL" sz="1500" dirty="0"/>
          </a:p>
          <a:p>
            <a:pPr marL="0" indent="0" algn="just">
              <a:buNone/>
            </a:pPr>
            <a:endParaRPr lang="he-IL" sz="1500" dirty="0"/>
          </a:p>
          <a:p>
            <a:pPr algn="just">
              <a:buFont typeface="Wingdings 3" panose="05040102010807070707" pitchFamily="18" charset="2"/>
              <a:buChar char="t"/>
            </a:pPr>
            <a:endParaRPr lang="he-IL" sz="1500" dirty="0"/>
          </a:p>
          <a:p>
            <a:pPr algn="just">
              <a:buFont typeface="Wingdings 3" panose="05040102010807070707" pitchFamily="18" charset="2"/>
              <a:buChar char="t"/>
            </a:pPr>
            <a:endParaRPr lang="he-IL" sz="1500" dirty="0"/>
          </a:p>
          <a:p>
            <a:pPr algn="just">
              <a:buFont typeface="Wingdings 3" panose="05040102010807070707" pitchFamily="18" charset="2"/>
              <a:buChar char="t"/>
            </a:pPr>
            <a:endParaRPr lang="he-IL" sz="1500" dirty="0"/>
          </a:p>
          <a:p>
            <a:pPr algn="just">
              <a:buFont typeface="Wingdings 3" panose="05040102010807070707" pitchFamily="18" charset="2"/>
              <a:buChar char="t"/>
            </a:pPr>
            <a:endParaRPr lang="he-IL" sz="1500" dirty="0"/>
          </a:p>
        </p:txBody>
      </p:sp>
      <p:pic>
        <p:nvPicPr>
          <p:cNvPr id="1026" name="Picture 2" descr="https://images1.calcalist.co.il/PicServer2/20122005/586540/5_l.jpg">
            <a:extLst>
              <a:ext uri="{FF2B5EF4-FFF2-40B4-BE49-F238E27FC236}">
                <a16:creationId xmlns:a16="http://schemas.microsoft.com/office/drawing/2014/main" xmlns="" id="{31C07CD0-EA67-4E71-861A-0C4D45DC86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9010" y="1823933"/>
            <a:ext cx="3155824" cy="2067134"/>
          </a:xfrm>
          <a:prstGeom prst="rect">
            <a:avLst/>
          </a:prstGeom>
          <a:noFill/>
          <a:extLst>
            <a:ext uri="{909E8E84-426E-40DD-AFC4-6F175D3DCCD1}">
              <a14:hiddenFill xmlns:a14="http://schemas.microsoft.com/office/drawing/2010/main">
                <a:solidFill>
                  <a:srgbClr val="FFFFFF"/>
                </a:solidFill>
              </a14:hiddenFill>
            </a:ext>
          </a:extLst>
        </p:spPr>
      </p:pic>
      <p:pic>
        <p:nvPicPr>
          <p:cNvPr id="10" name="תמונה 9">
            <a:extLst>
              <a:ext uri="{FF2B5EF4-FFF2-40B4-BE49-F238E27FC236}">
                <a16:creationId xmlns:a16="http://schemas.microsoft.com/office/drawing/2014/main" xmlns="" id="{AA4C2AD8-5FC8-4CF3-AC8B-2509CCD9C846}"/>
              </a:ext>
            </a:extLst>
          </p:cNvPr>
          <p:cNvPicPr>
            <a:picLocks noChangeAspect="1"/>
          </p:cNvPicPr>
          <p:nvPr/>
        </p:nvPicPr>
        <p:blipFill>
          <a:blip r:embed="rId3"/>
          <a:stretch>
            <a:fillRect/>
          </a:stretch>
        </p:blipFill>
        <p:spPr>
          <a:xfrm>
            <a:off x="658368" y="3708279"/>
            <a:ext cx="2769428" cy="2171177"/>
          </a:xfrm>
          <a:prstGeom prst="rect">
            <a:avLst/>
          </a:prstGeom>
        </p:spPr>
      </p:pic>
      <p:pic>
        <p:nvPicPr>
          <p:cNvPr id="15" name="תמונה 14">
            <a:extLst>
              <a:ext uri="{FF2B5EF4-FFF2-40B4-BE49-F238E27FC236}">
                <a16:creationId xmlns:a16="http://schemas.microsoft.com/office/drawing/2014/main" xmlns="" id="{AD88B5B1-EE69-4ED5-BBEB-AA9154A74021}"/>
              </a:ext>
            </a:extLst>
          </p:cNvPr>
          <p:cNvPicPr>
            <a:picLocks noChangeAspect="1"/>
          </p:cNvPicPr>
          <p:nvPr/>
        </p:nvPicPr>
        <p:blipFill>
          <a:blip r:embed="rId4"/>
          <a:stretch>
            <a:fillRect/>
          </a:stretch>
        </p:blipFill>
        <p:spPr>
          <a:xfrm>
            <a:off x="285401" y="1565738"/>
            <a:ext cx="3488348" cy="1938411"/>
          </a:xfrm>
          <a:prstGeom prst="rect">
            <a:avLst/>
          </a:prstGeom>
          <a:ln>
            <a:solidFill>
              <a:srgbClr val="0070C0"/>
            </a:solidFill>
          </a:ln>
        </p:spPr>
      </p:pic>
      <p:pic>
        <p:nvPicPr>
          <p:cNvPr id="16" name="תמונה 15">
            <a:extLst>
              <a:ext uri="{FF2B5EF4-FFF2-40B4-BE49-F238E27FC236}">
                <a16:creationId xmlns:a16="http://schemas.microsoft.com/office/drawing/2014/main" xmlns="" id="{F39E2A96-4133-4379-8D82-7E9360B48C37}"/>
              </a:ext>
            </a:extLst>
          </p:cNvPr>
          <p:cNvPicPr>
            <a:picLocks noChangeAspect="1"/>
          </p:cNvPicPr>
          <p:nvPr/>
        </p:nvPicPr>
        <p:blipFill>
          <a:blip r:embed="rId5"/>
          <a:stretch>
            <a:fillRect/>
          </a:stretch>
        </p:blipFill>
        <p:spPr>
          <a:xfrm>
            <a:off x="4052031" y="2941549"/>
            <a:ext cx="1517312" cy="2882893"/>
          </a:xfrm>
          <a:prstGeom prst="rect">
            <a:avLst/>
          </a:prstGeom>
        </p:spPr>
      </p:pic>
      <p:pic>
        <p:nvPicPr>
          <p:cNvPr id="2052" name="Picture 4" descr="https://encrypted-tbn0.gstatic.com/images?q=tbn:ANd9GcR-bJ8kBegWRwWLwk4-mFHnEoYSGwG0FZSMO8izPBD3chcq1hkK7A">
            <a:extLst>
              <a:ext uri="{FF2B5EF4-FFF2-40B4-BE49-F238E27FC236}">
                <a16:creationId xmlns:a16="http://schemas.microsoft.com/office/drawing/2014/main" xmlns="" id="{7953C3F8-4E46-43B1-8669-98EF28BC10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2105" y="4217470"/>
            <a:ext cx="3012091" cy="2112959"/>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של מספר שקופית 2">
            <a:extLst>
              <a:ext uri="{FF2B5EF4-FFF2-40B4-BE49-F238E27FC236}">
                <a16:creationId xmlns:a16="http://schemas.microsoft.com/office/drawing/2014/main" xmlns="" id="{3CEC4B52-D9D3-4CB6-AB4D-1A1C2FBFCA1A}"/>
              </a:ext>
            </a:extLst>
          </p:cNvPr>
          <p:cNvSpPr>
            <a:spLocks noGrp="1"/>
          </p:cNvSpPr>
          <p:nvPr>
            <p:ph type="sldNum" sz="quarter" idx="11"/>
          </p:nvPr>
        </p:nvSpPr>
        <p:spPr/>
        <p:txBody>
          <a:bodyPr>
            <a:normAutofit fontScale="85000" lnSpcReduction="20000"/>
          </a:bodyPr>
          <a:lstStyle/>
          <a:p>
            <a:fld id="{6E618755-8350-450D-8572-A9CF4C459D22}" type="slidenum">
              <a:rPr lang="he-IL" altLang="he-IL" smtClean="0"/>
              <a:pPr/>
              <a:t>14</a:t>
            </a:fld>
            <a:endParaRPr lang="en-US" altLang="he-IL"/>
          </a:p>
        </p:txBody>
      </p:sp>
    </p:spTree>
    <p:extLst>
      <p:ext uri="{BB962C8B-B14F-4D97-AF65-F5344CB8AC3E}">
        <p14:creationId xmlns:p14="http://schemas.microsoft.com/office/powerpoint/2010/main" val="211281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361427"/>
            <a:ext cx="8229600" cy="746358"/>
          </a:xfrm>
          <a:no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algn="r" rtl="1" fontAlgn="base">
              <a:spcAft>
                <a:spcPct val="0"/>
              </a:spcAft>
            </a:pPr>
            <a:r>
              <a:rPr lang="he-IL" dirty="0">
                <a:solidFill>
                  <a:schemeClr val="tx1"/>
                </a:solidFill>
                <a:latin typeface="Calibri" pitchFamily="34" charset="0"/>
                <a:cs typeface="Arial" pitchFamily="34" charset="0"/>
              </a:rPr>
              <a:t>ממה מורכבת תכנית מחשב?</a:t>
            </a:r>
          </a:p>
        </p:txBody>
      </p:sp>
      <p:sp>
        <p:nvSpPr>
          <p:cNvPr id="6" name="מציין מיקום תוכן 5">
            <a:extLst>
              <a:ext uri="{FF2B5EF4-FFF2-40B4-BE49-F238E27FC236}">
                <a16:creationId xmlns:a16="http://schemas.microsoft.com/office/drawing/2014/main" xmlns="" id="{2B366E9F-60E4-4C86-AB11-FDC21626A2C4}"/>
              </a:ext>
            </a:extLst>
          </p:cNvPr>
          <p:cNvSpPr>
            <a:spLocks noGrp="1"/>
          </p:cNvSpPr>
          <p:nvPr>
            <p:ph sz="half" idx="1"/>
          </p:nvPr>
        </p:nvSpPr>
        <p:spPr/>
        <p:txBody>
          <a:bodyPr/>
          <a:lstStyle/>
          <a:p>
            <a:endParaRPr lang="he-IL" dirty="0"/>
          </a:p>
          <a:p>
            <a:endParaRPr lang="he-IL" dirty="0"/>
          </a:p>
        </p:txBody>
      </p:sp>
      <p:sp>
        <p:nvSpPr>
          <p:cNvPr id="4" name="מציין מיקום תוכן 3"/>
          <p:cNvSpPr>
            <a:spLocks noGrp="1"/>
          </p:cNvSpPr>
          <p:nvPr>
            <p:ph sz="half" idx="2"/>
          </p:nvPr>
        </p:nvSpPr>
        <p:spPr>
          <a:xfrm>
            <a:off x="1113233" y="2857500"/>
            <a:ext cx="7514034" cy="2343150"/>
          </a:xfrm>
        </p:spPr>
        <p:txBody>
          <a:bodyPr>
            <a:noAutofit/>
          </a:bodyPr>
          <a:lstStyle/>
          <a:p>
            <a:pPr algn="just">
              <a:buFont typeface="Wingdings 3" panose="05040102010807070707" pitchFamily="18" charset="2"/>
              <a:buChar char="t"/>
            </a:pPr>
            <a:endParaRPr lang="he-IL" sz="1500" dirty="0"/>
          </a:p>
          <a:p>
            <a:pPr marL="0" indent="0" algn="just">
              <a:buNone/>
            </a:pPr>
            <a:endParaRPr lang="he-IL" sz="1500" dirty="0"/>
          </a:p>
          <a:p>
            <a:pPr marL="0" indent="0" algn="just">
              <a:buNone/>
            </a:pPr>
            <a:endParaRPr lang="he-IL" sz="1500" dirty="0"/>
          </a:p>
          <a:p>
            <a:pPr algn="just">
              <a:buFont typeface="Wingdings 3" panose="05040102010807070707" pitchFamily="18" charset="2"/>
              <a:buChar char="t"/>
            </a:pPr>
            <a:endParaRPr lang="he-IL" sz="1500" dirty="0"/>
          </a:p>
          <a:p>
            <a:pPr algn="just">
              <a:buFont typeface="Wingdings 3" panose="05040102010807070707" pitchFamily="18" charset="2"/>
              <a:buChar char="t"/>
            </a:pPr>
            <a:endParaRPr lang="he-IL" sz="1500" dirty="0"/>
          </a:p>
          <a:p>
            <a:pPr algn="just">
              <a:buFont typeface="Wingdings 3" panose="05040102010807070707" pitchFamily="18" charset="2"/>
              <a:buChar char="t"/>
            </a:pPr>
            <a:endParaRPr lang="he-IL" sz="1500" dirty="0"/>
          </a:p>
          <a:p>
            <a:pPr algn="just">
              <a:buFont typeface="Wingdings 3" panose="05040102010807070707" pitchFamily="18" charset="2"/>
              <a:buChar char="t"/>
            </a:pPr>
            <a:endParaRPr lang="he-IL" sz="1500" dirty="0"/>
          </a:p>
        </p:txBody>
      </p:sp>
      <p:pic>
        <p:nvPicPr>
          <p:cNvPr id="3" name="תמונה 2">
            <a:extLst>
              <a:ext uri="{FF2B5EF4-FFF2-40B4-BE49-F238E27FC236}">
                <a16:creationId xmlns:a16="http://schemas.microsoft.com/office/drawing/2014/main" xmlns="" id="{3E3B0B62-E13D-471E-9EFE-3FF39021DCB4}"/>
              </a:ext>
            </a:extLst>
          </p:cNvPr>
          <p:cNvPicPr>
            <a:picLocks noChangeAspect="1"/>
          </p:cNvPicPr>
          <p:nvPr/>
        </p:nvPicPr>
        <p:blipFill>
          <a:blip r:embed="rId2"/>
          <a:stretch>
            <a:fillRect/>
          </a:stretch>
        </p:blipFill>
        <p:spPr>
          <a:xfrm>
            <a:off x="3050862" y="3276600"/>
            <a:ext cx="3900488" cy="828675"/>
          </a:xfrm>
          <a:prstGeom prst="rect">
            <a:avLst/>
          </a:prstGeom>
        </p:spPr>
      </p:pic>
      <p:sp>
        <p:nvSpPr>
          <p:cNvPr id="5" name="בועת דיבור: מלבן עם פינות מעוגלות 4">
            <a:extLst>
              <a:ext uri="{FF2B5EF4-FFF2-40B4-BE49-F238E27FC236}">
                <a16:creationId xmlns:a16="http://schemas.microsoft.com/office/drawing/2014/main" xmlns="" id="{A1567AE0-FD8D-4E9C-9FFB-EA55E2523718}"/>
              </a:ext>
            </a:extLst>
          </p:cNvPr>
          <p:cNvSpPr/>
          <p:nvPr/>
        </p:nvSpPr>
        <p:spPr>
          <a:xfrm>
            <a:off x="576309" y="2050082"/>
            <a:ext cx="2518996" cy="1429100"/>
          </a:xfrm>
          <a:prstGeom prst="wedgeRoundRectCallout">
            <a:avLst>
              <a:gd name="adj1" fmla="val 61889"/>
              <a:gd name="adj2" fmla="val 45010"/>
              <a:gd name="adj3" fmla="val 16667"/>
            </a:avLst>
          </a:prstGeom>
        </p:spPr>
        <p:style>
          <a:lnRef idx="1">
            <a:schemeClr val="dk1"/>
          </a:lnRef>
          <a:fillRef idx="2">
            <a:schemeClr val="dk1"/>
          </a:fillRef>
          <a:effectRef idx="1">
            <a:schemeClr val="dk1"/>
          </a:effectRef>
          <a:fontRef idx="minor">
            <a:schemeClr val="dk1"/>
          </a:fontRef>
        </p:style>
        <p:txBody>
          <a:bodyPr rtlCol="1" anchor="ctr"/>
          <a:lstStyle/>
          <a:p>
            <a:pPr algn="ctr"/>
            <a:r>
              <a:rPr lang="he-IL" sz="2100" b="1" dirty="0">
                <a:solidFill>
                  <a:schemeClr val="tx1"/>
                </a:solidFill>
              </a:rPr>
              <a:t>קלט</a:t>
            </a:r>
            <a:r>
              <a:rPr lang="he-IL" sz="2100" dirty="0">
                <a:solidFill>
                  <a:schemeClr val="tx1"/>
                </a:solidFill>
              </a:rPr>
              <a:t> הוא כלל הנתונים המגיעים אל המחשב מן העולם שמחוצה לו. </a:t>
            </a:r>
          </a:p>
        </p:txBody>
      </p:sp>
      <p:sp>
        <p:nvSpPr>
          <p:cNvPr id="9" name="בועת דיבור: מלבן עם פינות מעוגלות 8">
            <a:extLst>
              <a:ext uri="{FF2B5EF4-FFF2-40B4-BE49-F238E27FC236}">
                <a16:creationId xmlns:a16="http://schemas.microsoft.com/office/drawing/2014/main" xmlns="" id="{C8FA248D-3366-4562-BA35-44B7DD0DEC1E}"/>
              </a:ext>
            </a:extLst>
          </p:cNvPr>
          <p:cNvSpPr/>
          <p:nvPr/>
        </p:nvSpPr>
        <p:spPr>
          <a:xfrm>
            <a:off x="3000856" y="4883394"/>
            <a:ext cx="2518997" cy="936380"/>
          </a:xfrm>
          <a:prstGeom prst="wedgeRoundRectCallout">
            <a:avLst>
              <a:gd name="adj1" fmla="val 29009"/>
              <a:gd name="adj2" fmla="val -138533"/>
              <a:gd name="adj3" fmla="val 16667"/>
            </a:avLst>
          </a:prstGeom>
          <a:solidFill>
            <a:srgbClr val="A27094">
              <a:alpha val="49804"/>
            </a:srgbClr>
          </a:solidFill>
          <a:ln>
            <a:solidFill>
              <a:schemeClr val="tx1"/>
            </a:solidFill>
          </a:ln>
        </p:spPr>
        <p:style>
          <a:lnRef idx="0">
            <a:scrgbClr r="0" g="0" b="0"/>
          </a:lnRef>
          <a:fillRef idx="0">
            <a:scrgbClr r="0" g="0" b="0"/>
          </a:fillRef>
          <a:effectRef idx="0">
            <a:scrgbClr r="0" g="0" b="0"/>
          </a:effectRef>
          <a:fontRef idx="minor">
            <a:schemeClr val="lt1"/>
          </a:fontRef>
        </p:style>
        <p:txBody>
          <a:bodyPr rtlCol="1" anchor="ctr"/>
          <a:lstStyle/>
          <a:p>
            <a:pPr algn="ctr"/>
            <a:r>
              <a:rPr lang="he-IL" sz="2100" dirty="0">
                <a:solidFill>
                  <a:schemeClr val="tx1"/>
                </a:solidFill>
              </a:rPr>
              <a:t>שלב</a:t>
            </a:r>
            <a:r>
              <a:rPr lang="he-IL" sz="2100" b="1" dirty="0">
                <a:solidFill>
                  <a:schemeClr val="tx1"/>
                </a:solidFill>
              </a:rPr>
              <a:t> </a:t>
            </a:r>
            <a:r>
              <a:rPr lang="he-IL" sz="2100" dirty="0">
                <a:solidFill>
                  <a:schemeClr val="tx1"/>
                </a:solidFill>
              </a:rPr>
              <a:t>שבו המחשב מעבד את הנתונים שיש ברשותו </a:t>
            </a:r>
          </a:p>
        </p:txBody>
      </p:sp>
      <p:sp>
        <p:nvSpPr>
          <p:cNvPr id="7" name="מציין מיקום של מספר שקופית 6">
            <a:extLst>
              <a:ext uri="{FF2B5EF4-FFF2-40B4-BE49-F238E27FC236}">
                <a16:creationId xmlns:a16="http://schemas.microsoft.com/office/drawing/2014/main" xmlns="" id="{67D1CC43-0D1B-43C6-96AC-EA31AD5EEFAE}"/>
              </a:ext>
            </a:extLst>
          </p:cNvPr>
          <p:cNvSpPr>
            <a:spLocks noGrp="1"/>
          </p:cNvSpPr>
          <p:nvPr>
            <p:ph type="sldNum" sz="quarter" idx="11"/>
          </p:nvPr>
        </p:nvSpPr>
        <p:spPr/>
        <p:txBody>
          <a:bodyPr>
            <a:normAutofit fontScale="85000" lnSpcReduction="20000"/>
          </a:bodyPr>
          <a:lstStyle/>
          <a:p>
            <a:fld id="{6E618755-8350-450D-8572-A9CF4C459D22}" type="slidenum">
              <a:rPr lang="he-IL" altLang="he-IL" smtClean="0"/>
              <a:pPr/>
              <a:t>15</a:t>
            </a:fld>
            <a:endParaRPr lang="en-US" altLang="he-IL"/>
          </a:p>
        </p:txBody>
      </p:sp>
    </p:spTree>
    <p:extLst>
      <p:ext uri="{BB962C8B-B14F-4D97-AF65-F5344CB8AC3E}">
        <p14:creationId xmlns:p14="http://schemas.microsoft.com/office/powerpoint/2010/main" val="119817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437336"/>
            <a:ext cx="8229600" cy="746358"/>
          </a:xfrm>
          <a:noFill/>
          <a:ln w="9525">
            <a:noFill/>
            <a:miter lim="800000"/>
            <a:headEnd/>
            <a:tailEnd/>
          </a:ln>
          <a:effectLst/>
        </p:spPr>
        <p:txBody>
          <a:bodyPr vert="horz" wrap="square" lIns="68580" tIns="34290" rIns="68580" bIns="34290" numCol="1" rtlCol="1" anchor="ctr" anchorCtr="0" compatLnSpc="1">
            <a:prstTxWarp prst="textNoShape">
              <a:avLst/>
            </a:prstTxWarp>
            <a:spAutoFit/>
          </a:bodyPr>
          <a:lstStyle/>
          <a:p>
            <a:pPr algn="r" rtl="1" fontAlgn="base">
              <a:spcAft>
                <a:spcPct val="0"/>
              </a:spcAft>
            </a:pPr>
            <a:r>
              <a:rPr lang="he-IL" dirty="0">
                <a:solidFill>
                  <a:schemeClr val="tx1"/>
                </a:solidFill>
                <a:latin typeface="Calibri" pitchFamily="34" charset="0"/>
                <a:cs typeface="Arial" pitchFamily="34" charset="0"/>
              </a:rPr>
              <a:t>דוגמאות של עיבוד נתונים</a:t>
            </a:r>
          </a:p>
        </p:txBody>
      </p:sp>
      <p:sp>
        <p:nvSpPr>
          <p:cNvPr id="4" name="מציין מיקום תוכן 3"/>
          <p:cNvSpPr>
            <a:spLocks noGrp="1"/>
          </p:cNvSpPr>
          <p:nvPr>
            <p:ph sz="half" idx="2"/>
          </p:nvPr>
        </p:nvSpPr>
        <p:spPr>
          <a:xfrm>
            <a:off x="1113233" y="2857500"/>
            <a:ext cx="7514034" cy="2343150"/>
          </a:xfrm>
        </p:spPr>
        <p:txBody>
          <a:bodyPr>
            <a:noAutofit/>
          </a:bodyPr>
          <a:lstStyle/>
          <a:p>
            <a:pPr algn="just">
              <a:buFont typeface="Wingdings 3" panose="05040102010807070707" pitchFamily="18" charset="2"/>
              <a:buChar char="t"/>
            </a:pPr>
            <a:endParaRPr lang="he-IL" sz="1500" dirty="0"/>
          </a:p>
          <a:p>
            <a:pPr marL="0" indent="0" algn="just">
              <a:buNone/>
            </a:pPr>
            <a:endParaRPr lang="he-IL" sz="1500" dirty="0"/>
          </a:p>
          <a:p>
            <a:pPr marL="0" indent="0" algn="just">
              <a:buNone/>
            </a:pPr>
            <a:endParaRPr lang="he-IL" sz="1500" dirty="0"/>
          </a:p>
          <a:p>
            <a:pPr algn="just">
              <a:buFont typeface="Wingdings 3" panose="05040102010807070707" pitchFamily="18" charset="2"/>
              <a:buChar char="t"/>
            </a:pPr>
            <a:endParaRPr lang="he-IL" sz="1500" dirty="0"/>
          </a:p>
          <a:p>
            <a:pPr algn="just">
              <a:buFont typeface="Wingdings 3" panose="05040102010807070707" pitchFamily="18" charset="2"/>
              <a:buChar char="t"/>
            </a:pPr>
            <a:endParaRPr lang="he-IL" sz="1500" dirty="0"/>
          </a:p>
          <a:p>
            <a:pPr algn="just">
              <a:buFont typeface="Wingdings 3" panose="05040102010807070707" pitchFamily="18" charset="2"/>
              <a:buChar char="t"/>
            </a:pPr>
            <a:endParaRPr lang="he-IL" sz="1500" dirty="0"/>
          </a:p>
          <a:p>
            <a:pPr algn="just">
              <a:buFont typeface="Wingdings 3" panose="05040102010807070707" pitchFamily="18" charset="2"/>
              <a:buChar char="t"/>
            </a:pPr>
            <a:endParaRPr lang="he-IL" sz="1500" dirty="0"/>
          </a:p>
        </p:txBody>
      </p:sp>
      <p:pic>
        <p:nvPicPr>
          <p:cNvPr id="1026" name="Picture 2" descr="https://images1.calcalist.co.il/PicServer2/20122005/586540/5_l.jpg">
            <a:extLst>
              <a:ext uri="{FF2B5EF4-FFF2-40B4-BE49-F238E27FC236}">
                <a16:creationId xmlns:a16="http://schemas.microsoft.com/office/drawing/2014/main" xmlns="" id="{31C07CD0-EA67-4E71-861A-0C4D45DC86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5301" y="1765023"/>
            <a:ext cx="3155824" cy="2067134"/>
          </a:xfrm>
          <a:prstGeom prst="rect">
            <a:avLst/>
          </a:prstGeom>
          <a:noFill/>
          <a:extLst>
            <a:ext uri="{909E8E84-426E-40DD-AFC4-6F175D3DCCD1}">
              <a14:hiddenFill xmlns:a14="http://schemas.microsoft.com/office/drawing/2010/main">
                <a:solidFill>
                  <a:srgbClr val="FFFFFF"/>
                </a:solidFill>
              </a14:hiddenFill>
            </a:ext>
          </a:extLst>
        </p:spPr>
      </p:pic>
      <p:pic>
        <p:nvPicPr>
          <p:cNvPr id="10" name="תמונה 9">
            <a:extLst>
              <a:ext uri="{FF2B5EF4-FFF2-40B4-BE49-F238E27FC236}">
                <a16:creationId xmlns:a16="http://schemas.microsoft.com/office/drawing/2014/main" xmlns="" id="{AA4C2AD8-5FC8-4CF3-AC8B-2509CCD9C846}"/>
              </a:ext>
            </a:extLst>
          </p:cNvPr>
          <p:cNvPicPr>
            <a:picLocks noChangeAspect="1"/>
          </p:cNvPicPr>
          <p:nvPr/>
        </p:nvPicPr>
        <p:blipFill>
          <a:blip r:embed="rId3"/>
          <a:stretch>
            <a:fillRect/>
          </a:stretch>
        </p:blipFill>
        <p:spPr>
          <a:xfrm>
            <a:off x="658368" y="3708279"/>
            <a:ext cx="2769428" cy="2171177"/>
          </a:xfrm>
          <a:prstGeom prst="rect">
            <a:avLst/>
          </a:prstGeom>
        </p:spPr>
      </p:pic>
      <p:pic>
        <p:nvPicPr>
          <p:cNvPr id="15" name="תמונה 14">
            <a:extLst>
              <a:ext uri="{FF2B5EF4-FFF2-40B4-BE49-F238E27FC236}">
                <a16:creationId xmlns:a16="http://schemas.microsoft.com/office/drawing/2014/main" xmlns="" id="{AD88B5B1-EE69-4ED5-BBEB-AA9154A74021}"/>
              </a:ext>
            </a:extLst>
          </p:cNvPr>
          <p:cNvPicPr>
            <a:picLocks noChangeAspect="1"/>
          </p:cNvPicPr>
          <p:nvPr/>
        </p:nvPicPr>
        <p:blipFill>
          <a:blip r:embed="rId4"/>
          <a:stretch>
            <a:fillRect/>
          </a:stretch>
        </p:blipFill>
        <p:spPr>
          <a:xfrm>
            <a:off x="285401" y="1565738"/>
            <a:ext cx="3488348" cy="1938411"/>
          </a:xfrm>
          <a:prstGeom prst="rect">
            <a:avLst/>
          </a:prstGeom>
          <a:ln>
            <a:solidFill>
              <a:srgbClr val="0070C0"/>
            </a:solidFill>
          </a:ln>
        </p:spPr>
      </p:pic>
      <p:pic>
        <p:nvPicPr>
          <p:cNvPr id="2052" name="Picture 4" descr="https://encrypted-tbn0.gstatic.com/images?q=tbn:ANd9GcR-bJ8kBegWRwWLwk4-mFHnEoYSGwG0FZSMO8izPBD3chcq1hkK7A">
            <a:extLst>
              <a:ext uri="{FF2B5EF4-FFF2-40B4-BE49-F238E27FC236}">
                <a16:creationId xmlns:a16="http://schemas.microsoft.com/office/drawing/2014/main" xmlns="" id="{7953C3F8-4E46-43B1-8669-98EF28BC10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7168" y="4140330"/>
            <a:ext cx="3012091" cy="2112959"/>
          </a:xfrm>
          <a:prstGeom prst="rect">
            <a:avLst/>
          </a:prstGeom>
          <a:noFill/>
          <a:extLst>
            <a:ext uri="{909E8E84-426E-40DD-AFC4-6F175D3DCCD1}">
              <a14:hiddenFill xmlns:a14="http://schemas.microsoft.com/office/drawing/2010/main">
                <a:solidFill>
                  <a:srgbClr val="FFFFFF"/>
                </a:solidFill>
              </a14:hiddenFill>
            </a:ext>
          </a:extLst>
        </p:spPr>
      </p:pic>
      <p:pic>
        <p:nvPicPr>
          <p:cNvPr id="9" name="תמונה 8">
            <a:extLst>
              <a:ext uri="{FF2B5EF4-FFF2-40B4-BE49-F238E27FC236}">
                <a16:creationId xmlns:a16="http://schemas.microsoft.com/office/drawing/2014/main" xmlns="" id="{A054009B-F13C-445A-88FB-8D9256AFF17D}"/>
              </a:ext>
            </a:extLst>
          </p:cNvPr>
          <p:cNvPicPr>
            <a:picLocks noChangeAspect="1"/>
          </p:cNvPicPr>
          <p:nvPr/>
        </p:nvPicPr>
        <p:blipFill>
          <a:blip r:embed="rId6"/>
          <a:stretch>
            <a:fillRect/>
          </a:stretch>
        </p:blipFill>
        <p:spPr>
          <a:xfrm>
            <a:off x="4039119" y="2251603"/>
            <a:ext cx="1684734" cy="3161109"/>
          </a:xfrm>
          <a:prstGeom prst="rect">
            <a:avLst/>
          </a:prstGeom>
        </p:spPr>
      </p:pic>
      <p:sp>
        <p:nvSpPr>
          <p:cNvPr id="3" name="מציין מיקום של מספר שקופית 2">
            <a:extLst>
              <a:ext uri="{FF2B5EF4-FFF2-40B4-BE49-F238E27FC236}">
                <a16:creationId xmlns:a16="http://schemas.microsoft.com/office/drawing/2014/main" xmlns="" id="{885C728F-93A6-4E15-BBB9-51C56EEBD432}"/>
              </a:ext>
            </a:extLst>
          </p:cNvPr>
          <p:cNvSpPr>
            <a:spLocks noGrp="1"/>
          </p:cNvSpPr>
          <p:nvPr>
            <p:ph type="sldNum" sz="quarter" idx="11"/>
          </p:nvPr>
        </p:nvSpPr>
        <p:spPr/>
        <p:txBody>
          <a:bodyPr>
            <a:normAutofit fontScale="85000" lnSpcReduction="20000"/>
          </a:bodyPr>
          <a:lstStyle/>
          <a:p>
            <a:fld id="{6E618755-8350-450D-8572-A9CF4C459D22}" type="slidenum">
              <a:rPr lang="he-IL" altLang="he-IL" smtClean="0"/>
              <a:pPr/>
              <a:t>16</a:t>
            </a:fld>
            <a:endParaRPr lang="en-US" altLang="he-IL"/>
          </a:p>
        </p:txBody>
      </p:sp>
    </p:spTree>
    <p:extLst>
      <p:ext uri="{BB962C8B-B14F-4D97-AF65-F5344CB8AC3E}">
        <p14:creationId xmlns:p14="http://schemas.microsoft.com/office/powerpoint/2010/main" val="303269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344441"/>
            <a:ext cx="8229600" cy="746358"/>
          </a:xfrm>
          <a:no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algn="r" rtl="1" fontAlgn="base">
              <a:spcAft>
                <a:spcPct val="0"/>
              </a:spcAft>
            </a:pPr>
            <a:r>
              <a:rPr lang="he-IL" dirty="0">
                <a:solidFill>
                  <a:schemeClr val="tx1"/>
                </a:solidFill>
                <a:latin typeface="Calibri" pitchFamily="34" charset="0"/>
                <a:cs typeface="Arial" pitchFamily="34" charset="0"/>
              </a:rPr>
              <a:t>ממה מורכבת תכנית מחשב?</a:t>
            </a:r>
          </a:p>
        </p:txBody>
      </p:sp>
      <p:sp>
        <p:nvSpPr>
          <p:cNvPr id="6" name="מציין מיקום תוכן 5">
            <a:extLst>
              <a:ext uri="{FF2B5EF4-FFF2-40B4-BE49-F238E27FC236}">
                <a16:creationId xmlns:a16="http://schemas.microsoft.com/office/drawing/2014/main" xmlns="" id="{2B366E9F-60E4-4C86-AB11-FDC21626A2C4}"/>
              </a:ext>
            </a:extLst>
          </p:cNvPr>
          <p:cNvSpPr>
            <a:spLocks noGrp="1"/>
          </p:cNvSpPr>
          <p:nvPr>
            <p:ph sz="half" idx="1"/>
          </p:nvPr>
        </p:nvSpPr>
        <p:spPr/>
        <p:txBody>
          <a:bodyPr/>
          <a:lstStyle/>
          <a:p>
            <a:endParaRPr lang="he-IL" dirty="0"/>
          </a:p>
          <a:p>
            <a:endParaRPr lang="he-IL" dirty="0"/>
          </a:p>
        </p:txBody>
      </p:sp>
      <p:sp>
        <p:nvSpPr>
          <p:cNvPr id="4" name="מציין מיקום תוכן 3"/>
          <p:cNvSpPr>
            <a:spLocks noGrp="1"/>
          </p:cNvSpPr>
          <p:nvPr>
            <p:ph sz="half" idx="2"/>
          </p:nvPr>
        </p:nvSpPr>
        <p:spPr>
          <a:xfrm>
            <a:off x="1295400" y="3200400"/>
            <a:ext cx="7514034" cy="2343150"/>
          </a:xfrm>
        </p:spPr>
        <p:txBody>
          <a:bodyPr>
            <a:noAutofit/>
          </a:bodyPr>
          <a:lstStyle/>
          <a:p>
            <a:pPr algn="just">
              <a:buFont typeface="Wingdings 3" panose="05040102010807070707" pitchFamily="18" charset="2"/>
              <a:buChar char="t"/>
            </a:pPr>
            <a:endParaRPr lang="he-IL" sz="1500" dirty="0"/>
          </a:p>
          <a:p>
            <a:pPr marL="0" indent="0" algn="just">
              <a:buNone/>
            </a:pPr>
            <a:endParaRPr lang="he-IL" sz="1500" dirty="0"/>
          </a:p>
          <a:p>
            <a:pPr marL="0" indent="0" algn="just">
              <a:buNone/>
            </a:pPr>
            <a:endParaRPr lang="he-IL" sz="1500" dirty="0"/>
          </a:p>
          <a:p>
            <a:pPr algn="just">
              <a:buFont typeface="Wingdings 3" panose="05040102010807070707" pitchFamily="18" charset="2"/>
              <a:buChar char="t"/>
            </a:pPr>
            <a:endParaRPr lang="he-IL" sz="1500" dirty="0"/>
          </a:p>
          <a:p>
            <a:pPr algn="just">
              <a:buFont typeface="Wingdings 3" panose="05040102010807070707" pitchFamily="18" charset="2"/>
              <a:buChar char="t"/>
            </a:pPr>
            <a:endParaRPr lang="he-IL" sz="1500" dirty="0"/>
          </a:p>
          <a:p>
            <a:pPr algn="just">
              <a:buFont typeface="Wingdings 3" panose="05040102010807070707" pitchFamily="18" charset="2"/>
              <a:buChar char="t"/>
            </a:pPr>
            <a:endParaRPr lang="he-IL" sz="1500" dirty="0"/>
          </a:p>
          <a:p>
            <a:pPr algn="just">
              <a:buFont typeface="Wingdings 3" panose="05040102010807070707" pitchFamily="18" charset="2"/>
              <a:buChar char="t"/>
            </a:pPr>
            <a:endParaRPr lang="he-IL" sz="1500" dirty="0"/>
          </a:p>
        </p:txBody>
      </p:sp>
      <p:pic>
        <p:nvPicPr>
          <p:cNvPr id="3" name="תמונה 2">
            <a:extLst>
              <a:ext uri="{FF2B5EF4-FFF2-40B4-BE49-F238E27FC236}">
                <a16:creationId xmlns:a16="http://schemas.microsoft.com/office/drawing/2014/main" xmlns="" id="{3E3B0B62-E13D-471E-9EFE-3FF39021DCB4}"/>
              </a:ext>
            </a:extLst>
          </p:cNvPr>
          <p:cNvPicPr>
            <a:picLocks noChangeAspect="1"/>
          </p:cNvPicPr>
          <p:nvPr/>
        </p:nvPicPr>
        <p:blipFill>
          <a:blip r:embed="rId2"/>
          <a:stretch>
            <a:fillRect/>
          </a:stretch>
        </p:blipFill>
        <p:spPr>
          <a:xfrm>
            <a:off x="2803923" y="3100388"/>
            <a:ext cx="3900488" cy="828675"/>
          </a:xfrm>
          <a:prstGeom prst="rect">
            <a:avLst/>
          </a:prstGeom>
        </p:spPr>
      </p:pic>
      <p:sp>
        <p:nvSpPr>
          <p:cNvPr id="5" name="בועת דיבור: מלבן עם פינות מעוגלות 4">
            <a:extLst>
              <a:ext uri="{FF2B5EF4-FFF2-40B4-BE49-F238E27FC236}">
                <a16:creationId xmlns:a16="http://schemas.microsoft.com/office/drawing/2014/main" xmlns="" id="{A1567AE0-FD8D-4E9C-9FFB-EA55E2523718}"/>
              </a:ext>
            </a:extLst>
          </p:cNvPr>
          <p:cNvSpPr/>
          <p:nvPr/>
        </p:nvSpPr>
        <p:spPr>
          <a:xfrm>
            <a:off x="284928" y="1788332"/>
            <a:ext cx="2518996" cy="1362062"/>
          </a:xfrm>
          <a:prstGeom prst="wedgeRoundRectCallout">
            <a:avLst>
              <a:gd name="adj1" fmla="val 63795"/>
              <a:gd name="adj2" fmla="val 53502"/>
              <a:gd name="adj3" fmla="val 16667"/>
            </a:avLst>
          </a:prstGeom>
        </p:spPr>
        <p:style>
          <a:lnRef idx="1">
            <a:schemeClr val="dk1"/>
          </a:lnRef>
          <a:fillRef idx="2">
            <a:schemeClr val="dk1"/>
          </a:fillRef>
          <a:effectRef idx="1">
            <a:schemeClr val="dk1"/>
          </a:effectRef>
          <a:fontRef idx="minor">
            <a:schemeClr val="dk1"/>
          </a:fontRef>
        </p:style>
        <p:txBody>
          <a:bodyPr rtlCol="1" anchor="ctr"/>
          <a:lstStyle/>
          <a:p>
            <a:pPr algn="ctr"/>
            <a:r>
              <a:rPr lang="he-IL" sz="2100" b="1" dirty="0">
                <a:solidFill>
                  <a:schemeClr val="tx1"/>
                </a:solidFill>
              </a:rPr>
              <a:t>קלט</a:t>
            </a:r>
            <a:r>
              <a:rPr lang="he-IL" sz="2100" dirty="0">
                <a:solidFill>
                  <a:schemeClr val="tx1"/>
                </a:solidFill>
              </a:rPr>
              <a:t> הוא כלל הנתונים המגיעים אל המחשב מן העולם שמחוצה לו. </a:t>
            </a:r>
          </a:p>
        </p:txBody>
      </p:sp>
      <p:sp>
        <p:nvSpPr>
          <p:cNvPr id="8" name="בועת דיבור: מלבן עם פינות מעוגלות 7">
            <a:extLst>
              <a:ext uri="{FF2B5EF4-FFF2-40B4-BE49-F238E27FC236}">
                <a16:creationId xmlns:a16="http://schemas.microsoft.com/office/drawing/2014/main" xmlns="" id="{DC5A4ACC-2094-4074-8A0E-10493E2AD3B6}"/>
              </a:ext>
            </a:extLst>
          </p:cNvPr>
          <p:cNvSpPr/>
          <p:nvPr/>
        </p:nvSpPr>
        <p:spPr>
          <a:xfrm>
            <a:off x="5619212" y="4427831"/>
            <a:ext cx="2518997" cy="936380"/>
          </a:xfrm>
          <a:prstGeom prst="wedgeRoundRectCallout">
            <a:avLst>
              <a:gd name="adj1" fmla="val -25430"/>
              <a:gd name="adj2" fmla="val -1089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100" b="1" dirty="0">
                <a:solidFill>
                  <a:schemeClr val="tx1"/>
                </a:solidFill>
              </a:rPr>
              <a:t>פלט </a:t>
            </a:r>
            <a:r>
              <a:rPr lang="he-IL" sz="2100" dirty="0">
                <a:solidFill>
                  <a:schemeClr val="tx1"/>
                </a:solidFill>
              </a:rPr>
              <a:t>הוא כלל הנתונים שמוציא המחשב החוצה</a:t>
            </a:r>
          </a:p>
        </p:txBody>
      </p:sp>
      <p:sp>
        <p:nvSpPr>
          <p:cNvPr id="9" name="בועת דיבור: מלבן עם פינות מעוגלות 8">
            <a:extLst>
              <a:ext uri="{FF2B5EF4-FFF2-40B4-BE49-F238E27FC236}">
                <a16:creationId xmlns:a16="http://schemas.microsoft.com/office/drawing/2014/main" xmlns="" id="{C8FA248D-3366-4562-BA35-44B7DD0DEC1E}"/>
              </a:ext>
            </a:extLst>
          </p:cNvPr>
          <p:cNvSpPr/>
          <p:nvPr/>
        </p:nvSpPr>
        <p:spPr>
          <a:xfrm>
            <a:off x="2659468" y="5292264"/>
            <a:ext cx="2518997" cy="936380"/>
          </a:xfrm>
          <a:prstGeom prst="wedgeRoundRectCallout">
            <a:avLst>
              <a:gd name="adj1" fmla="val 33910"/>
              <a:gd name="adj2" fmla="val -202984"/>
              <a:gd name="adj3" fmla="val 16667"/>
            </a:avLst>
          </a:prstGeom>
          <a:solidFill>
            <a:srgbClr val="A27094">
              <a:alpha val="49804"/>
            </a:srgbClr>
          </a:solidFill>
          <a:ln>
            <a:solidFill>
              <a:schemeClr val="tx1"/>
            </a:solidFill>
          </a:ln>
        </p:spPr>
        <p:style>
          <a:lnRef idx="0">
            <a:scrgbClr r="0" g="0" b="0"/>
          </a:lnRef>
          <a:fillRef idx="0">
            <a:scrgbClr r="0" g="0" b="0"/>
          </a:fillRef>
          <a:effectRef idx="0">
            <a:scrgbClr r="0" g="0" b="0"/>
          </a:effectRef>
          <a:fontRef idx="minor">
            <a:schemeClr val="lt1"/>
          </a:fontRef>
        </p:style>
        <p:txBody>
          <a:bodyPr rtlCol="1" anchor="ctr"/>
          <a:lstStyle/>
          <a:p>
            <a:pPr algn="ctr"/>
            <a:r>
              <a:rPr lang="he-IL" sz="2100" dirty="0">
                <a:solidFill>
                  <a:schemeClr val="tx1"/>
                </a:solidFill>
              </a:rPr>
              <a:t>שלב</a:t>
            </a:r>
            <a:r>
              <a:rPr lang="he-IL" sz="2100" b="1" dirty="0">
                <a:solidFill>
                  <a:schemeClr val="tx1"/>
                </a:solidFill>
              </a:rPr>
              <a:t> </a:t>
            </a:r>
            <a:r>
              <a:rPr lang="he-IL" sz="2100" dirty="0">
                <a:solidFill>
                  <a:schemeClr val="tx1"/>
                </a:solidFill>
              </a:rPr>
              <a:t>שבו המחשב מעבד את הנתונים שיש ברשותו </a:t>
            </a:r>
          </a:p>
        </p:txBody>
      </p:sp>
      <p:sp>
        <p:nvSpPr>
          <p:cNvPr id="7" name="מציין מיקום של מספר שקופית 6">
            <a:extLst>
              <a:ext uri="{FF2B5EF4-FFF2-40B4-BE49-F238E27FC236}">
                <a16:creationId xmlns:a16="http://schemas.microsoft.com/office/drawing/2014/main" xmlns="" id="{0939A55B-1DFA-4CC9-9A79-BC00133CF388}"/>
              </a:ext>
            </a:extLst>
          </p:cNvPr>
          <p:cNvSpPr>
            <a:spLocks noGrp="1"/>
          </p:cNvSpPr>
          <p:nvPr>
            <p:ph type="sldNum" sz="quarter" idx="11"/>
          </p:nvPr>
        </p:nvSpPr>
        <p:spPr/>
        <p:txBody>
          <a:bodyPr>
            <a:normAutofit fontScale="85000" lnSpcReduction="20000"/>
          </a:bodyPr>
          <a:lstStyle/>
          <a:p>
            <a:fld id="{6E618755-8350-450D-8572-A9CF4C459D22}" type="slidenum">
              <a:rPr lang="he-IL" altLang="he-IL" smtClean="0"/>
              <a:pPr/>
              <a:t>17</a:t>
            </a:fld>
            <a:endParaRPr lang="en-US" altLang="he-IL"/>
          </a:p>
        </p:txBody>
      </p:sp>
    </p:spTree>
    <p:extLst>
      <p:ext uri="{BB962C8B-B14F-4D97-AF65-F5344CB8AC3E}">
        <p14:creationId xmlns:p14="http://schemas.microsoft.com/office/powerpoint/2010/main" val="156978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45474" y="238000"/>
            <a:ext cx="8229600" cy="746358"/>
          </a:xfrm>
          <a:noFill/>
          <a:ln w="9525">
            <a:noFill/>
            <a:miter lim="800000"/>
            <a:headEnd/>
            <a:tailEnd/>
          </a:ln>
          <a:effectLst/>
        </p:spPr>
        <p:txBody>
          <a:bodyPr vert="horz" wrap="square" lIns="68580" tIns="34290" rIns="68580" bIns="34290" numCol="1" rtlCol="1" anchor="ctr" anchorCtr="0" compatLnSpc="1">
            <a:prstTxWarp prst="textNoShape">
              <a:avLst/>
            </a:prstTxWarp>
            <a:spAutoFit/>
          </a:bodyPr>
          <a:lstStyle/>
          <a:p>
            <a:pPr algn="r" rtl="1" fontAlgn="base">
              <a:spcAft>
                <a:spcPct val="0"/>
              </a:spcAft>
            </a:pPr>
            <a:r>
              <a:rPr lang="he-IL" dirty="0">
                <a:solidFill>
                  <a:schemeClr val="tx1"/>
                </a:solidFill>
                <a:latin typeface="Calibri" pitchFamily="34" charset="0"/>
                <a:cs typeface="Arial" pitchFamily="34" charset="0"/>
              </a:rPr>
              <a:t>דוגמאות של פלט</a:t>
            </a:r>
          </a:p>
        </p:txBody>
      </p:sp>
      <p:sp>
        <p:nvSpPr>
          <p:cNvPr id="4" name="מציין מיקום תוכן 3"/>
          <p:cNvSpPr>
            <a:spLocks noGrp="1"/>
          </p:cNvSpPr>
          <p:nvPr>
            <p:ph sz="half" idx="2"/>
          </p:nvPr>
        </p:nvSpPr>
        <p:spPr>
          <a:xfrm>
            <a:off x="1113233" y="2857500"/>
            <a:ext cx="7514034" cy="2343150"/>
          </a:xfrm>
        </p:spPr>
        <p:txBody>
          <a:bodyPr>
            <a:noAutofit/>
          </a:bodyPr>
          <a:lstStyle/>
          <a:p>
            <a:pPr algn="just">
              <a:buFont typeface="Wingdings 3" panose="05040102010807070707" pitchFamily="18" charset="2"/>
              <a:buChar char="t"/>
            </a:pPr>
            <a:endParaRPr lang="he-IL" sz="1500" dirty="0"/>
          </a:p>
          <a:p>
            <a:pPr marL="0" indent="0" algn="just">
              <a:buNone/>
            </a:pPr>
            <a:endParaRPr lang="he-IL" sz="1500" dirty="0"/>
          </a:p>
          <a:p>
            <a:pPr marL="0" indent="0" algn="just">
              <a:buNone/>
            </a:pPr>
            <a:endParaRPr lang="he-IL" sz="1500" dirty="0"/>
          </a:p>
          <a:p>
            <a:pPr algn="just">
              <a:buFont typeface="Wingdings 3" panose="05040102010807070707" pitchFamily="18" charset="2"/>
              <a:buChar char="t"/>
            </a:pPr>
            <a:endParaRPr lang="he-IL" sz="1500" dirty="0"/>
          </a:p>
          <a:p>
            <a:pPr algn="just">
              <a:buFont typeface="Wingdings 3" panose="05040102010807070707" pitchFamily="18" charset="2"/>
              <a:buChar char="t"/>
            </a:pPr>
            <a:endParaRPr lang="he-IL" sz="1500" dirty="0"/>
          </a:p>
          <a:p>
            <a:pPr algn="just">
              <a:buFont typeface="Wingdings 3" panose="05040102010807070707" pitchFamily="18" charset="2"/>
              <a:buChar char="t"/>
            </a:pPr>
            <a:endParaRPr lang="he-IL" sz="1500" dirty="0"/>
          </a:p>
          <a:p>
            <a:pPr algn="just">
              <a:buFont typeface="Wingdings 3" panose="05040102010807070707" pitchFamily="18" charset="2"/>
              <a:buChar char="t"/>
            </a:pPr>
            <a:endParaRPr lang="he-IL" sz="1500" dirty="0"/>
          </a:p>
        </p:txBody>
      </p:sp>
      <p:pic>
        <p:nvPicPr>
          <p:cNvPr id="3074" name="Picture 2" descr="http://www.freelancerim.co.il/Warehouse/portfolios/files/4_52189_3.jpg?v=08:53:47">
            <a:extLst>
              <a:ext uri="{FF2B5EF4-FFF2-40B4-BE49-F238E27FC236}">
                <a16:creationId xmlns:a16="http://schemas.microsoft.com/office/drawing/2014/main" xmlns="" id="{97E370B9-7620-42B1-AABE-2ADC4B9A62C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9751" y="1648571"/>
            <a:ext cx="2189988" cy="164249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img.mako.co.il/2009/02/11/5928.jpg">
            <a:extLst>
              <a:ext uri="{FF2B5EF4-FFF2-40B4-BE49-F238E27FC236}">
                <a16:creationId xmlns:a16="http://schemas.microsoft.com/office/drawing/2014/main" xmlns="" id="{4D1A9B0C-BF2A-4174-A204-79D6DC32C9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474" y="4620069"/>
            <a:ext cx="2386013" cy="1789510"/>
          </a:xfrm>
          <a:prstGeom prst="rect">
            <a:avLst/>
          </a:prstGeom>
          <a:noFill/>
          <a:extLst>
            <a:ext uri="{909E8E84-426E-40DD-AFC4-6F175D3DCCD1}">
              <a14:hiddenFill xmlns:a14="http://schemas.microsoft.com/office/drawing/2010/main">
                <a:solidFill>
                  <a:srgbClr val="FFFFFF"/>
                </a:solidFill>
              </a14:hiddenFill>
            </a:ext>
          </a:extLst>
        </p:spPr>
      </p:pic>
      <p:pic>
        <p:nvPicPr>
          <p:cNvPr id="5" name="תמונה 4">
            <a:extLst>
              <a:ext uri="{FF2B5EF4-FFF2-40B4-BE49-F238E27FC236}">
                <a16:creationId xmlns:a16="http://schemas.microsoft.com/office/drawing/2014/main" xmlns="" id="{734047D7-FE6F-4AAA-A410-8BDE1F16B2BB}"/>
              </a:ext>
            </a:extLst>
          </p:cNvPr>
          <p:cNvPicPr>
            <a:picLocks noChangeAspect="1"/>
          </p:cNvPicPr>
          <p:nvPr/>
        </p:nvPicPr>
        <p:blipFill>
          <a:blip r:embed="rId4"/>
          <a:stretch>
            <a:fillRect/>
          </a:stretch>
        </p:blipFill>
        <p:spPr>
          <a:xfrm>
            <a:off x="508100" y="1590255"/>
            <a:ext cx="3007586" cy="2755820"/>
          </a:xfrm>
          <a:prstGeom prst="rect">
            <a:avLst/>
          </a:prstGeom>
          <a:ln>
            <a:solidFill>
              <a:schemeClr val="accent1"/>
            </a:solidFill>
          </a:ln>
        </p:spPr>
      </p:pic>
      <p:pic>
        <p:nvPicPr>
          <p:cNvPr id="6" name="תמונה 5">
            <a:extLst>
              <a:ext uri="{FF2B5EF4-FFF2-40B4-BE49-F238E27FC236}">
                <a16:creationId xmlns:a16="http://schemas.microsoft.com/office/drawing/2014/main" xmlns="" id="{B3A5B67A-9D85-4D8F-A09F-17FB77DDBE9E}"/>
              </a:ext>
            </a:extLst>
          </p:cNvPr>
          <p:cNvPicPr>
            <a:picLocks noChangeAspect="1"/>
          </p:cNvPicPr>
          <p:nvPr/>
        </p:nvPicPr>
        <p:blipFill>
          <a:blip r:embed="rId5"/>
          <a:stretch>
            <a:fillRect/>
          </a:stretch>
        </p:blipFill>
        <p:spPr>
          <a:xfrm>
            <a:off x="6763471" y="3423821"/>
            <a:ext cx="1517312" cy="2717783"/>
          </a:xfrm>
          <a:prstGeom prst="rect">
            <a:avLst/>
          </a:prstGeom>
        </p:spPr>
      </p:pic>
      <p:pic>
        <p:nvPicPr>
          <p:cNvPr id="7" name="תמונה 6">
            <a:extLst>
              <a:ext uri="{FF2B5EF4-FFF2-40B4-BE49-F238E27FC236}">
                <a16:creationId xmlns:a16="http://schemas.microsoft.com/office/drawing/2014/main" xmlns="" id="{CFEBA2FE-1791-4146-BAD0-22D2FBF0ED27}"/>
              </a:ext>
            </a:extLst>
          </p:cNvPr>
          <p:cNvPicPr>
            <a:picLocks noChangeAspect="1"/>
          </p:cNvPicPr>
          <p:nvPr/>
        </p:nvPicPr>
        <p:blipFill>
          <a:blip r:embed="rId6"/>
          <a:stretch>
            <a:fillRect/>
          </a:stretch>
        </p:blipFill>
        <p:spPr>
          <a:xfrm>
            <a:off x="4039119" y="2251603"/>
            <a:ext cx="1684734" cy="3161109"/>
          </a:xfrm>
          <a:prstGeom prst="rect">
            <a:avLst/>
          </a:prstGeom>
        </p:spPr>
      </p:pic>
      <p:sp>
        <p:nvSpPr>
          <p:cNvPr id="3" name="מציין מיקום של מספר שקופית 2">
            <a:extLst>
              <a:ext uri="{FF2B5EF4-FFF2-40B4-BE49-F238E27FC236}">
                <a16:creationId xmlns:a16="http://schemas.microsoft.com/office/drawing/2014/main" xmlns="" id="{68E7738B-1684-4578-9CA0-FF0466AA8E58}"/>
              </a:ext>
            </a:extLst>
          </p:cNvPr>
          <p:cNvSpPr>
            <a:spLocks noGrp="1"/>
          </p:cNvSpPr>
          <p:nvPr>
            <p:ph type="sldNum" sz="quarter" idx="11"/>
          </p:nvPr>
        </p:nvSpPr>
        <p:spPr/>
        <p:txBody>
          <a:bodyPr>
            <a:normAutofit fontScale="85000" lnSpcReduction="20000"/>
          </a:bodyPr>
          <a:lstStyle/>
          <a:p>
            <a:fld id="{6E618755-8350-450D-8572-A9CF4C459D22}" type="slidenum">
              <a:rPr lang="he-IL" altLang="he-IL" smtClean="0"/>
              <a:pPr/>
              <a:t>18</a:t>
            </a:fld>
            <a:endParaRPr lang="en-US" altLang="he-IL"/>
          </a:p>
        </p:txBody>
      </p:sp>
    </p:spTree>
    <p:extLst>
      <p:ext uri="{BB962C8B-B14F-4D97-AF65-F5344CB8AC3E}">
        <p14:creationId xmlns:p14="http://schemas.microsoft.com/office/powerpoint/2010/main" val="225334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vert="horz" wrap="square" lIns="68580" tIns="34290" rIns="68580" bIns="34290" numCol="1" rtlCol="1" anchor="ctr" anchorCtr="0" compatLnSpc="1">
            <a:prstTxWarp prst="textNoShape">
              <a:avLst/>
            </a:prstTxWarp>
            <a:normAutofit/>
          </a:bodyPr>
          <a:lstStyle/>
          <a:p>
            <a:pPr algn="r" rtl="1"/>
            <a:r>
              <a:rPr lang="he-IL" dirty="0">
                <a:solidFill>
                  <a:schemeClr val="tx1"/>
                </a:solidFill>
              </a:rPr>
              <a:t>אמצעי קלט ופלט</a:t>
            </a:r>
          </a:p>
        </p:txBody>
      </p:sp>
      <p:sp>
        <p:nvSpPr>
          <p:cNvPr id="4" name="מציין מיקום תוכן 3"/>
          <p:cNvSpPr>
            <a:spLocks noGrp="1"/>
          </p:cNvSpPr>
          <p:nvPr>
            <p:ph sz="half" idx="2"/>
          </p:nvPr>
        </p:nvSpPr>
        <p:spPr>
          <a:xfrm>
            <a:off x="1143000" y="1828800"/>
            <a:ext cx="7514034" cy="2503249"/>
          </a:xfrm>
        </p:spPr>
        <p:txBody>
          <a:bodyPr>
            <a:spAutoFit/>
          </a:bodyPr>
          <a:lstStyle/>
          <a:p>
            <a:pPr marL="0" indent="0" algn="just" rtl="1">
              <a:buNone/>
            </a:pPr>
            <a:r>
              <a:rPr lang="he-IL" b="1" dirty="0">
                <a:solidFill>
                  <a:srgbClr val="00B050"/>
                </a:solidFill>
              </a:rPr>
              <a:t>אמצעי קלט </a:t>
            </a:r>
            <a:r>
              <a:rPr lang="he-IL" dirty="0"/>
              <a:t>הם האמצעים שדרכם המחשב מקבל את הנתונים</a:t>
            </a:r>
          </a:p>
          <a:p>
            <a:pPr marL="0" indent="0" algn="just" rtl="1">
              <a:buNone/>
            </a:pPr>
            <a:endParaRPr lang="he-IL" b="1" dirty="0">
              <a:solidFill>
                <a:srgbClr val="0070C0"/>
              </a:solidFill>
            </a:endParaRPr>
          </a:p>
          <a:p>
            <a:pPr marL="0" indent="0" algn="just" rtl="1">
              <a:buNone/>
            </a:pPr>
            <a:r>
              <a:rPr lang="he-IL" b="1" dirty="0">
                <a:solidFill>
                  <a:srgbClr val="0070C0"/>
                </a:solidFill>
              </a:rPr>
              <a:t>אמצעי פלט </a:t>
            </a:r>
            <a:r>
              <a:rPr lang="he-IL" dirty="0"/>
              <a:t>הם האמצעים שדרכם הנתונים מועברים מהמחשב החוצה</a:t>
            </a:r>
          </a:p>
        </p:txBody>
      </p:sp>
      <p:pic>
        <p:nvPicPr>
          <p:cNvPr id="3" name="תמונה 2">
            <a:extLst>
              <a:ext uri="{FF2B5EF4-FFF2-40B4-BE49-F238E27FC236}">
                <a16:creationId xmlns:a16="http://schemas.microsoft.com/office/drawing/2014/main" xmlns="" id="{4CA4101E-31F6-4D39-A001-A5E10F174866}"/>
              </a:ext>
            </a:extLst>
          </p:cNvPr>
          <p:cNvPicPr>
            <a:picLocks noChangeAspect="1"/>
          </p:cNvPicPr>
          <p:nvPr/>
        </p:nvPicPr>
        <p:blipFill>
          <a:blip r:embed="rId2"/>
          <a:stretch>
            <a:fillRect/>
          </a:stretch>
        </p:blipFill>
        <p:spPr>
          <a:xfrm>
            <a:off x="808618" y="4004877"/>
            <a:ext cx="3877682" cy="2651896"/>
          </a:xfrm>
          <a:prstGeom prst="rect">
            <a:avLst/>
          </a:prstGeom>
          <a:ln>
            <a:solidFill>
              <a:schemeClr val="accent1"/>
            </a:solidFill>
          </a:ln>
        </p:spPr>
      </p:pic>
      <p:sp>
        <p:nvSpPr>
          <p:cNvPr id="5" name="מציין מיקום של מספר שקופית 4">
            <a:extLst>
              <a:ext uri="{FF2B5EF4-FFF2-40B4-BE49-F238E27FC236}">
                <a16:creationId xmlns:a16="http://schemas.microsoft.com/office/drawing/2014/main" xmlns="" id="{30ECCC18-CC80-493B-AD91-B3A39CB7EF01}"/>
              </a:ext>
            </a:extLst>
          </p:cNvPr>
          <p:cNvSpPr>
            <a:spLocks noGrp="1"/>
          </p:cNvSpPr>
          <p:nvPr>
            <p:ph type="sldNum" sz="quarter" idx="11"/>
          </p:nvPr>
        </p:nvSpPr>
        <p:spPr/>
        <p:txBody>
          <a:bodyPr>
            <a:normAutofit fontScale="85000" lnSpcReduction="20000"/>
          </a:bodyPr>
          <a:lstStyle/>
          <a:p>
            <a:fld id="{6E618755-8350-450D-8572-A9CF4C459D22}" type="slidenum">
              <a:rPr lang="he-IL" altLang="he-IL" smtClean="0"/>
              <a:pPr/>
              <a:t>19</a:t>
            </a:fld>
            <a:endParaRPr lang="en-US" altLang="he-IL"/>
          </a:p>
        </p:txBody>
      </p:sp>
    </p:spTree>
    <p:extLst>
      <p:ext uri="{BB962C8B-B14F-4D97-AF65-F5344CB8AC3E}">
        <p14:creationId xmlns:p14="http://schemas.microsoft.com/office/powerpoint/2010/main" val="357068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a:extLst>
              <a:ext uri="{FF2B5EF4-FFF2-40B4-BE49-F238E27FC236}">
                <a16:creationId xmlns:a16="http://schemas.microsoft.com/office/drawing/2014/main" xmlns="" id="{9BC5B509-5043-49AE-ACCB-D14D43DFD53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972477E7-5AB4-4508-8B50-33A93CF566FD}" type="slidenum">
              <a:rPr lang="he-IL" altLang="he-IL" sz="1200">
                <a:solidFill>
                  <a:srgbClr val="FFFFFF"/>
                </a:solidFill>
              </a:rPr>
              <a:pPr eaLnBrk="1" hangingPunct="1">
                <a:lnSpc>
                  <a:spcPct val="80000"/>
                </a:lnSpc>
              </a:pPr>
              <a:t>2</a:t>
            </a:fld>
            <a:endParaRPr lang="en-US" altLang="he-IL" sz="1200">
              <a:solidFill>
                <a:srgbClr val="FFFFFF"/>
              </a:solidFill>
            </a:endParaRPr>
          </a:p>
        </p:txBody>
      </p:sp>
      <p:sp>
        <p:nvSpPr>
          <p:cNvPr id="11267" name="Title 1">
            <a:extLst>
              <a:ext uri="{FF2B5EF4-FFF2-40B4-BE49-F238E27FC236}">
                <a16:creationId xmlns:a16="http://schemas.microsoft.com/office/drawing/2014/main" xmlns="" id="{FD4E4334-6088-42FD-9DEA-AADAF1A0ADBE}"/>
              </a:ext>
            </a:extLst>
          </p:cNvPr>
          <p:cNvSpPr>
            <a:spLocks noGrp="1"/>
          </p:cNvSpPr>
          <p:nvPr>
            <p:ph type="title"/>
          </p:nvPr>
        </p:nvSpPr>
        <p:spPr>
          <a:xfrm>
            <a:off x="612775" y="228600"/>
            <a:ext cx="8153400" cy="990600"/>
          </a:xfrm>
        </p:spPr>
        <p:txBody>
          <a:bodyPr/>
          <a:lstStyle/>
          <a:p>
            <a:pPr algn="r" rtl="1" eaLnBrk="1" hangingPunct="1"/>
            <a:r>
              <a:rPr lang="he-IL" altLang="he-IL"/>
              <a:t>ביחידה זו נלמד:</a:t>
            </a:r>
            <a:endParaRPr lang="en-US" altLang="he-IL"/>
          </a:p>
        </p:txBody>
      </p:sp>
      <p:sp>
        <p:nvSpPr>
          <p:cNvPr id="11268" name="Content Placeholder 2">
            <a:extLst>
              <a:ext uri="{FF2B5EF4-FFF2-40B4-BE49-F238E27FC236}">
                <a16:creationId xmlns:a16="http://schemas.microsoft.com/office/drawing/2014/main" xmlns="" id="{9B5BED6D-826A-4360-A385-C0BEA82103DB}"/>
              </a:ext>
            </a:extLst>
          </p:cNvPr>
          <p:cNvSpPr>
            <a:spLocks noGrp="1"/>
          </p:cNvSpPr>
          <p:nvPr>
            <p:ph sz="quarter" idx="1"/>
          </p:nvPr>
        </p:nvSpPr>
        <p:spPr>
          <a:xfrm>
            <a:off x="612775" y="1600200"/>
            <a:ext cx="8153400" cy="4495800"/>
          </a:xfrm>
        </p:spPr>
        <p:txBody>
          <a:bodyPr/>
          <a:lstStyle/>
          <a:p>
            <a:pPr algn="just" rtl="1" eaLnBrk="1" hangingPunct="1"/>
            <a:r>
              <a:rPr lang="he-IL" altLang="he-IL" dirty="0"/>
              <a:t>אלגוריתם</a:t>
            </a:r>
          </a:p>
          <a:p>
            <a:pPr algn="just" rtl="1" eaLnBrk="1" hangingPunct="1"/>
            <a:r>
              <a:rPr lang="he-IL" altLang="he-IL" dirty="0"/>
              <a:t>הדפסה למסך</a:t>
            </a:r>
          </a:p>
          <a:p>
            <a:pPr algn="just" rtl="1" eaLnBrk="1" hangingPunct="1"/>
            <a:r>
              <a:rPr lang="he-IL" altLang="he-IL" dirty="0"/>
              <a:t>הגדרת משתנים</a:t>
            </a:r>
          </a:p>
          <a:p>
            <a:pPr algn="just" rtl="1" eaLnBrk="1" hangingPunct="1"/>
            <a:r>
              <a:rPr lang="he-IL" altLang="he-IL" dirty="0"/>
              <a:t>קבלת מידע מהמשתמש</a:t>
            </a:r>
          </a:p>
          <a:p>
            <a:pPr algn="just" rtl="1" eaLnBrk="1" hangingPunct="1"/>
            <a:r>
              <a:rPr lang="he-IL" altLang="he-IL" dirty="0"/>
              <a:t>מבנה הזיכרון</a:t>
            </a:r>
          </a:p>
          <a:p>
            <a:pPr algn="just" rtl="1" eaLnBrk="1" hangingPunct="1"/>
            <a:r>
              <a:rPr lang="he-IL" altLang="he-IL" dirty="0"/>
              <a:t>השמת ערך למשתנים</a:t>
            </a:r>
          </a:p>
          <a:p>
            <a:pPr algn="just" rtl="1" eaLnBrk="1" hangingPunct="1"/>
            <a:r>
              <a:rPr lang="he-IL" altLang="he-IL" dirty="0"/>
              <a:t>קבועים</a:t>
            </a:r>
            <a:endParaRPr lang="en-US" altLang="he-IL"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04800" y="228600"/>
            <a:ext cx="8458200" cy="990600"/>
          </a:xfrm>
        </p:spPr>
        <p:txBody>
          <a:bodyPr vert="horz" wrap="square" lIns="68580" tIns="34290" rIns="68580" bIns="34290" numCol="1" rtlCol="1" anchor="ctr" anchorCtr="0" compatLnSpc="1">
            <a:prstTxWarp prst="textNoShape">
              <a:avLst/>
            </a:prstTxWarp>
            <a:noAutofit/>
          </a:bodyPr>
          <a:lstStyle/>
          <a:p>
            <a:pPr algn="r" rtl="1"/>
            <a:r>
              <a:rPr lang="he-IL" dirty="0">
                <a:solidFill>
                  <a:schemeClr val="tx1"/>
                </a:solidFill>
              </a:rPr>
              <a:t>תכנית ראשונה – </a:t>
            </a:r>
            <a:r>
              <a:rPr lang="en-US" dirty="0">
                <a:solidFill>
                  <a:schemeClr val="tx1"/>
                </a:solidFill>
              </a:rPr>
              <a:t>Hello World</a:t>
            </a:r>
            <a:endParaRPr lang="he-IL" dirty="0">
              <a:solidFill>
                <a:schemeClr val="tx1"/>
              </a:solidFill>
            </a:endParaRPr>
          </a:p>
        </p:txBody>
      </p:sp>
      <p:sp>
        <p:nvSpPr>
          <p:cNvPr id="6" name="מציין מיקום תוכן 5">
            <a:extLst>
              <a:ext uri="{FF2B5EF4-FFF2-40B4-BE49-F238E27FC236}">
                <a16:creationId xmlns:a16="http://schemas.microsoft.com/office/drawing/2014/main" xmlns="" id="{2B366E9F-60E4-4C86-AB11-FDC21626A2C4}"/>
              </a:ext>
            </a:extLst>
          </p:cNvPr>
          <p:cNvSpPr>
            <a:spLocks noGrp="1"/>
          </p:cNvSpPr>
          <p:nvPr>
            <p:ph sz="half" idx="1"/>
          </p:nvPr>
        </p:nvSpPr>
        <p:spPr/>
        <p:txBody>
          <a:bodyPr/>
          <a:lstStyle/>
          <a:p>
            <a:endParaRPr lang="he-IL" dirty="0"/>
          </a:p>
          <a:p>
            <a:endParaRPr lang="he-IL" dirty="0"/>
          </a:p>
        </p:txBody>
      </p:sp>
      <p:sp>
        <p:nvSpPr>
          <p:cNvPr id="4" name="מציין מיקום תוכן 3"/>
          <p:cNvSpPr>
            <a:spLocks noGrp="1"/>
          </p:cNvSpPr>
          <p:nvPr>
            <p:ph sz="half" idx="2"/>
          </p:nvPr>
        </p:nvSpPr>
        <p:spPr>
          <a:xfrm>
            <a:off x="1113233" y="2426677"/>
            <a:ext cx="7514034" cy="2503249"/>
          </a:xfrm>
        </p:spPr>
        <p:txBody>
          <a:bodyPr>
            <a:spAutoFit/>
          </a:bodyPr>
          <a:lstStyle/>
          <a:p>
            <a:pPr algn="just" rtl="1">
              <a:buFont typeface="Wingdings 3" panose="05040102010807070707" pitchFamily="18" charset="2"/>
              <a:buChar char="t"/>
            </a:pPr>
            <a:r>
              <a:rPr lang="he-IL" dirty="0" err="1"/>
              <a:t>תוכנית</a:t>
            </a:r>
            <a:r>
              <a:rPr lang="he-IL" dirty="0"/>
              <a:t> זו לא מכילה קלט והיא גם לא מעבדת נתונים. היא רק מכילה </a:t>
            </a:r>
            <a:r>
              <a:rPr lang="he-IL" b="1" dirty="0"/>
              <a:t>פלט</a:t>
            </a:r>
          </a:p>
          <a:p>
            <a:pPr algn="just" rtl="1">
              <a:buFont typeface="Wingdings 3" panose="05040102010807070707" pitchFamily="18" charset="2"/>
              <a:buChar char="t"/>
            </a:pPr>
            <a:r>
              <a:rPr lang="he-IL" dirty="0"/>
              <a:t>כפי שהסברנו, כחלק מההכנה לכתיבת התוכנית, עלינו לכתוב אלגוריתם/תרשים זרימה</a:t>
            </a:r>
          </a:p>
          <a:p>
            <a:pPr marL="0" indent="0" algn="just" rtl="1">
              <a:buNone/>
            </a:pPr>
            <a:endParaRPr lang="he-IL" b="1" dirty="0">
              <a:solidFill>
                <a:srgbClr val="0070C0"/>
              </a:solidFill>
            </a:endParaRPr>
          </a:p>
        </p:txBody>
      </p:sp>
      <p:sp>
        <p:nvSpPr>
          <p:cNvPr id="3" name="מציין מיקום של מספר שקופית 2">
            <a:extLst>
              <a:ext uri="{FF2B5EF4-FFF2-40B4-BE49-F238E27FC236}">
                <a16:creationId xmlns:a16="http://schemas.microsoft.com/office/drawing/2014/main" xmlns="" id="{B40554C7-B4F8-45CB-8D98-FE6030BFA4CD}"/>
              </a:ext>
            </a:extLst>
          </p:cNvPr>
          <p:cNvSpPr>
            <a:spLocks noGrp="1"/>
          </p:cNvSpPr>
          <p:nvPr>
            <p:ph type="sldNum" sz="quarter" idx="11"/>
          </p:nvPr>
        </p:nvSpPr>
        <p:spPr/>
        <p:txBody>
          <a:bodyPr>
            <a:normAutofit fontScale="85000" lnSpcReduction="20000"/>
          </a:bodyPr>
          <a:lstStyle/>
          <a:p>
            <a:fld id="{6E618755-8350-450D-8572-A9CF4C459D22}" type="slidenum">
              <a:rPr lang="he-IL" altLang="he-IL" smtClean="0"/>
              <a:pPr/>
              <a:t>20</a:t>
            </a:fld>
            <a:endParaRPr lang="en-US" altLang="he-IL"/>
          </a:p>
        </p:txBody>
      </p:sp>
    </p:spTree>
    <p:extLst>
      <p:ext uri="{BB962C8B-B14F-4D97-AF65-F5344CB8AC3E}">
        <p14:creationId xmlns:p14="http://schemas.microsoft.com/office/powerpoint/2010/main" val="220545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28650" y="197603"/>
            <a:ext cx="7886700" cy="994172"/>
          </a:xfrm>
        </p:spPr>
        <p:txBody>
          <a:bodyPr vert="horz" wrap="square" lIns="68580" tIns="34290" rIns="68580" bIns="34290" numCol="1" rtlCol="1" anchor="ctr" anchorCtr="0" compatLnSpc="1">
            <a:prstTxWarp prst="textNoShape">
              <a:avLst/>
            </a:prstTxWarp>
            <a:noAutofit/>
          </a:bodyPr>
          <a:lstStyle/>
          <a:p>
            <a:pPr algn="r" rtl="1"/>
            <a:r>
              <a:rPr lang="he-IL" dirty="0">
                <a:solidFill>
                  <a:schemeClr val="tx1"/>
                </a:solidFill>
              </a:rPr>
              <a:t>תרשים זרימה </a:t>
            </a:r>
            <a:r>
              <a:rPr lang="he-IL" dirty="0" err="1">
                <a:solidFill>
                  <a:schemeClr val="tx1"/>
                </a:solidFill>
              </a:rPr>
              <a:t>לתכנית</a:t>
            </a:r>
            <a:endParaRPr lang="he-IL" dirty="0">
              <a:solidFill>
                <a:schemeClr val="tx1"/>
              </a:solidFill>
            </a:endParaRPr>
          </a:p>
        </p:txBody>
      </p:sp>
      <p:sp>
        <p:nvSpPr>
          <p:cNvPr id="7" name="תרשים זרימה: מסיים 6">
            <a:extLst>
              <a:ext uri="{FF2B5EF4-FFF2-40B4-BE49-F238E27FC236}">
                <a16:creationId xmlns:a16="http://schemas.microsoft.com/office/drawing/2014/main" xmlns="" id="{C92FA7F1-CD15-47B8-A5A8-BC49710F67F3}"/>
              </a:ext>
            </a:extLst>
          </p:cNvPr>
          <p:cNvSpPr/>
          <p:nvPr/>
        </p:nvSpPr>
        <p:spPr>
          <a:xfrm>
            <a:off x="1235076" y="2606402"/>
            <a:ext cx="1648558" cy="672612"/>
          </a:xfrm>
          <a:prstGeom prst="flowChartTerminator">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2100" dirty="0"/>
              <a:t>התחלה</a:t>
            </a:r>
          </a:p>
        </p:txBody>
      </p:sp>
      <p:cxnSp>
        <p:nvCxnSpPr>
          <p:cNvPr id="13" name="מחבר חץ ישר 12">
            <a:extLst>
              <a:ext uri="{FF2B5EF4-FFF2-40B4-BE49-F238E27FC236}">
                <a16:creationId xmlns:a16="http://schemas.microsoft.com/office/drawing/2014/main" xmlns="" id="{D63465BF-6436-4ED1-876F-2EE6FD63CCDF}"/>
              </a:ext>
            </a:extLst>
          </p:cNvPr>
          <p:cNvCxnSpPr>
            <a:cxnSpLocks/>
          </p:cNvCxnSpPr>
          <p:nvPr/>
        </p:nvCxnSpPr>
        <p:spPr>
          <a:xfrm>
            <a:off x="2051317" y="3294400"/>
            <a:ext cx="0" cy="446210"/>
          </a:xfrm>
          <a:prstGeom prst="straightConnector1">
            <a:avLst/>
          </a:prstGeom>
          <a:ln>
            <a:headEnd type="none" w="med" len="med"/>
            <a:tailEnd type="triangle" w="med" len="med"/>
          </a:ln>
        </p:spPr>
        <p:style>
          <a:lnRef idx="2">
            <a:schemeClr val="accent1"/>
          </a:lnRef>
          <a:fillRef idx="1">
            <a:schemeClr val="lt1"/>
          </a:fillRef>
          <a:effectRef idx="0">
            <a:schemeClr val="accent1"/>
          </a:effectRef>
          <a:fontRef idx="minor">
            <a:schemeClr val="dk1"/>
          </a:fontRef>
        </p:style>
      </p:cxnSp>
      <p:sp>
        <p:nvSpPr>
          <p:cNvPr id="16" name="תרשים זרימה: נתונים 15">
            <a:extLst>
              <a:ext uri="{FF2B5EF4-FFF2-40B4-BE49-F238E27FC236}">
                <a16:creationId xmlns:a16="http://schemas.microsoft.com/office/drawing/2014/main" xmlns="" id="{927F2C9D-4429-4B51-A8D3-3D9A06B41E2E}"/>
              </a:ext>
            </a:extLst>
          </p:cNvPr>
          <p:cNvSpPr/>
          <p:nvPr/>
        </p:nvSpPr>
        <p:spPr>
          <a:xfrm>
            <a:off x="944929" y="3740610"/>
            <a:ext cx="2255467" cy="593481"/>
          </a:xfrm>
          <a:prstGeom prst="flowChartInputOutput">
            <a:avLst/>
          </a:prstGeom>
        </p:spPr>
        <p:style>
          <a:lnRef idx="2">
            <a:schemeClr val="accent1"/>
          </a:lnRef>
          <a:fillRef idx="1">
            <a:schemeClr val="lt1"/>
          </a:fillRef>
          <a:effectRef idx="0">
            <a:schemeClr val="accent1"/>
          </a:effectRef>
          <a:fontRef idx="minor">
            <a:schemeClr val="dk1"/>
          </a:fontRef>
        </p:style>
        <p:txBody>
          <a:bodyPr rtlCol="1" anchor="ctr"/>
          <a:lstStyle/>
          <a:p>
            <a:pPr algn="ctr" rtl="1"/>
            <a:r>
              <a:rPr lang="he-IL" sz="2100" dirty="0"/>
              <a:t>הצג </a:t>
            </a:r>
            <a:r>
              <a:rPr lang="en-US" sz="2100" dirty="0"/>
              <a:t>Hello World</a:t>
            </a:r>
            <a:endParaRPr lang="he-IL" sz="2100" dirty="0"/>
          </a:p>
        </p:txBody>
      </p:sp>
      <p:cxnSp>
        <p:nvCxnSpPr>
          <p:cNvPr id="17" name="מחבר חץ ישר 16">
            <a:extLst>
              <a:ext uri="{FF2B5EF4-FFF2-40B4-BE49-F238E27FC236}">
                <a16:creationId xmlns:a16="http://schemas.microsoft.com/office/drawing/2014/main" xmlns="" id="{130BD37F-A333-4945-94A1-68D493B9E616}"/>
              </a:ext>
            </a:extLst>
          </p:cNvPr>
          <p:cNvCxnSpPr>
            <a:cxnSpLocks/>
          </p:cNvCxnSpPr>
          <p:nvPr/>
        </p:nvCxnSpPr>
        <p:spPr>
          <a:xfrm>
            <a:off x="2051317" y="4334091"/>
            <a:ext cx="0" cy="446210"/>
          </a:xfrm>
          <a:prstGeom prst="straightConnector1">
            <a:avLst/>
          </a:prstGeom>
          <a:ln>
            <a:headEnd type="none" w="med" len="med"/>
            <a:tailEnd type="triangle" w="med" len="med"/>
          </a:ln>
        </p:spPr>
        <p:style>
          <a:lnRef idx="2">
            <a:schemeClr val="accent1"/>
          </a:lnRef>
          <a:fillRef idx="1">
            <a:schemeClr val="lt1"/>
          </a:fillRef>
          <a:effectRef idx="0">
            <a:schemeClr val="accent1"/>
          </a:effectRef>
          <a:fontRef idx="minor">
            <a:schemeClr val="dk1"/>
          </a:fontRef>
        </p:style>
      </p:cxnSp>
      <p:sp>
        <p:nvSpPr>
          <p:cNvPr id="19" name="תרשים זרימה: מסיים 18">
            <a:extLst>
              <a:ext uri="{FF2B5EF4-FFF2-40B4-BE49-F238E27FC236}">
                <a16:creationId xmlns:a16="http://schemas.microsoft.com/office/drawing/2014/main" xmlns="" id="{EB0FFC75-5386-4F62-8BA2-570004CA80E7}"/>
              </a:ext>
            </a:extLst>
          </p:cNvPr>
          <p:cNvSpPr/>
          <p:nvPr/>
        </p:nvSpPr>
        <p:spPr>
          <a:xfrm>
            <a:off x="1227038" y="4789093"/>
            <a:ext cx="1648558" cy="672612"/>
          </a:xfrm>
          <a:prstGeom prst="flowChartTerminator">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2100" dirty="0"/>
              <a:t>סוף</a:t>
            </a:r>
          </a:p>
        </p:txBody>
      </p:sp>
      <p:sp>
        <p:nvSpPr>
          <p:cNvPr id="12" name="מציין מיקום תוכן 3">
            <a:extLst>
              <a:ext uri="{FF2B5EF4-FFF2-40B4-BE49-F238E27FC236}">
                <a16:creationId xmlns:a16="http://schemas.microsoft.com/office/drawing/2014/main" xmlns="" id="{B91B9A2C-5288-405D-A8FE-1CF43E59447A}"/>
              </a:ext>
            </a:extLst>
          </p:cNvPr>
          <p:cNvSpPr txBox="1">
            <a:spLocks/>
          </p:cNvSpPr>
          <p:nvPr/>
        </p:nvSpPr>
        <p:spPr>
          <a:xfrm>
            <a:off x="5444526" y="2460670"/>
            <a:ext cx="3296315" cy="3039294"/>
          </a:xfrm>
          <a:prstGeom prst="rect">
            <a:avLst/>
          </a:prstGeom>
        </p:spPr>
        <p:txBody>
          <a:bodyPr vert="horz" lIns="68580" tIns="34290" rIns="68580" bIns="34290" rtlCol="0" anchor="ctr">
            <a:spAutoFit/>
          </a:bodyPr>
          <a:lst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marL="0" indent="0" algn="just">
              <a:buNone/>
            </a:pPr>
            <a:r>
              <a:rPr lang="he-IL" sz="2400" dirty="0"/>
              <a:t> התחלה/סוף</a:t>
            </a:r>
          </a:p>
          <a:p>
            <a:pPr marL="0" indent="0" algn="just">
              <a:buNone/>
            </a:pPr>
            <a:endParaRPr lang="he-IL" sz="2400" b="1" dirty="0"/>
          </a:p>
          <a:p>
            <a:pPr marL="0" indent="0" algn="just">
              <a:buNone/>
            </a:pPr>
            <a:r>
              <a:rPr lang="he-IL" sz="2400" dirty="0"/>
              <a:t>מעבר להוראה הבאה</a:t>
            </a:r>
          </a:p>
          <a:p>
            <a:pPr marL="0" indent="0" algn="just">
              <a:buNone/>
            </a:pPr>
            <a:endParaRPr lang="he-IL" sz="2400" dirty="0"/>
          </a:p>
          <a:p>
            <a:pPr marL="0" indent="0" algn="just">
              <a:buNone/>
            </a:pPr>
            <a:r>
              <a:rPr lang="he-IL" sz="2400" dirty="0"/>
              <a:t>פלט/קלט</a:t>
            </a:r>
          </a:p>
          <a:p>
            <a:pPr marL="0" indent="0" algn="just">
              <a:buNone/>
            </a:pPr>
            <a:endParaRPr lang="he-IL" sz="2400" b="1" dirty="0">
              <a:solidFill>
                <a:srgbClr val="0070C0"/>
              </a:solidFill>
            </a:endParaRPr>
          </a:p>
        </p:txBody>
      </p:sp>
      <p:cxnSp>
        <p:nvCxnSpPr>
          <p:cNvPr id="15" name="מחבר חץ ישר 14">
            <a:extLst>
              <a:ext uri="{FF2B5EF4-FFF2-40B4-BE49-F238E27FC236}">
                <a16:creationId xmlns:a16="http://schemas.microsoft.com/office/drawing/2014/main" xmlns="" id="{26356403-F4CC-43D6-BF84-3B41F67753DD}"/>
              </a:ext>
            </a:extLst>
          </p:cNvPr>
          <p:cNvCxnSpPr>
            <a:cxnSpLocks/>
          </p:cNvCxnSpPr>
          <p:nvPr/>
        </p:nvCxnSpPr>
        <p:spPr>
          <a:xfrm>
            <a:off x="5863286" y="3572855"/>
            <a:ext cx="0" cy="44621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תרשים זרימה: נתונים 17">
            <a:extLst>
              <a:ext uri="{FF2B5EF4-FFF2-40B4-BE49-F238E27FC236}">
                <a16:creationId xmlns:a16="http://schemas.microsoft.com/office/drawing/2014/main" xmlns="" id="{4482567A-6404-4C45-8215-91D4A37C04B7}"/>
              </a:ext>
            </a:extLst>
          </p:cNvPr>
          <p:cNvSpPr/>
          <p:nvPr/>
        </p:nvSpPr>
        <p:spPr>
          <a:xfrm>
            <a:off x="5187288" y="4617758"/>
            <a:ext cx="1582616" cy="479181"/>
          </a:xfrm>
          <a:prstGeom prst="flowChartInputOutput">
            <a:avLst/>
          </a:prstGeom>
          <a:ln w="28575"/>
        </p:spPr>
        <p:style>
          <a:lnRef idx="2">
            <a:schemeClr val="accent1"/>
          </a:lnRef>
          <a:fillRef idx="1">
            <a:schemeClr val="lt1"/>
          </a:fillRef>
          <a:effectRef idx="0">
            <a:schemeClr val="accent1"/>
          </a:effectRef>
          <a:fontRef idx="minor">
            <a:schemeClr val="dk1"/>
          </a:fontRef>
        </p:style>
        <p:txBody>
          <a:bodyPr rtlCol="1" anchor="ctr"/>
          <a:lstStyle/>
          <a:p>
            <a:pPr algn="ctr" rtl="1"/>
            <a:endParaRPr lang="he-IL" dirty="0"/>
          </a:p>
        </p:txBody>
      </p:sp>
      <p:sp>
        <p:nvSpPr>
          <p:cNvPr id="20" name="תרשים זרימה: מסיים 19">
            <a:extLst>
              <a:ext uri="{FF2B5EF4-FFF2-40B4-BE49-F238E27FC236}">
                <a16:creationId xmlns:a16="http://schemas.microsoft.com/office/drawing/2014/main" xmlns="" id="{F62092D9-465F-4AC6-B8A6-BC487BA04ABF}"/>
              </a:ext>
            </a:extLst>
          </p:cNvPr>
          <p:cNvSpPr/>
          <p:nvPr/>
        </p:nvSpPr>
        <p:spPr>
          <a:xfrm>
            <a:off x="5295371" y="2583720"/>
            <a:ext cx="1366449" cy="580293"/>
          </a:xfrm>
          <a:prstGeom prst="flowChartTerminator">
            <a:avLst/>
          </a:prstGeom>
          <a:ln w="28575"/>
        </p:spPr>
        <p:style>
          <a:lnRef idx="2">
            <a:schemeClr val="accent1"/>
          </a:lnRef>
          <a:fillRef idx="1">
            <a:schemeClr val="lt1"/>
          </a:fillRef>
          <a:effectRef idx="0">
            <a:schemeClr val="accent1"/>
          </a:effectRef>
          <a:fontRef idx="minor">
            <a:schemeClr val="dk1"/>
          </a:fontRef>
        </p:style>
        <p:txBody>
          <a:bodyPr rtlCol="1" anchor="ctr"/>
          <a:lstStyle/>
          <a:p>
            <a:pPr algn="ctr"/>
            <a:endParaRPr lang="he-IL" dirty="0"/>
          </a:p>
        </p:txBody>
      </p:sp>
      <p:sp>
        <p:nvSpPr>
          <p:cNvPr id="8" name="מלבן 7">
            <a:extLst>
              <a:ext uri="{FF2B5EF4-FFF2-40B4-BE49-F238E27FC236}">
                <a16:creationId xmlns:a16="http://schemas.microsoft.com/office/drawing/2014/main" xmlns="" id="{EB00A821-17FA-4BBB-8A3A-A8B3268CC67D}"/>
              </a:ext>
            </a:extLst>
          </p:cNvPr>
          <p:cNvSpPr/>
          <p:nvPr/>
        </p:nvSpPr>
        <p:spPr>
          <a:xfrm>
            <a:off x="253746" y="1873940"/>
            <a:ext cx="8400953" cy="401648"/>
          </a:xfrm>
          <a:prstGeom prst="rect">
            <a:avLst/>
          </a:prstGeom>
        </p:spPr>
        <p:txBody>
          <a:bodyPr vert="horz" wrap="square" lIns="68580" tIns="34290" rIns="68580" bIns="34290" rtlCol="1">
            <a:spAutoFit/>
          </a:bodyPr>
          <a:lstStyle/>
          <a:p>
            <a:pPr>
              <a:lnSpc>
                <a:spcPct val="90000"/>
              </a:lnSpc>
              <a:spcBef>
                <a:spcPts val="750"/>
              </a:spcBef>
            </a:pPr>
            <a:r>
              <a:rPr lang="he-IL" sz="2400" dirty="0"/>
              <a:t>תרשים זרימה הוא אלגוריתם שמורכב מצורות וחיצים </a:t>
            </a:r>
          </a:p>
        </p:txBody>
      </p:sp>
      <p:sp>
        <p:nvSpPr>
          <p:cNvPr id="9" name="מלבן 8">
            <a:extLst>
              <a:ext uri="{FF2B5EF4-FFF2-40B4-BE49-F238E27FC236}">
                <a16:creationId xmlns:a16="http://schemas.microsoft.com/office/drawing/2014/main" xmlns="" id="{E289D306-907F-4EE7-B0B9-72CCAB124E88}"/>
              </a:ext>
            </a:extLst>
          </p:cNvPr>
          <p:cNvSpPr/>
          <p:nvPr/>
        </p:nvSpPr>
        <p:spPr>
          <a:xfrm>
            <a:off x="403160" y="2508760"/>
            <a:ext cx="3301667" cy="30942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 name="מציין מיקום של מספר שקופית 2">
            <a:extLst>
              <a:ext uri="{FF2B5EF4-FFF2-40B4-BE49-F238E27FC236}">
                <a16:creationId xmlns:a16="http://schemas.microsoft.com/office/drawing/2014/main" xmlns="" id="{6EF88EC7-B704-4FB7-B8A7-842F0902E65B}"/>
              </a:ext>
            </a:extLst>
          </p:cNvPr>
          <p:cNvSpPr>
            <a:spLocks noGrp="1"/>
          </p:cNvSpPr>
          <p:nvPr>
            <p:ph type="sldNum" sz="quarter" idx="11"/>
          </p:nvPr>
        </p:nvSpPr>
        <p:spPr/>
        <p:txBody>
          <a:bodyPr>
            <a:normAutofit fontScale="85000" lnSpcReduction="20000"/>
          </a:bodyPr>
          <a:lstStyle/>
          <a:p>
            <a:fld id="{6E618755-8350-450D-8572-A9CF4C459D22}" type="slidenum">
              <a:rPr lang="he-IL" altLang="he-IL" smtClean="0"/>
              <a:pPr/>
              <a:t>21</a:t>
            </a:fld>
            <a:endParaRPr lang="en-US" altLang="he-IL"/>
          </a:p>
        </p:txBody>
      </p:sp>
    </p:spTree>
    <p:extLst>
      <p:ext uri="{BB962C8B-B14F-4D97-AF65-F5344CB8AC3E}">
        <p14:creationId xmlns:p14="http://schemas.microsoft.com/office/powerpoint/2010/main" val="354261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16" grpId="0" animBg="1"/>
      <p:bldP spid="19" grpId="0" animBg="1"/>
      <p:bldP spid="18" grpId="0" animBg="1"/>
      <p:bldP spid="20" grpId="0" animBg="1"/>
      <p:bldP spid="8" grpId="0"/>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76300" y="174436"/>
            <a:ext cx="7391400" cy="994172"/>
          </a:xfrm>
        </p:spPr>
        <p:txBody>
          <a:bodyPr vert="horz" wrap="square" lIns="68580" tIns="34290" rIns="68580" bIns="34290" numCol="1" rtlCol="1" anchor="ctr" anchorCtr="0" compatLnSpc="1">
            <a:prstTxWarp prst="textNoShape">
              <a:avLst/>
            </a:prstTxWarp>
            <a:noAutofit/>
          </a:bodyPr>
          <a:lstStyle/>
          <a:p>
            <a:pPr algn="ctr" rtl="1"/>
            <a:r>
              <a:rPr lang="he-IL" dirty="0">
                <a:solidFill>
                  <a:schemeClr val="tx1"/>
                </a:solidFill>
              </a:rPr>
              <a:t>צורות וסימנים בתרשים זרימה</a:t>
            </a:r>
          </a:p>
        </p:txBody>
      </p:sp>
      <p:sp>
        <p:nvSpPr>
          <p:cNvPr id="14" name="מציין מיקום תוכן 3">
            <a:extLst>
              <a:ext uri="{FF2B5EF4-FFF2-40B4-BE49-F238E27FC236}">
                <a16:creationId xmlns:a16="http://schemas.microsoft.com/office/drawing/2014/main" xmlns="" id="{7C228B98-5720-4761-9BAC-E3E168D70756}"/>
              </a:ext>
            </a:extLst>
          </p:cNvPr>
          <p:cNvSpPr txBox="1">
            <a:spLocks/>
          </p:cNvSpPr>
          <p:nvPr/>
        </p:nvSpPr>
        <p:spPr>
          <a:xfrm>
            <a:off x="2260854" y="2220640"/>
            <a:ext cx="4622292" cy="3039294"/>
          </a:xfrm>
          <a:prstGeom prst="rect">
            <a:avLst/>
          </a:prstGeom>
        </p:spPr>
        <p:txBody>
          <a:bodyPr vert="horz" wrap="square" lIns="68580" tIns="34290" rIns="68580" bIns="34290" rtlCol="0" anchor="ctr">
            <a:spAutoFit/>
          </a:bodyPr>
          <a:lst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marL="0" indent="0" algn="just">
              <a:buNone/>
            </a:pPr>
            <a:r>
              <a:rPr lang="he-IL" sz="2400" dirty="0"/>
              <a:t> התחלה/סוף</a:t>
            </a:r>
          </a:p>
          <a:p>
            <a:pPr marL="0" indent="0" algn="just">
              <a:buNone/>
            </a:pPr>
            <a:endParaRPr lang="he-IL" sz="2400" b="1" dirty="0"/>
          </a:p>
          <a:p>
            <a:pPr marL="0" indent="0" algn="just">
              <a:buNone/>
            </a:pPr>
            <a:r>
              <a:rPr lang="he-IL" sz="2400" dirty="0"/>
              <a:t>מעבר להוראה הבאה</a:t>
            </a:r>
          </a:p>
          <a:p>
            <a:pPr marL="0" indent="0" algn="just">
              <a:buNone/>
            </a:pPr>
            <a:endParaRPr lang="he-IL" sz="2400" dirty="0"/>
          </a:p>
          <a:p>
            <a:pPr marL="0" indent="0" algn="just">
              <a:buNone/>
            </a:pPr>
            <a:r>
              <a:rPr lang="he-IL" sz="2400" dirty="0"/>
              <a:t>פלט/קלט</a:t>
            </a:r>
          </a:p>
          <a:p>
            <a:pPr marL="0" indent="0" algn="just">
              <a:buNone/>
            </a:pPr>
            <a:endParaRPr lang="he-IL" sz="2400" b="1" dirty="0">
              <a:solidFill>
                <a:srgbClr val="0070C0"/>
              </a:solidFill>
            </a:endParaRPr>
          </a:p>
        </p:txBody>
      </p:sp>
      <p:cxnSp>
        <p:nvCxnSpPr>
          <p:cNvPr id="15" name="מחבר חץ ישר 14">
            <a:extLst>
              <a:ext uri="{FF2B5EF4-FFF2-40B4-BE49-F238E27FC236}">
                <a16:creationId xmlns:a16="http://schemas.microsoft.com/office/drawing/2014/main" xmlns="" id="{AA1ACA52-CC0C-43DE-B439-2145EC7B1CFA}"/>
              </a:ext>
            </a:extLst>
          </p:cNvPr>
          <p:cNvCxnSpPr>
            <a:cxnSpLocks/>
          </p:cNvCxnSpPr>
          <p:nvPr/>
        </p:nvCxnSpPr>
        <p:spPr>
          <a:xfrm>
            <a:off x="3792170" y="3332825"/>
            <a:ext cx="0" cy="44621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תרשים זרימה: נתונים 16">
            <a:extLst>
              <a:ext uri="{FF2B5EF4-FFF2-40B4-BE49-F238E27FC236}">
                <a16:creationId xmlns:a16="http://schemas.microsoft.com/office/drawing/2014/main" xmlns="" id="{51004F2C-E8A3-4988-A69B-D68931AF8FB7}"/>
              </a:ext>
            </a:extLst>
          </p:cNvPr>
          <p:cNvSpPr/>
          <p:nvPr/>
        </p:nvSpPr>
        <p:spPr>
          <a:xfrm>
            <a:off x="3116172" y="4377728"/>
            <a:ext cx="1582616" cy="479181"/>
          </a:xfrm>
          <a:prstGeom prst="flowChartInputOutput">
            <a:avLst/>
          </a:prstGeom>
          <a:ln w="28575"/>
        </p:spPr>
        <p:style>
          <a:lnRef idx="2">
            <a:schemeClr val="accent1"/>
          </a:lnRef>
          <a:fillRef idx="1">
            <a:schemeClr val="lt1"/>
          </a:fillRef>
          <a:effectRef idx="0">
            <a:schemeClr val="accent1"/>
          </a:effectRef>
          <a:fontRef idx="minor">
            <a:schemeClr val="dk1"/>
          </a:fontRef>
        </p:style>
        <p:txBody>
          <a:bodyPr rtlCol="1" anchor="ctr"/>
          <a:lstStyle/>
          <a:p>
            <a:pPr algn="ctr" rtl="1"/>
            <a:endParaRPr lang="he-IL" dirty="0"/>
          </a:p>
        </p:txBody>
      </p:sp>
      <p:sp>
        <p:nvSpPr>
          <p:cNvPr id="18" name="תרשים זרימה: מסיים 17">
            <a:extLst>
              <a:ext uri="{FF2B5EF4-FFF2-40B4-BE49-F238E27FC236}">
                <a16:creationId xmlns:a16="http://schemas.microsoft.com/office/drawing/2014/main" xmlns="" id="{FEBE9063-BD6C-489C-B570-959DE62E3B22}"/>
              </a:ext>
            </a:extLst>
          </p:cNvPr>
          <p:cNvSpPr/>
          <p:nvPr/>
        </p:nvSpPr>
        <p:spPr>
          <a:xfrm>
            <a:off x="3224255" y="2343690"/>
            <a:ext cx="1366449" cy="580293"/>
          </a:xfrm>
          <a:prstGeom prst="flowChartTerminator">
            <a:avLst/>
          </a:prstGeom>
          <a:ln w="28575"/>
        </p:spPr>
        <p:style>
          <a:lnRef idx="2">
            <a:schemeClr val="accent1"/>
          </a:lnRef>
          <a:fillRef idx="1">
            <a:schemeClr val="lt1"/>
          </a:fillRef>
          <a:effectRef idx="0">
            <a:schemeClr val="accent1"/>
          </a:effectRef>
          <a:fontRef idx="minor">
            <a:schemeClr val="dk1"/>
          </a:fontRef>
        </p:style>
        <p:txBody>
          <a:bodyPr rtlCol="1" anchor="ctr"/>
          <a:lstStyle/>
          <a:p>
            <a:pPr algn="ctr"/>
            <a:endParaRPr lang="he-IL" dirty="0"/>
          </a:p>
        </p:txBody>
      </p:sp>
      <p:sp>
        <p:nvSpPr>
          <p:cNvPr id="9" name="מלבן 8">
            <a:extLst>
              <a:ext uri="{FF2B5EF4-FFF2-40B4-BE49-F238E27FC236}">
                <a16:creationId xmlns:a16="http://schemas.microsoft.com/office/drawing/2014/main" xmlns="" id="{FB02CEFE-5BA7-48BF-A21A-322FC8831A7A}"/>
              </a:ext>
            </a:extLst>
          </p:cNvPr>
          <p:cNvSpPr/>
          <p:nvPr/>
        </p:nvSpPr>
        <p:spPr>
          <a:xfrm>
            <a:off x="2260854" y="2125267"/>
            <a:ext cx="4622292" cy="2970228"/>
          </a:xfrm>
          <a:prstGeom prst="rect">
            <a:avLst/>
          </a:prstGeom>
          <a:noFill/>
          <a:ln>
            <a:solidFill>
              <a:srgbClr val="6E7F9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noFill/>
            </a:endParaRPr>
          </a:p>
        </p:txBody>
      </p:sp>
      <p:sp>
        <p:nvSpPr>
          <p:cNvPr id="3" name="מציין מיקום של מספר שקופית 2">
            <a:extLst>
              <a:ext uri="{FF2B5EF4-FFF2-40B4-BE49-F238E27FC236}">
                <a16:creationId xmlns:a16="http://schemas.microsoft.com/office/drawing/2014/main" xmlns="" id="{EE5FE7C9-DD66-49EA-9560-507EC0904E9B}"/>
              </a:ext>
            </a:extLst>
          </p:cNvPr>
          <p:cNvSpPr>
            <a:spLocks noGrp="1"/>
          </p:cNvSpPr>
          <p:nvPr>
            <p:ph type="sldNum" sz="quarter" idx="11"/>
          </p:nvPr>
        </p:nvSpPr>
        <p:spPr/>
        <p:txBody>
          <a:bodyPr>
            <a:normAutofit fontScale="85000" lnSpcReduction="20000"/>
          </a:bodyPr>
          <a:lstStyle/>
          <a:p>
            <a:fld id="{6E618755-8350-450D-8572-A9CF4C459D22}" type="slidenum">
              <a:rPr lang="he-IL" altLang="he-IL" smtClean="0"/>
              <a:pPr/>
              <a:t>22</a:t>
            </a:fld>
            <a:endParaRPr lang="en-US" altLang="he-IL"/>
          </a:p>
        </p:txBody>
      </p:sp>
    </p:spTree>
    <p:extLst>
      <p:ext uri="{BB962C8B-B14F-4D97-AF65-F5344CB8AC3E}">
        <p14:creationId xmlns:p14="http://schemas.microsoft.com/office/powerpoint/2010/main" val="2401061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vert="horz" wrap="square" lIns="68580" tIns="34290" rIns="68580" bIns="34290" numCol="1" rtlCol="1" anchor="ctr" anchorCtr="0" compatLnSpc="1">
            <a:prstTxWarp prst="textNoShape">
              <a:avLst/>
            </a:prstTxWarp>
            <a:normAutofit/>
          </a:bodyPr>
          <a:lstStyle/>
          <a:p>
            <a:pPr algn="r" rtl="1"/>
            <a:r>
              <a:rPr lang="he-IL" dirty="0">
                <a:solidFill>
                  <a:schemeClr val="tx1"/>
                </a:solidFill>
              </a:rPr>
              <a:t>באיזו סביבה נכתוב תרשימי זרימה?</a:t>
            </a:r>
          </a:p>
        </p:txBody>
      </p:sp>
      <p:sp>
        <p:nvSpPr>
          <p:cNvPr id="6" name="מציין מיקום תוכן 5">
            <a:extLst>
              <a:ext uri="{FF2B5EF4-FFF2-40B4-BE49-F238E27FC236}">
                <a16:creationId xmlns:a16="http://schemas.microsoft.com/office/drawing/2014/main" xmlns="" id="{2B366E9F-60E4-4C86-AB11-FDC21626A2C4}"/>
              </a:ext>
            </a:extLst>
          </p:cNvPr>
          <p:cNvSpPr>
            <a:spLocks noGrp="1"/>
          </p:cNvSpPr>
          <p:nvPr>
            <p:ph sz="half" idx="1"/>
          </p:nvPr>
        </p:nvSpPr>
        <p:spPr/>
        <p:txBody>
          <a:bodyPr/>
          <a:lstStyle/>
          <a:p>
            <a:endParaRPr lang="he-IL" dirty="0"/>
          </a:p>
          <a:p>
            <a:endParaRPr lang="he-IL" dirty="0"/>
          </a:p>
        </p:txBody>
      </p:sp>
      <p:pic>
        <p:nvPicPr>
          <p:cNvPr id="9" name="תמונה 8">
            <a:extLst>
              <a:ext uri="{FF2B5EF4-FFF2-40B4-BE49-F238E27FC236}">
                <a16:creationId xmlns:a16="http://schemas.microsoft.com/office/drawing/2014/main" xmlns="" id="{DBA642F3-E04D-451D-9A30-2D1777BE4D8A}"/>
              </a:ext>
            </a:extLst>
          </p:cNvPr>
          <p:cNvPicPr>
            <a:picLocks noChangeAspect="1"/>
          </p:cNvPicPr>
          <p:nvPr/>
        </p:nvPicPr>
        <p:blipFill>
          <a:blip r:embed="rId2"/>
          <a:stretch>
            <a:fillRect/>
          </a:stretch>
        </p:blipFill>
        <p:spPr>
          <a:xfrm>
            <a:off x="847727" y="2738432"/>
            <a:ext cx="7600950" cy="3746610"/>
          </a:xfrm>
          <a:prstGeom prst="rect">
            <a:avLst/>
          </a:prstGeom>
        </p:spPr>
      </p:pic>
      <p:sp>
        <p:nvSpPr>
          <p:cNvPr id="11" name="TextBox 10">
            <a:extLst>
              <a:ext uri="{FF2B5EF4-FFF2-40B4-BE49-F238E27FC236}">
                <a16:creationId xmlns:a16="http://schemas.microsoft.com/office/drawing/2014/main" xmlns="" id="{3FBEDA3A-F0D5-4A2A-A527-27B6D9B9BBB6}"/>
              </a:ext>
            </a:extLst>
          </p:cNvPr>
          <p:cNvSpPr txBox="1"/>
          <p:nvPr/>
        </p:nvSpPr>
        <p:spPr>
          <a:xfrm>
            <a:off x="457200" y="1771067"/>
            <a:ext cx="2776170" cy="415498"/>
          </a:xfrm>
          <a:prstGeom prst="rect">
            <a:avLst/>
          </a:prstGeom>
          <a:noFill/>
        </p:spPr>
        <p:txBody>
          <a:bodyPr wrap="square" rtlCol="1">
            <a:spAutoFit/>
          </a:bodyPr>
          <a:lstStyle/>
          <a:p>
            <a:r>
              <a:rPr lang="en-US" sz="2100" dirty="0">
                <a:hlinkClick r:id="rId3"/>
              </a:rPr>
              <a:t>https://www.draw.io/</a:t>
            </a:r>
            <a:endParaRPr lang="he-IL" sz="2100" dirty="0"/>
          </a:p>
        </p:txBody>
      </p:sp>
      <p:sp>
        <p:nvSpPr>
          <p:cNvPr id="3" name="מציין מיקום של מספר שקופית 2">
            <a:extLst>
              <a:ext uri="{FF2B5EF4-FFF2-40B4-BE49-F238E27FC236}">
                <a16:creationId xmlns:a16="http://schemas.microsoft.com/office/drawing/2014/main" xmlns="" id="{3C4081BD-3AEE-4006-BD5D-A0DFC33C4771}"/>
              </a:ext>
            </a:extLst>
          </p:cNvPr>
          <p:cNvSpPr>
            <a:spLocks noGrp="1"/>
          </p:cNvSpPr>
          <p:nvPr>
            <p:ph type="sldNum" sz="quarter" idx="11"/>
          </p:nvPr>
        </p:nvSpPr>
        <p:spPr/>
        <p:txBody>
          <a:bodyPr>
            <a:normAutofit fontScale="85000" lnSpcReduction="20000"/>
          </a:bodyPr>
          <a:lstStyle/>
          <a:p>
            <a:fld id="{6E618755-8350-450D-8572-A9CF4C459D22}" type="slidenum">
              <a:rPr lang="he-IL" altLang="he-IL" smtClean="0"/>
              <a:pPr/>
              <a:t>23</a:t>
            </a:fld>
            <a:endParaRPr lang="en-US" altLang="he-IL"/>
          </a:p>
        </p:txBody>
      </p:sp>
    </p:spTree>
    <p:extLst>
      <p:ext uri="{BB962C8B-B14F-4D97-AF65-F5344CB8AC3E}">
        <p14:creationId xmlns:p14="http://schemas.microsoft.com/office/powerpoint/2010/main" val="2843393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2">
            <a:extLst>
              <a:ext uri="{FF2B5EF4-FFF2-40B4-BE49-F238E27FC236}">
                <a16:creationId xmlns:a16="http://schemas.microsoft.com/office/drawing/2014/main" xmlns="" id="{276A8FF4-2029-4C68-845C-EE7B98FD677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6D216797-1ACF-4D2C-8B6F-08A4E8904C51}" type="slidenum">
              <a:rPr lang="he-IL" altLang="he-IL" sz="1200">
                <a:solidFill>
                  <a:srgbClr val="FFFFFF"/>
                </a:solidFill>
              </a:rPr>
              <a:pPr eaLnBrk="1" hangingPunct="1">
                <a:lnSpc>
                  <a:spcPct val="80000"/>
                </a:lnSpc>
              </a:pPr>
              <a:t>24</a:t>
            </a:fld>
            <a:endParaRPr lang="en-US" altLang="he-IL" sz="1200">
              <a:solidFill>
                <a:srgbClr val="FFFFFF"/>
              </a:solidFill>
            </a:endParaRPr>
          </a:p>
        </p:txBody>
      </p:sp>
      <p:sp>
        <p:nvSpPr>
          <p:cNvPr id="17411" name="Rectangle 2">
            <a:extLst>
              <a:ext uri="{FF2B5EF4-FFF2-40B4-BE49-F238E27FC236}">
                <a16:creationId xmlns:a16="http://schemas.microsoft.com/office/drawing/2014/main" xmlns="" id="{C9C0A8A1-2025-4DEA-B881-E022AE81CED6}"/>
              </a:ext>
            </a:extLst>
          </p:cNvPr>
          <p:cNvSpPr>
            <a:spLocks noGrp="1"/>
          </p:cNvSpPr>
          <p:nvPr>
            <p:ph type="title"/>
          </p:nvPr>
        </p:nvSpPr>
        <p:spPr>
          <a:xfrm>
            <a:off x="609600" y="228600"/>
            <a:ext cx="8153400" cy="990600"/>
          </a:xfrm>
        </p:spPr>
        <p:txBody>
          <a:bodyPr/>
          <a:lstStyle/>
          <a:p>
            <a:pPr algn="r" rtl="1" eaLnBrk="1" hangingPunct="1"/>
            <a:r>
              <a:rPr lang="he-IL" altLang="he-IL"/>
              <a:t>התוכנית הראשונה שלי</a:t>
            </a:r>
            <a:endParaRPr lang="en-US" altLang="he-IL"/>
          </a:p>
        </p:txBody>
      </p:sp>
      <p:sp>
        <p:nvSpPr>
          <p:cNvPr id="23555" name="Rectangle 3">
            <a:extLst>
              <a:ext uri="{FF2B5EF4-FFF2-40B4-BE49-F238E27FC236}">
                <a16:creationId xmlns:a16="http://schemas.microsoft.com/office/drawing/2014/main" xmlns="" id="{7AD4543F-F87F-474D-8B5B-BC5B7DD6BDF8}"/>
              </a:ext>
            </a:extLst>
          </p:cNvPr>
          <p:cNvSpPr>
            <a:spLocks noGrp="1"/>
          </p:cNvSpPr>
          <p:nvPr>
            <p:ph type="body" idx="1"/>
          </p:nvPr>
        </p:nvSpPr>
        <p:spPr>
          <a:xfrm>
            <a:off x="228600" y="1600200"/>
            <a:ext cx="8537575" cy="5257800"/>
          </a:xfrm>
        </p:spPr>
        <p:txBody>
          <a:bodyPr/>
          <a:lstStyle/>
          <a:p>
            <a:pPr algn="r" rtl="1" eaLnBrk="1" hangingPunct="1">
              <a:lnSpc>
                <a:spcPct val="80000"/>
              </a:lnSpc>
            </a:pPr>
            <a:r>
              <a:rPr lang="he-IL" altLang="he-IL" dirty="0"/>
              <a:t>כאשר נפתח את סביבת העבודה ליצירת פרויקט, נקבל קובץ שנראה כך:</a:t>
            </a:r>
          </a:p>
          <a:p>
            <a:pPr algn="l" rtl="0" eaLnBrk="1" hangingPunct="1">
              <a:lnSpc>
                <a:spcPct val="80000"/>
              </a:lnSpc>
              <a:buFont typeface="Wingdings" panose="05000000000000000000" pitchFamily="2" charset="2"/>
              <a:buNone/>
            </a:pPr>
            <a:r>
              <a:rPr lang="en-US" altLang="he-IL" sz="2000" noProof="1"/>
              <a:t>using System;</a:t>
            </a:r>
          </a:p>
          <a:p>
            <a:pPr algn="l" rtl="0" eaLnBrk="1" hangingPunct="1">
              <a:lnSpc>
                <a:spcPct val="80000"/>
              </a:lnSpc>
              <a:buFont typeface="Wingdings" panose="05000000000000000000" pitchFamily="2" charset="2"/>
              <a:buNone/>
            </a:pPr>
            <a:r>
              <a:rPr lang="en-US" altLang="he-IL" sz="2000" noProof="1"/>
              <a:t>using System.Collections.Generic;</a:t>
            </a:r>
          </a:p>
          <a:p>
            <a:pPr algn="l" rtl="0" eaLnBrk="1" hangingPunct="1">
              <a:lnSpc>
                <a:spcPct val="80000"/>
              </a:lnSpc>
              <a:buFont typeface="Wingdings" panose="05000000000000000000" pitchFamily="2" charset="2"/>
              <a:buNone/>
            </a:pPr>
            <a:r>
              <a:rPr lang="en-US" altLang="he-IL" sz="2000" noProof="1"/>
              <a:t>using System.Text;</a:t>
            </a:r>
          </a:p>
          <a:p>
            <a:pPr algn="l" rtl="0" eaLnBrk="1" hangingPunct="1">
              <a:lnSpc>
                <a:spcPct val="80000"/>
              </a:lnSpc>
              <a:buFont typeface="Wingdings" panose="05000000000000000000" pitchFamily="2" charset="2"/>
              <a:buNone/>
            </a:pPr>
            <a:endParaRPr lang="en-US" altLang="he-IL" sz="2000" noProof="1"/>
          </a:p>
          <a:p>
            <a:pPr algn="l" rtl="0" eaLnBrk="1" hangingPunct="1">
              <a:lnSpc>
                <a:spcPct val="80000"/>
              </a:lnSpc>
              <a:buFont typeface="Wingdings" panose="05000000000000000000" pitchFamily="2" charset="2"/>
              <a:buNone/>
            </a:pPr>
            <a:r>
              <a:rPr lang="en-US" altLang="he-IL" sz="2000" noProof="1"/>
              <a:t>namespace </a:t>
            </a:r>
            <a:r>
              <a:rPr lang="en-US" altLang="he-IL" sz="2000" dirty="0" err="1"/>
              <a:t>ProjectName</a:t>
            </a:r>
            <a:endParaRPr lang="en-US" altLang="he-IL" sz="2000" noProof="1"/>
          </a:p>
          <a:p>
            <a:pPr algn="l" rtl="0" eaLnBrk="1" hangingPunct="1">
              <a:lnSpc>
                <a:spcPct val="80000"/>
              </a:lnSpc>
              <a:buFont typeface="Wingdings" panose="05000000000000000000" pitchFamily="2" charset="2"/>
              <a:buNone/>
            </a:pPr>
            <a:r>
              <a:rPr lang="en-US" altLang="he-IL" sz="2000" noProof="1"/>
              <a:t>{</a:t>
            </a:r>
          </a:p>
          <a:p>
            <a:pPr algn="l" rtl="0" eaLnBrk="1" hangingPunct="1">
              <a:lnSpc>
                <a:spcPct val="80000"/>
              </a:lnSpc>
              <a:buFont typeface="Wingdings" panose="05000000000000000000" pitchFamily="2" charset="2"/>
              <a:buNone/>
            </a:pPr>
            <a:r>
              <a:rPr lang="en-US" altLang="he-IL" sz="2000" noProof="1"/>
              <a:t>    class Program</a:t>
            </a:r>
          </a:p>
          <a:p>
            <a:pPr algn="l" rtl="0" eaLnBrk="1" hangingPunct="1">
              <a:lnSpc>
                <a:spcPct val="80000"/>
              </a:lnSpc>
              <a:buFont typeface="Wingdings" panose="05000000000000000000" pitchFamily="2" charset="2"/>
              <a:buNone/>
            </a:pPr>
            <a:r>
              <a:rPr lang="en-US" altLang="he-IL" sz="2000" noProof="1"/>
              <a:t>    {</a:t>
            </a:r>
          </a:p>
          <a:p>
            <a:pPr algn="l" rtl="0" eaLnBrk="1" hangingPunct="1">
              <a:lnSpc>
                <a:spcPct val="80000"/>
              </a:lnSpc>
              <a:buFont typeface="Wingdings" panose="05000000000000000000" pitchFamily="2" charset="2"/>
              <a:buNone/>
            </a:pPr>
            <a:r>
              <a:rPr lang="en-US" altLang="he-IL" sz="2000" noProof="1"/>
              <a:t>        static void Main(string[] args)</a:t>
            </a:r>
          </a:p>
          <a:p>
            <a:pPr algn="l" rtl="0" eaLnBrk="1" hangingPunct="1">
              <a:lnSpc>
                <a:spcPct val="80000"/>
              </a:lnSpc>
              <a:buFont typeface="Wingdings" panose="05000000000000000000" pitchFamily="2" charset="2"/>
              <a:buNone/>
            </a:pPr>
            <a:r>
              <a:rPr lang="en-US" altLang="he-IL" sz="2000" noProof="1"/>
              <a:t>        {</a:t>
            </a:r>
          </a:p>
          <a:p>
            <a:pPr algn="l" rtl="0" eaLnBrk="1" hangingPunct="1">
              <a:lnSpc>
                <a:spcPct val="80000"/>
              </a:lnSpc>
              <a:buFont typeface="Wingdings" panose="05000000000000000000" pitchFamily="2" charset="2"/>
              <a:buNone/>
            </a:pPr>
            <a:r>
              <a:rPr lang="en-US" altLang="he-IL" sz="2000" noProof="1"/>
              <a:t>        }</a:t>
            </a:r>
          </a:p>
          <a:p>
            <a:pPr algn="l" rtl="0" eaLnBrk="1" hangingPunct="1">
              <a:lnSpc>
                <a:spcPct val="80000"/>
              </a:lnSpc>
              <a:buFont typeface="Wingdings" panose="05000000000000000000" pitchFamily="2" charset="2"/>
              <a:buNone/>
            </a:pPr>
            <a:r>
              <a:rPr lang="en-US" altLang="he-IL" sz="2000" noProof="1"/>
              <a:t>    }</a:t>
            </a:r>
          </a:p>
          <a:p>
            <a:pPr algn="l" rtl="0" eaLnBrk="1" hangingPunct="1">
              <a:lnSpc>
                <a:spcPct val="80000"/>
              </a:lnSpc>
              <a:buFont typeface="Wingdings" panose="05000000000000000000" pitchFamily="2" charset="2"/>
              <a:buNone/>
            </a:pPr>
            <a:r>
              <a:rPr lang="en-US" altLang="he-IL" sz="2000" noProof="1"/>
              <a:t>}</a:t>
            </a:r>
          </a:p>
          <a:p>
            <a:pPr algn="r" rtl="1" eaLnBrk="1" hangingPunct="1">
              <a:lnSpc>
                <a:spcPct val="80000"/>
              </a:lnSpc>
              <a:buFont typeface="Wingdings" panose="05000000000000000000" pitchFamily="2" charset="2"/>
              <a:buNone/>
            </a:pPr>
            <a:endParaRPr lang="en-US" altLang="he-IL" sz="2000" dirty="0"/>
          </a:p>
        </p:txBody>
      </p:sp>
      <p:sp>
        <p:nvSpPr>
          <p:cNvPr id="23556" name="AutoShape 4">
            <a:extLst>
              <a:ext uri="{FF2B5EF4-FFF2-40B4-BE49-F238E27FC236}">
                <a16:creationId xmlns:a16="http://schemas.microsoft.com/office/drawing/2014/main" xmlns="" id="{72A33E5A-E235-4D43-B826-F30FE7B00790}"/>
              </a:ext>
            </a:extLst>
          </p:cNvPr>
          <p:cNvSpPr>
            <a:spLocks noChangeArrowheads="1"/>
          </p:cNvSpPr>
          <p:nvPr/>
        </p:nvSpPr>
        <p:spPr bwMode="auto">
          <a:xfrm>
            <a:off x="4495800" y="2590800"/>
            <a:ext cx="4038600" cy="457200"/>
          </a:xfrm>
          <a:prstGeom prst="wedgeRectCallout">
            <a:avLst>
              <a:gd name="adj1" fmla="val -72829"/>
              <a:gd name="adj2" fmla="val 186116"/>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1" eaLnBrk="1" hangingPunct="1"/>
            <a:r>
              <a:rPr lang="he-IL" altLang="he-IL" b="1">
                <a:solidFill>
                  <a:schemeClr val="bg2"/>
                </a:solidFill>
              </a:rPr>
              <a:t>בשלב זה נתעלם מכל הטקסט שכתוב פה</a:t>
            </a:r>
            <a:endParaRPr lang="en-US" altLang="he-IL" b="1">
              <a:solidFill>
                <a:schemeClr val="bg2"/>
              </a:solidFill>
            </a:endParaRPr>
          </a:p>
        </p:txBody>
      </p:sp>
      <p:sp>
        <p:nvSpPr>
          <p:cNvPr id="23557" name="AutoShape 5">
            <a:extLst>
              <a:ext uri="{FF2B5EF4-FFF2-40B4-BE49-F238E27FC236}">
                <a16:creationId xmlns:a16="http://schemas.microsoft.com/office/drawing/2014/main" xmlns="" id="{347EB4E9-6541-4278-8EC4-ACD9B4412F72}"/>
              </a:ext>
            </a:extLst>
          </p:cNvPr>
          <p:cNvSpPr>
            <a:spLocks noChangeArrowheads="1"/>
          </p:cNvSpPr>
          <p:nvPr/>
        </p:nvSpPr>
        <p:spPr bwMode="auto">
          <a:xfrm>
            <a:off x="3886200" y="4114800"/>
            <a:ext cx="5029200" cy="685800"/>
          </a:xfrm>
          <a:prstGeom prst="wedgeRectCallout">
            <a:avLst>
              <a:gd name="adj1" fmla="val -47032"/>
              <a:gd name="adj2" fmla="val 91435"/>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1" eaLnBrk="1" hangingPunct="1"/>
            <a:r>
              <a:rPr lang="he-IL" altLang="he-IL" b="1">
                <a:solidFill>
                  <a:schemeClr val="bg2"/>
                </a:solidFill>
              </a:rPr>
              <a:t> </a:t>
            </a:r>
            <a:r>
              <a:rPr lang="en-US" altLang="he-IL" b="1">
                <a:solidFill>
                  <a:schemeClr val="bg2"/>
                </a:solidFill>
              </a:rPr>
              <a:t>Main</a:t>
            </a:r>
            <a:r>
              <a:rPr lang="he-IL" altLang="he-IL" b="1">
                <a:solidFill>
                  <a:schemeClr val="bg2"/>
                </a:solidFill>
              </a:rPr>
              <a:t> היא פונקציה שתכיל את אוסף הפקודות שלנו בין ה- {}, וזו נקודת ההתחלה של התוכנית שלנו</a:t>
            </a:r>
          </a:p>
        </p:txBody>
      </p:sp>
      <p:pic>
        <p:nvPicPr>
          <p:cNvPr id="23559" name="Picture 7">
            <a:extLst>
              <a:ext uri="{FF2B5EF4-FFF2-40B4-BE49-F238E27FC236}">
                <a16:creationId xmlns:a16="http://schemas.microsoft.com/office/drawing/2014/main" xmlns="" id="{FB1070BD-AA00-41A1-B40E-A6039A1FF4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6172200"/>
            <a:ext cx="42672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2" name="AutoShape 10">
            <a:extLst>
              <a:ext uri="{FF2B5EF4-FFF2-40B4-BE49-F238E27FC236}">
                <a16:creationId xmlns:a16="http://schemas.microsoft.com/office/drawing/2014/main" xmlns="" id="{8199D69B-A8FF-4D4D-BE44-A15B122B1151}"/>
              </a:ext>
            </a:extLst>
          </p:cNvPr>
          <p:cNvSpPr>
            <a:spLocks noChangeArrowheads="1"/>
          </p:cNvSpPr>
          <p:nvPr/>
        </p:nvSpPr>
        <p:spPr bwMode="auto">
          <a:xfrm>
            <a:off x="2133600" y="5486400"/>
            <a:ext cx="6934200" cy="685800"/>
          </a:xfrm>
          <a:prstGeom prst="wedgeRectCallout">
            <a:avLst>
              <a:gd name="adj1" fmla="val -24176"/>
              <a:gd name="adj2" fmla="val 48380"/>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he-IL" altLang="he-IL" b="1">
                <a:solidFill>
                  <a:schemeClr val="bg2"/>
                </a:solidFill>
              </a:rPr>
              <a:t>הרצה של כל תוכנית תפתח לנו חלון ותציג למסך חלק מהפקודות שבצענו. </a:t>
            </a:r>
          </a:p>
          <a:p>
            <a:pPr algn="ctr" eaLnBrk="1" hangingPunct="1"/>
            <a:r>
              <a:rPr lang="he-IL" altLang="he-IL" b="1">
                <a:solidFill>
                  <a:schemeClr val="bg2"/>
                </a:solidFill>
              </a:rPr>
              <a:t>בתוכנית זו לא בצענו אף פקודה לכן תוכן החלון ריק. </a:t>
            </a:r>
            <a:endParaRPr lang="en-US" altLang="he-IL" b="1">
              <a:solidFill>
                <a:schemeClr val="bg2"/>
              </a:solidFill>
            </a:endParaRPr>
          </a:p>
          <a:p>
            <a:pPr algn="ctr" eaLnBrk="1" hangingPunct="1"/>
            <a:endParaRPr lang="en-US" altLang="he-IL" b="1">
              <a:solidFill>
                <a:schemeClr val="bg2"/>
              </a:solidFill>
            </a:endParaRPr>
          </a:p>
          <a:p>
            <a:pPr algn="ctr" eaLnBrk="1" hangingPunct="1"/>
            <a:endParaRPr lang="en-US" altLang="he-IL"/>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endCondLst>
                                    <p:cond evt="onNext" delay="0">
                                      <p:tgtEl>
                                        <p:sldTgt/>
                                      </p:tgtEl>
                                    </p:cond>
                                  </p:endCondLst>
                                  <p:childTnLst>
                                    <p:set>
                                      <p:cBhvr override="childStyle">
                                        <p:cTn id="6" dur="indefinite"/>
                                        <p:tgtEl>
                                          <p:spTgt spid="23555">
                                            <p:txEl>
                                              <p:pRg st="1" end="1"/>
                                            </p:txEl>
                                          </p:spTgt>
                                        </p:tgtEl>
                                        <p:attrNameLst>
                                          <p:attrName>style.fontStyle</p:attrName>
                                        </p:attrNameLst>
                                      </p:cBhvr>
                                      <p:to>
                                        <p:strVal val="normal"/>
                                      </p:to>
                                    </p:set>
                                    <p:set>
                                      <p:cBhvr override="childStyle">
                                        <p:cTn id="7" dur="indefinite"/>
                                        <p:tgtEl>
                                          <p:spTgt spid="23555">
                                            <p:txEl>
                                              <p:pRg st="1" end="1"/>
                                            </p:txEl>
                                          </p:spTgt>
                                        </p:tgtEl>
                                        <p:attrNameLst>
                                          <p:attrName>style.fontWeight</p:attrName>
                                        </p:attrNameLst>
                                      </p:cBhvr>
                                      <p:to>
                                        <p:strVal val="bold"/>
                                      </p:to>
                                    </p:set>
                                    <p:set>
                                      <p:cBhvr override="childStyle">
                                        <p:cTn id="8" dur="indefinite"/>
                                        <p:tgtEl>
                                          <p:spTgt spid="23555">
                                            <p:txEl>
                                              <p:pRg st="1" end="1"/>
                                            </p:txEl>
                                          </p:spTgt>
                                        </p:tgtEl>
                                        <p:attrNameLst>
                                          <p:attrName>style.textDecorationUnderline</p:attrName>
                                        </p:attrNameLst>
                                      </p:cBhvr>
                                      <p:to>
                                        <p:strVal val="false"/>
                                      </p:to>
                                    </p:set>
                                  </p:childTnLst>
                                </p:cTn>
                              </p:par>
                              <p:par>
                                <p:cTn id="9" presetID="5" presetClass="emph" presetSubtype="1" nodeType="withEffect">
                                  <p:stCondLst>
                                    <p:cond delay="0"/>
                                  </p:stCondLst>
                                  <p:endCondLst>
                                    <p:cond evt="onNext" delay="0">
                                      <p:tgtEl>
                                        <p:sldTgt/>
                                      </p:tgtEl>
                                    </p:cond>
                                  </p:endCondLst>
                                  <p:childTnLst>
                                    <p:set>
                                      <p:cBhvr override="childStyle">
                                        <p:cTn id="10" dur="indefinite"/>
                                        <p:tgtEl>
                                          <p:spTgt spid="23555">
                                            <p:txEl>
                                              <p:pRg st="2" end="2"/>
                                            </p:txEl>
                                          </p:spTgt>
                                        </p:tgtEl>
                                        <p:attrNameLst>
                                          <p:attrName>style.fontStyle</p:attrName>
                                        </p:attrNameLst>
                                      </p:cBhvr>
                                      <p:to>
                                        <p:strVal val="normal"/>
                                      </p:to>
                                    </p:set>
                                    <p:set>
                                      <p:cBhvr override="childStyle">
                                        <p:cTn id="11" dur="indefinite"/>
                                        <p:tgtEl>
                                          <p:spTgt spid="23555">
                                            <p:txEl>
                                              <p:pRg st="2" end="2"/>
                                            </p:txEl>
                                          </p:spTgt>
                                        </p:tgtEl>
                                        <p:attrNameLst>
                                          <p:attrName>style.fontWeight</p:attrName>
                                        </p:attrNameLst>
                                      </p:cBhvr>
                                      <p:to>
                                        <p:strVal val="bold"/>
                                      </p:to>
                                    </p:set>
                                    <p:set>
                                      <p:cBhvr override="childStyle">
                                        <p:cTn id="12" dur="indefinite"/>
                                        <p:tgtEl>
                                          <p:spTgt spid="23555">
                                            <p:txEl>
                                              <p:pRg st="2" end="2"/>
                                            </p:txEl>
                                          </p:spTgt>
                                        </p:tgtEl>
                                        <p:attrNameLst>
                                          <p:attrName>style.textDecorationUnderline</p:attrName>
                                        </p:attrNameLst>
                                      </p:cBhvr>
                                      <p:to>
                                        <p:strVal val="false"/>
                                      </p:to>
                                    </p:set>
                                  </p:childTnLst>
                                </p:cTn>
                              </p:par>
                              <p:par>
                                <p:cTn id="13" presetID="5" presetClass="emph" presetSubtype="1" nodeType="withEffect">
                                  <p:stCondLst>
                                    <p:cond delay="0"/>
                                  </p:stCondLst>
                                  <p:endCondLst>
                                    <p:cond evt="onNext" delay="0">
                                      <p:tgtEl>
                                        <p:sldTgt/>
                                      </p:tgtEl>
                                    </p:cond>
                                  </p:endCondLst>
                                  <p:childTnLst>
                                    <p:set>
                                      <p:cBhvr override="childStyle">
                                        <p:cTn id="14" dur="indefinite"/>
                                        <p:tgtEl>
                                          <p:spTgt spid="23555">
                                            <p:txEl>
                                              <p:pRg st="3" end="3"/>
                                            </p:txEl>
                                          </p:spTgt>
                                        </p:tgtEl>
                                        <p:attrNameLst>
                                          <p:attrName>style.fontStyle</p:attrName>
                                        </p:attrNameLst>
                                      </p:cBhvr>
                                      <p:to>
                                        <p:strVal val="normal"/>
                                      </p:to>
                                    </p:set>
                                    <p:set>
                                      <p:cBhvr override="childStyle">
                                        <p:cTn id="15" dur="indefinite"/>
                                        <p:tgtEl>
                                          <p:spTgt spid="23555">
                                            <p:txEl>
                                              <p:pRg st="3" end="3"/>
                                            </p:txEl>
                                          </p:spTgt>
                                        </p:tgtEl>
                                        <p:attrNameLst>
                                          <p:attrName>style.fontWeight</p:attrName>
                                        </p:attrNameLst>
                                      </p:cBhvr>
                                      <p:to>
                                        <p:strVal val="bold"/>
                                      </p:to>
                                    </p:set>
                                    <p:set>
                                      <p:cBhvr override="childStyle">
                                        <p:cTn id="16" dur="indefinite"/>
                                        <p:tgtEl>
                                          <p:spTgt spid="23555">
                                            <p:txEl>
                                              <p:pRg st="3" end="3"/>
                                            </p:txEl>
                                          </p:spTgt>
                                        </p:tgtEl>
                                        <p:attrNameLst>
                                          <p:attrName>style.textDecorationUnderline</p:attrName>
                                        </p:attrNameLst>
                                      </p:cBhvr>
                                      <p:to>
                                        <p:strVal val="false"/>
                                      </p:to>
                                    </p:set>
                                  </p:childTnLst>
                                </p:cTn>
                              </p:par>
                              <p:par>
                                <p:cTn id="17" presetID="5" presetClass="emph" presetSubtype="1" nodeType="withEffect">
                                  <p:stCondLst>
                                    <p:cond delay="0"/>
                                  </p:stCondLst>
                                  <p:endCondLst>
                                    <p:cond evt="onNext" delay="0">
                                      <p:tgtEl>
                                        <p:sldTgt/>
                                      </p:tgtEl>
                                    </p:cond>
                                  </p:endCondLst>
                                  <p:childTnLst>
                                    <p:set>
                                      <p:cBhvr override="childStyle">
                                        <p:cTn id="18" dur="indefinite"/>
                                        <p:tgtEl>
                                          <p:spTgt spid="23555">
                                            <p:txEl>
                                              <p:pRg st="5" end="5"/>
                                            </p:txEl>
                                          </p:spTgt>
                                        </p:tgtEl>
                                        <p:attrNameLst>
                                          <p:attrName>style.fontStyle</p:attrName>
                                        </p:attrNameLst>
                                      </p:cBhvr>
                                      <p:to>
                                        <p:strVal val="normal"/>
                                      </p:to>
                                    </p:set>
                                    <p:set>
                                      <p:cBhvr override="childStyle">
                                        <p:cTn id="19" dur="indefinite"/>
                                        <p:tgtEl>
                                          <p:spTgt spid="23555">
                                            <p:txEl>
                                              <p:pRg st="5" end="5"/>
                                            </p:txEl>
                                          </p:spTgt>
                                        </p:tgtEl>
                                        <p:attrNameLst>
                                          <p:attrName>style.fontWeight</p:attrName>
                                        </p:attrNameLst>
                                      </p:cBhvr>
                                      <p:to>
                                        <p:strVal val="bold"/>
                                      </p:to>
                                    </p:set>
                                    <p:set>
                                      <p:cBhvr override="childStyle">
                                        <p:cTn id="20" dur="indefinite"/>
                                        <p:tgtEl>
                                          <p:spTgt spid="23555">
                                            <p:txEl>
                                              <p:pRg st="5" end="5"/>
                                            </p:txEl>
                                          </p:spTgt>
                                        </p:tgtEl>
                                        <p:attrNameLst>
                                          <p:attrName>style.textDecorationUnderline</p:attrName>
                                        </p:attrNameLst>
                                      </p:cBhvr>
                                      <p:to>
                                        <p:strVal val="false"/>
                                      </p:to>
                                    </p:set>
                                  </p:childTnLst>
                                </p:cTn>
                              </p:par>
                              <p:par>
                                <p:cTn id="21" presetID="5" presetClass="emph" presetSubtype="1" nodeType="withEffect">
                                  <p:stCondLst>
                                    <p:cond delay="0"/>
                                  </p:stCondLst>
                                  <p:endCondLst>
                                    <p:cond evt="onNext" delay="0">
                                      <p:tgtEl>
                                        <p:sldTgt/>
                                      </p:tgtEl>
                                    </p:cond>
                                  </p:endCondLst>
                                  <p:childTnLst>
                                    <p:set>
                                      <p:cBhvr override="childStyle">
                                        <p:cTn id="22" dur="indefinite"/>
                                        <p:tgtEl>
                                          <p:spTgt spid="23555">
                                            <p:txEl>
                                              <p:pRg st="6" end="6"/>
                                            </p:txEl>
                                          </p:spTgt>
                                        </p:tgtEl>
                                        <p:attrNameLst>
                                          <p:attrName>style.fontStyle</p:attrName>
                                        </p:attrNameLst>
                                      </p:cBhvr>
                                      <p:to>
                                        <p:strVal val="normal"/>
                                      </p:to>
                                    </p:set>
                                    <p:set>
                                      <p:cBhvr override="childStyle">
                                        <p:cTn id="23" dur="indefinite"/>
                                        <p:tgtEl>
                                          <p:spTgt spid="23555">
                                            <p:txEl>
                                              <p:pRg st="6" end="6"/>
                                            </p:txEl>
                                          </p:spTgt>
                                        </p:tgtEl>
                                        <p:attrNameLst>
                                          <p:attrName>style.fontWeight</p:attrName>
                                        </p:attrNameLst>
                                      </p:cBhvr>
                                      <p:to>
                                        <p:strVal val="bold"/>
                                      </p:to>
                                    </p:set>
                                    <p:set>
                                      <p:cBhvr override="childStyle">
                                        <p:cTn id="24" dur="indefinite"/>
                                        <p:tgtEl>
                                          <p:spTgt spid="23555">
                                            <p:txEl>
                                              <p:pRg st="6" end="6"/>
                                            </p:txEl>
                                          </p:spTgt>
                                        </p:tgtEl>
                                        <p:attrNameLst>
                                          <p:attrName>style.textDecorationUnderline</p:attrName>
                                        </p:attrNameLst>
                                      </p:cBhvr>
                                      <p:to>
                                        <p:strVal val="false"/>
                                      </p:to>
                                    </p:set>
                                  </p:childTnLst>
                                </p:cTn>
                              </p:par>
                              <p:par>
                                <p:cTn id="25" presetID="5" presetClass="emph" presetSubtype="1" nodeType="withEffect">
                                  <p:stCondLst>
                                    <p:cond delay="0"/>
                                  </p:stCondLst>
                                  <p:endCondLst>
                                    <p:cond evt="onNext" delay="0">
                                      <p:tgtEl>
                                        <p:sldTgt/>
                                      </p:tgtEl>
                                    </p:cond>
                                  </p:endCondLst>
                                  <p:childTnLst>
                                    <p:set>
                                      <p:cBhvr override="childStyle">
                                        <p:cTn id="26" dur="indefinite"/>
                                        <p:tgtEl>
                                          <p:spTgt spid="23555">
                                            <p:txEl>
                                              <p:pRg st="7" end="7"/>
                                            </p:txEl>
                                          </p:spTgt>
                                        </p:tgtEl>
                                        <p:attrNameLst>
                                          <p:attrName>style.fontStyle</p:attrName>
                                        </p:attrNameLst>
                                      </p:cBhvr>
                                      <p:to>
                                        <p:strVal val="normal"/>
                                      </p:to>
                                    </p:set>
                                    <p:set>
                                      <p:cBhvr override="childStyle">
                                        <p:cTn id="27" dur="indefinite"/>
                                        <p:tgtEl>
                                          <p:spTgt spid="23555">
                                            <p:txEl>
                                              <p:pRg st="7" end="7"/>
                                            </p:txEl>
                                          </p:spTgt>
                                        </p:tgtEl>
                                        <p:attrNameLst>
                                          <p:attrName>style.fontWeight</p:attrName>
                                        </p:attrNameLst>
                                      </p:cBhvr>
                                      <p:to>
                                        <p:strVal val="bold"/>
                                      </p:to>
                                    </p:set>
                                    <p:set>
                                      <p:cBhvr override="childStyle">
                                        <p:cTn id="28" dur="indefinite"/>
                                        <p:tgtEl>
                                          <p:spTgt spid="23555">
                                            <p:txEl>
                                              <p:pRg st="7" end="7"/>
                                            </p:txEl>
                                          </p:spTgt>
                                        </p:tgtEl>
                                        <p:attrNameLst>
                                          <p:attrName>style.textDecorationUnderline</p:attrName>
                                        </p:attrNameLst>
                                      </p:cBhvr>
                                      <p:to>
                                        <p:strVal val="false"/>
                                      </p:to>
                                    </p:set>
                                  </p:childTnLst>
                                </p:cTn>
                              </p:par>
                              <p:par>
                                <p:cTn id="29" presetID="5" presetClass="emph" presetSubtype="1" nodeType="withEffect">
                                  <p:stCondLst>
                                    <p:cond delay="0"/>
                                  </p:stCondLst>
                                  <p:endCondLst>
                                    <p:cond evt="onNext" delay="0">
                                      <p:tgtEl>
                                        <p:sldTgt/>
                                      </p:tgtEl>
                                    </p:cond>
                                  </p:endCondLst>
                                  <p:childTnLst>
                                    <p:set>
                                      <p:cBhvr override="childStyle">
                                        <p:cTn id="30" dur="indefinite"/>
                                        <p:tgtEl>
                                          <p:spTgt spid="23555">
                                            <p:txEl>
                                              <p:pRg st="8" end="8"/>
                                            </p:txEl>
                                          </p:spTgt>
                                        </p:tgtEl>
                                        <p:attrNameLst>
                                          <p:attrName>style.fontStyle</p:attrName>
                                        </p:attrNameLst>
                                      </p:cBhvr>
                                      <p:to>
                                        <p:strVal val="normal"/>
                                      </p:to>
                                    </p:set>
                                    <p:set>
                                      <p:cBhvr override="childStyle">
                                        <p:cTn id="31" dur="indefinite"/>
                                        <p:tgtEl>
                                          <p:spTgt spid="23555">
                                            <p:txEl>
                                              <p:pRg st="8" end="8"/>
                                            </p:txEl>
                                          </p:spTgt>
                                        </p:tgtEl>
                                        <p:attrNameLst>
                                          <p:attrName>style.fontWeight</p:attrName>
                                        </p:attrNameLst>
                                      </p:cBhvr>
                                      <p:to>
                                        <p:strVal val="bold"/>
                                      </p:to>
                                    </p:set>
                                    <p:set>
                                      <p:cBhvr override="childStyle">
                                        <p:cTn id="32" dur="indefinite"/>
                                        <p:tgtEl>
                                          <p:spTgt spid="23555">
                                            <p:txEl>
                                              <p:pRg st="8" end="8"/>
                                            </p:txEl>
                                          </p:spTgt>
                                        </p:tgtEl>
                                        <p:attrNameLst>
                                          <p:attrName>style.textDecorationUnderline</p:attrName>
                                        </p:attrNameLst>
                                      </p:cBhvr>
                                      <p:to>
                                        <p:strVal val="false"/>
                                      </p:to>
                                    </p:set>
                                  </p:childTnLst>
                                </p:cTn>
                              </p:par>
                              <p:par>
                                <p:cTn id="33" presetID="5" presetClass="emph" presetSubtype="1" nodeType="withEffect">
                                  <p:stCondLst>
                                    <p:cond delay="0"/>
                                  </p:stCondLst>
                                  <p:endCondLst>
                                    <p:cond evt="onNext" delay="0">
                                      <p:tgtEl>
                                        <p:sldTgt/>
                                      </p:tgtEl>
                                    </p:cond>
                                  </p:endCondLst>
                                  <p:childTnLst>
                                    <p:set>
                                      <p:cBhvr override="childStyle">
                                        <p:cTn id="34" dur="indefinite"/>
                                        <p:tgtEl>
                                          <p:spTgt spid="23555">
                                            <p:txEl>
                                              <p:pRg st="12" end="12"/>
                                            </p:txEl>
                                          </p:spTgt>
                                        </p:tgtEl>
                                        <p:attrNameLst>
                                          <p:attrName>style.fontStyle</p:attrName>
                                        </p:attrNameLst>
                                      </p:cBhvr>
                                      <p:to>
                                        <p:strVal val="normal"/>
                                      </p:to>
                                    </p:set>
                                    <p:set>
                                      <p:cBhvr override="childStyle">
                                        <p:cTn id="35" dur="indefinite"/>
                                        <p:tgtEl>
                                          <p:spTgt spid="23555">
                                            <p:txEl>
                                              <p:pRg st="12" end="12"/>
                                            </p:txEl>
                                          </p:spTgt>
                                        </p:tgtEl>
                                        <p:attrNameLst>
                                          <p:attrName>style.fontWeight</p:attrName>
                                        </p:attrNameLst>
                                      </p:cBhvr>
                                      <p:to>
                                        <p:strVal val="bold"/>
                                      </p:to>
                                    </p:set>
                                    <p:set>
                                      <p:cBhvr override="childStyle">
                                        <p:cTn id="36" dur="indefinite"/>
                                        <p:tgtEl>
                                          <p:spTgt spid="23555">
                                            <p:txEl>
                                              <p:pRg st="12" end="12"/>
                                            </p:txEl>
                                          </p:spTgt>
                                        </p:tgtEl>
                                        <p:attrNameLst>
                                          <p:attrName>style.textDecorationUnderline</p:attrName>
                                        </p:attrNameLst>
                                      </p:cBhvr>
                                      <p:to>
                                        <p:strVal val="false"/>
                                      </p:to>
                                    </p:set>
                                  </p:childTnLst>
                                </p:cTn>
                              </p:par>
                              <p:par>
                                <p:cTn id="37" presetID="5" presetClass="emph" presetSubtype="1" nodeType="withEffect">
                                  <p:stCondLst>
                                    <p:cond delay="0"/>
                                  </p:stCondLst>
                                  <p:endCondLst>
                                    <p:cond evt="onNext" delay="0">
                                      <p:tgtEl>
                                        <p:sldTgt/>
                                      </p:tgtEl>
                                    </p:cond>
                                  </p:endCondLst>
                                  <p:childTnLst>
                                    <p:set>
                                      <p:cBhvr override="childStyle">
                                        <p:cTn id="38" dur="indefinite"/>
                                        <p:tgtEl>
                                          <p:spTgt spid="23555">
                                            <p:txEl>
                                              <p:pRg st="13" end="13"/>
                                            </p:txEl>
                                          </p:spTgt>
                                        </p:tgtEl>
                                        <p:attrNameLst>
                                          <p:attrName>style.fontStyle</p:attrName>
                                        </p:attrNameLst>
                                      </p:cBhvr>
                                      <p:to>
                                        <p:strVal val="normal"/>
                                      </p:to>
                                    </p:set>
                                    <p:set>
                                      <p:cBhvr override="childStyle">
                                        <p:cTn id="39" dur="indefinite"/>
                                        <p:tgtEl>
                                          <p:spTgt spid="23555">
                                            <p:txEl>
                                              <p:pRg st="13" end="13"/>
                                            </p:txEl>
                                          </p:spTgt>
                                        </p:tgtEl>
                                        <p:attrNameLst>
                                          <p:attrName>style.fontWeight</p:attrName>
                                        </p:attrNameLst>
                                      </p:cBhvr>
                                      <p:to>
                                        <p:strVal val="bold"/>
                                      </p:to>
                                    </p:set>
                                    <p:set>
                                      <p:cBhvr override="childStyle">
                                        <p:cTn id="40" dur="indefinite"/>
                                        <p:tgtEl>
                                          <p:spTgt spid="23555">
                                            <p:txEl>
                                              <p:pRg st="13" end="13"/>
                                            </p:txEl>
                                          </p:spTgt>
                                        </p:tgtEl>
                                        <p:attrNameLst>
                                          <p:attrName>style.textDecorationUnderline</p:attrName>
                                        </p:attrNameLst>
                                      </p:cBhvr>
                                      <p:to>
                                        <p:strVal val="false"/>
                                      </p:to>
                                    </p:set>
                                  </p:childTnLst>
                                </p:cTn>
                              </p:par>
                              <p:par>
                                <p:cTn id="41" presetID="4" presetClass="entr" presetSubtype="16" fill="hold" grpId="0" nodeType="withEffect">
                                  <p:stCondLst>
                                    <p:cond delay="0"/>
                                  </p:stCondLst>
                                  <p:childTnLst>
                                    <p:set>
                                      <p:cBhvr>
                                        <p:cTn id="42" dur="1" fill="hold">
                                          <p:stCondLst>
                                            <p:cond delay="0"/>
                                          </p:stCondLst>
                                        </p:cTn>
                                        <p:tgtEl>
                                          <p:spTgt spid="23556"/>
                                        </p:tgtEl>
                                        <p:attrNameLst>
                                          <p:attrName>style.visibility</p:attrName>
                                        </p:attrNameLst>
                                      </p:cBhvr>
                                      <p:to>
                                        <p:strVal val="visible"/>
                                      </p:to>
                                    </p:set>
                                    <p:animEffect transition="in" filter="box(in)">
                                      <p:cBhvr>
                                        <p:cTn id="43" dur="500"/>
                                        <p:tgtEl>
                                          <p:spTgt spid="2355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23557"/>
                                        </p:tgtEl>
                                        <p:attrNameLst>
                                          <p:attrName>style.visibility</p:attrName>
                                        </p:attrNameLst>
                                      </p:cBhvr>
                                      <p:to>
                                        <p:strVal val="visible"/>
                                      </p:to>
                                    </p:set>
                                    <p:animEffect transition="in" filter="box(in)">
                                      <p:cBhvr>
                                        <p:cTn id="48" dur="500"/>
                                        <p:tgtEl>
                                          <p:spTgt spid="23557"/>
                                        </p:tgtEl>
                                      </p:cBhvr>
                                    </p:animEffect>
                                  </p:childTnLst>
                                </p:cTn>
                              </p:par>
                              <p:par>
                                <p:cTn id="49" presetID="5" presetClass="emph" presetSubtype="1" nodeType="withEffect">
                                  <p:stCondLst>
                                    <p:cond delay="0"/>
                                  </p:stCondLst>
                                  <p:endCondLst>
                                    <p:cond evt="onNext" delay="0">
                                      <p:tgtEl>
                                        <p:sldTgt/>
                                      </p:tgtEl>
                                    </p:cond>
                                  </p:endCondLst>
                                  <p:childTnLst>
                                    <p:set>
                                      <p:cBhvr override="childStyle">
                                        <p:cTn id="50" dur="indefinite"/>
                                        <p:tgtEl>
                                          <p:spTgt spid="23555">
                                            <p:txEl>
                                              <p:pRg st="9" end="9"/>
                                            </p:txEl>
                                          </p:spTgt>
                                        </p:tgtEl>
                                        <p:attrNameLst>
                                          <p:attrName>style.fontStyle</p:attrName>
                                        </p:attrNameLst>
                                      </p:cBhvr>
                                      <p:to>
                                        <p:strVal val="normal"/>
                                      </p:to>
                                    </p:set>
                                    <p:set>
                                      <p:cBhvr override="childStyle">
                                        <p:cTn id="51" dur="indefinite"/>
                                        <p:tgtEl>
                                          <p:spTgt spid="23555">
                                            <p:txEl>
                                              <p:pRg st="9" end="9"/>
                                            </p:txEl>
                                          </p:spTgt>
                                        </p:tgtEl>
                                        <p:attrNameLst>
                                          <p:attrName>style.fontWeight</p:attrName>
                                        </p:attrNameLst>
                                      </p:cBhvr>
                                      <p:to>
                                        <p:strVal val="bold"/>
                                      </p:to>
                                    </p:set>
                                    <p:set>
                                      <p:cBhvr override="childStyle">
                                        <p:cTn id="52" dur="indefinite"/>
                                        <p:tgtEl>
                                          <p:spTgt spid="23555">
                                            <p:txEl>
                                              <p:pRg st="9" end="9"/>
                                            </p:txEl>
                                          </p:spTgt>
                                        </p:tgtEl>
                                        <p:attrNameLst>
                                          <p:attrName>style.textDecorationUnderline</p:attrName>
                                        </p:attrNameLst>
                                      </p:cBhvr>
                                      <p:to>
                                        <p:strVal val="false"/>
                                      </p:to>
                                    </p:set>
                                  </p:childTnLst>
                                </p:cTn>
                              </p:par>
                              <p:par>
                                <p:cTn id="53" presetID="5" presetClass="emph" presetSubtype="1" nodeType="withEffect">
                                  <p:stCondLst>
                                    <p:cond delay="0"/>
                                  </p:stCondLst>
                                  <p:endCondLst>
                                    <p:cond evt="onNext" delay="0">
                                      <p:tgtEl>
                                        <p:sldTgt/>
                                      </p:tgtEl>
                                    </p:cond>
                                  </p:endCondLst>
                                  <p:childTnLst>
                                    <p:set>
                                      <p:cBhvr override="childStyle">
                                        <p:cTn id="54" dur="indefinite"/>
                                        <p:tgtEl>
                                          <p:spTgt spid="23555">
                                            <p:txEl>
                                              <p:pRg st="10" end="10"/>
                                            </p:txEl>
                                          </p:spTgt>
                                        </p:tgtEl>
                                        <p:attrNameLst>
                                          <p:attrName>style.fontStyle</p:attrName>
                                        </p:attrNameLst>
                                      </p:cBhvr>
                                      <p:to>
                                        <p:strVal val="normal"/>
                                      </p:to>
                                    </p:set>
                                    <p:set>
                                      <p:cBhvr override="childStyle">
                                        <p:cTn id="55" dur="indefinite"/>
                                        <p:tgtEl>
                                          <p:spTgt spid="23555">
                                            <p:txEl>
                                              <p:pRg st="10" end="10"/>
                                            </p:txEl>
                                          </p:spTgt>
                                        </p:tgtEl>
                                        <p:attrNameLst>
                                          <p:attrName>style.fontWeight</p:attrName>
                                        </p:attrNameLst>
                                      </p:cBhvr>
                                      <p:to>
                                        <p:strVal val="bold"/>
                                      </p:to>
                                    </p:set>
                                    <p:set>
                                      <p:cBhvr override="childStyle">
                                        <p:cTn id="56" dur="indefinite"/>
                                        <p:tgtEl>
                                          <p:spTgt spid="23555">
                                            <p:txEl>
                                              <p:pRg st="10" end="10"/>
                                            </p:txEl>
                                          </p:spTgt>
                                        </p:tgtEl>
                                        <p:attrNameLst>
                                          <p:attrName>style.textDecorationUnderline</p:attrName>
                                        </p:attrNameLst>
                                      </p:cBhvr>
                                      <p:to>
                                        <p:strVal val="false"/>
                                      </p:to>
                                    </p:set>
                                  </p:childTnLst>
                                </p:cTn>
                              </p:par>
                              <p:par>
                                <p:cTn id="57" presetID="5" presetClass="emph" presetSubtype="1" nodeType="withEffect">
                                  <p:stCondLst>
                                    <p:cond delay="0"/>
                                  </p:stCondLst>
                                  <p:endCondLst>
                                    <p:cond evt="onNext" delay="0">
                                      <p:tgtEl>
                                        <p:sldTgt/>
                                      </p:tgtEl>
                                    </p:cond>
                                  </p:endCondLst>
                                  <p:childTnLst>
                                    <p:set>
                                      <p:cBhvr override="childStyle">
                                        <p:cTn id="58" dur="indefinite"/>
                                        <p:tgtEl>
                                          <p:spTgt spid="23555">
                                            <p:txEl>
                                              <p:pRg st="11" end="11"/>
                                            </p:txEl>
                                          </p:spTgt>
                                        </p:tgtEl>
                                        <p:attrNameLst>
                                          <p:attrName>style.fontStyle</p:attrName>
                                        </p:attrNameLst>
                                      </p:cBhvr>
                                      <p:to>
                                        <p:strVal val="normal"/>
                                      </p:to>
                                    </p:set>
                                    <p:set>
                                      <p:cBhvr override="childStyle">
                                        <p:cTn id="59" dur="indefinite"/>
                                        <p:tgtEl>
                                          <p:spTgt spid="23555">
                                            <p:txEl>
                                              <p:pRg st="11" end="11"/>
                                            </p:txEl>
                                          </p:spTgt>
                                        </p:tgtEl>
                                        <p:attrNameLst>
                                          <p:attrName>style.fontWeight</p:attrName>
                                        </p:attrNameLst>
                                      </p:cBhvr>
                                      <p:to>
                                        <p:strVal val="bold"/>
                                      </p:to>
                                    </p:set>
                                    <p:set>
                                      <p:cBhvr override="childStyle">
                                        <p:cTn id="60" dur="indefinite"/>
                                        <p:tgtEl>
                                          <p:spTgt spid="23555">
                                            <p:txEl>
                                              <p:pRg st="11" end="11"/>
                                            </p:txEl>
                                          </p:spTgt>
                                        </p:tgtEl>
                                        <p:attrNameLst>
                                          <p:attrName>style.textDecorationUnderline</p:attrName>
                                        </p:attrNameLst>
                                      </p:cBhvr>
                                      <p:to>
                                        <p:strVal val="fals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23562"/>
                                        </p:tgtEl>
                                        <p:attrNameLst>
                                          <p:attrName>style.visibility</p:attrName>
                                        </p:attrNameLst>
                                      </p:cBhvr>
                                      <p:to>
                                        <p:strVal val="visible"/>
                                      </p:to>
                                    </p:set>
                                    <p:animEffect transition="in" filter="box(in)">
                                      <p:cBhvr>
                                        <p:cTn id="65" dur="500"/>
                                        <p:tgtEl>
                                          <p:spTgt spid="23562"/>
                                        </p:tgtEl>
                                      </p:cBhvr>
                                    </p:animEffect>
                                  </p:childTnLst>
                                </p:cTn>
                              </p:par>
                              <p:par>
                                <p:cTn id="66" presetID="4" presetClass="entr" presetSubtype="16" fill="hold" nodeType="withEffect">
                                  <p:stCondLst>
                                    <p:cond delay="0"/>
                                  </p:stCondLst>
                                  <p:childTnLst>
                                    <p:set>
                                      <p:cBhvr>
                                        <p:cTn id="67" dur="1" fill="hold">
                                          <p:stCondLst>
                                            <p:cond delay="0"/>
                                          </p:stCondLst>
                                        </p:cTn>
                                        <p:tgtEl>
                                          <p:spTgt spid="23559"/>
                                        </p:tgtEl>
                                        <p:attrNameLst>
                                          <p:attrName>style.visibility</p:attrName>
                                        </p:attrNameLst>
                                      </p:cBhvr>
                                      <p:to>
                                        <p:strVal val="visible"/>
                                      </p:to>
                                    </p:set>
                                    <p:animEffect transition="in" filter="box(in)">
                                      <p:cBhvr>
                                        <p:cTn id="68"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p:bldP spid="23557" grpId="0" animBg="1"/>
      <p:bldP spid="2356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2">
            <a:extLst>
              <a:ext uri="{FF2B5EF4-FFF2-40B4-BE49-F238E27FC236}">
                <a16:creationId xmlns:a16="http://schemas.microsoft.com/office/drawing/2014/main" xmlns="" id="{9FFA986D-9450-4411-9E00-2C0FA13FB61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1C6A3431-8F66-4668-9270-59D80DDCC824}" type="slidenum">
              <a:rPr lang="he-IL" altLang="he-IL" sz="1200">
                <a:solidFill>
                  <a:srgbClr val="FFFFFF"/>
                </a:solidFill>
              </a:rPr>
              <a:pPr eaLnBrk="1" hangingPunct="1">
                <a:lnSpc>
                  <a:spcPct val="80000"/>
                </a:lnSpc>
              </a:pPr>
              <a:t>25</a:t>
            </a:fld>
            <a:endParaRPr lang="en-US" altLang="he-IL" sz="1200">
              <a:solidFill>
                <a:srgbClr val="FFFFFF"/>
              </a:solidFill>
            </a:endParaRPr>
          </a:p>
        </p:txBody>
      </p:sp>
      <p:sp>
        <p:nvSpPr>
          <p:cNvPr id="18435" name="Rectangle 2">
            <a:extLst>
              <a:ext uri="{FF2B5EF4-FFF2-40B4-BE49-F238E27FC236}">
                <a16:creationId xmlns:a16="http://schemas.microsoft.com/office/drawing/2014/main" xmlns="" id="{0059EE59-241D-48D9-9746-A51560283272}"/>
              </a:ext>
            </a:extLst>
          </p:cNvPr>
          <p:cNvSpPr>
            <a:spLocks noGrp="1"/>
          </p:cNvSpPr>
          <p:nvPr>
            <p:ph type="title"/>
          </p:nvPr>
        </p:nvSpPr>
        <p:spPr>
          <a:xfrm>
            <a:off x="609600" y="228600"/>
            <a:ext cx="8153400" cy="990600"/>
          </a:xfrm>
        </p:spPr>
        <p:txBody>
          <a:bodyPr/>
          <a:lstStyle/>
          <a:p>
            <a:pPr algn="r" rtl="1" eaLnBrk="1" hangingPunct="1"/>
            <a:r>
              <a:rPr lang="he-IL" altLang="he-IL"/>
              <a:t>תוכנית המדפיסה למסך</a:t>
            </a:r>
            <a:endParaRPr lang="en-US" altLang="he-IL"/>
          </a:p>
        </p:txBody>
      </p:sp>
      <p:sp>
        <p:nvSpPr>
          <p:cNvPr id="18436" name="Rectangle 3">
            <a:extLst>
              <a:ext uri="{FF2B5EF4-FFF2-40B4-BE49-F238E27FC236}">
                <a16:creationId xmlns:a16="http://schemas.microsoft.com/office/drawing/2014/main" xmlns="" id="{B352E49E-E8E9-42FB-AD05-C58CE13C03C8}"/>
              </a:ext>
            </a:extLst>
          </p:cNvPr>
          <p:cNvSpPr>
            <a:spLocks noGrp="1"/>
          </p:cNvSpPr>
          <p:nvPr>
            <p:ph type="body" idx="1"/>
          </p:nvPr>
        </p:nvSpPr>
        <p:spPr>
          <a:xfrm>
            <a:off x="228600" y="1600200"/>
            <a:ext cx="8537575" cy="4525963"/>
          </a:xfrm>
        </p:spPr>
        <p:txBody>
          <a:bodyPr/>
          <a:lstStyle/>
          <a:p>
            <a:pPr algn="l" rtl="0" eaLnBrk="1" hangingPunct="1">
              <a:lnSpc>
                <a:spcPct val="80000"/>
              </a:lnSpc>
              <a:buFont typeface="Wingdings" panose="05000000000000000000" pitchFamily="2" charset="2"/>
              <a:buNone/>
            </a:pPr>
            <a:r>
              <a:rPr lang="en-US" altLang="he-IL" sz="1900" noProof="1"/>
              <a:t>using System;</a:t>
            </a:r>
          </a:p>
          <a:p>
            <a:pPr algn="l" rtl="0" eaLnBrk="1" hangingPunct="1">
              <a:lnSpc>
                <a:spcPct val="80000"/>
              </a:lnSpc>
              <a:buFont typeface="Wingdings" panose="05000000000000000000" pitchFamily="2" charset="2"/>
              <a:buNone/>
            </a:pPr>
            <a:r>
              <a:rPr lang="en-US" altLang="he-IL" sz="1900" noProof="1"/>
              <a:t>using System.Collections.Generic;</a:t>
            </a:r>
          </a:p>
          <a:p>
            <a:pPr algn="l" rtl="0" eaLnBrk="1" hangingPunct="1">
              <a:lnSpc>
                <a:spcPct val="80000"/>
              </a:lnSpc>
              <a:buFont typeface="Wingdings" panose="05000000000000000000" pitchFamily="2" charset="2"/>
              <a:buNone/>
            </a:pPr>
            <a:r>
              <a:rPr lang="en-US" altLang="he-IL" sz="1900" noProof="1"/>
              <a:t>using System.Text;</a:t>
            </a:r>
          </a:p>
          <a:p>
            <a:pPr algn="l" rtl="0" eaLnBrk="1" hangingPunct="1">
              <a:lnSpc>
                <a:spcPct val="80000"/>
              </a:lnSpc>
              <a:buFont typeface="Wingdings" panose="05000000000000000000" pitchFamily="2" charset="2"/>
              <a:buNone/>
            </a:pPr>
            <a:endParaRPr lang="en-US" altLang="he-IL" sz="1900" noProof="1"/>
          </a:p>
          <a:p>
            <a:pPr algn="l" rtl="0" eaLnBrk="1" hangingPunct="1">
              <a:lnSpc>
                <a:spcPct val="80000"/>
              </a:lnSpc>
              <a:buFont typeface="Wingdings" panose="05000000000000000000" pitchFamily="2" charset="2"/>
              <a:buNone/>
            </a:pPr>
            <a:r>
              <a:rPr lang="en-US" altLang="he-IL" sz="1900" noProof="1"/>
              <a:t>namespace _1__output</a:t>
            </a:r>
          </a:p>
          <a:p>
            <a:pPr algn="l" rtl="0" eaLnBrk="1" hangingPunct="1">
              <a:lnSpc>
                <a:spcPct val="80000"/>
              </a:lnSpc>
              <a:buFont typeface="Wingdings" panose="05000000000000000000" pitchFamily="2" charset="2"/>
              <a:buNone/>
            </a:pPr>
            <a:r>
              <a:rPr lang="en-US" altLang="he-IL" sz="1900" noProof="1"/>
              <a:t>{</a:t>
            </a:r>
          </a:p>
          <a:p>
            <a:pPr algn="l" rtl="0" eaLnBrk="1" hangingPunct="1">
              <a:lnSpc>
                <a:spcPct val="80000"/>
              </a:lnSpc>
              <a:buFont typeface="Wingdings" panose="05000000000000000000" pitchFamily="2" charset="2"/>
              <a:buNone/>
            </a:pPr>
            <a:r>
              <a:rPr lang="en-US" altLang="he-IL" sz="1900" noProof="1"/>
              <a:t>    class Program</a:t>
            </a:r>
          </a:p>
          <a:p>
            <a:pPr algn="l" rtl="0" eaLnBrk="1" hangingPunct="1">
              <a:lnSpc>
                <a:spcPct val="80000"/>
              </a:lnSpc>
              <a:buFont typeface="Wingdings" panose="05000000000000000000" pitchFamily="2" charset="2"/>
              <a:buNone/>
            </a:pPr>
            <a:r>
              <a:rPr lang="en-US" altLang="he-IL" sz="1900" noProof="1"/>
              <a:t>    {</a:t>
            </a:r>
          </a:p>
          <a:p>
            <a:pPr algn="l" rtl="0" eaLnBrk="1" hangingPunct="1">
              <a:lnSpc>
                <a:spcPct val="80000"/>
              </a:lnSpc>
              <a:buFont typeface="Wingdings" panose="05000000000000000000" pitchFamily="2" charset="2"/>
              <a:buNone/>
            </a:pPr>
            <a:r>
              <a:rPr lang="en-US" altLang="he-IL" sz="1900" noProof="1"/>
              <a:t>        static void Main(string[] args)</a:t>
            </a:r>
          </a:p>
          <a:p>
            <a:pPr algn="l" rtl="0" eaLnBrk="1" hangingPunct="1">
              <a:lnSpc>
                <a:spcPct val="80000"/>
              </a:lnSpc>
              <a:buFont typeface="Wingdings" panose="05000000000000000000" pitchFamily="2" charset="2"/>
              <a:buNone/>
            </a:pPr>
            <a:r>
              <a:rPr lang="en-US" altLang="he-IL" sz="1900" noProof="1"/>
              <a:t>        {</a:t>
            </a:r>
          </a:p>
          <a:p>
            <a:pPr algn="l" rtl="0" eaLnBrk="1" hangingPunct="1">
              <a:lnSpc>
                <a:spcPct val="80000"/>
              </a:lnSpc>
              <a:buFont typeface="Wingdings" panose="05000000000000000000" pitchFamily="2" charset="2"/>
              <a:buNone/>
            </a:pPr>
            <a:r>
              <a:rPr lang="en-US" altLang="he-IL" sz="1900" noProof="1"/>
              <a:t>            </a:t>
            </a:r>
            <a:r>
              <a:rPr lang="en-US" altLang="he-IL" sz="1900" b="1" noProof="1"/>
              <a:t>Console.Write("Hello World!");</a:t>
            </a:r>
          </a:p>
          <a:p>
            <a:pPr algn="l" rtl="0" eaLnBrk="1" hangingPunct="1">
              <a:lnSpc>
                <a:spcPct val="80000"/>
              </a:lnSpc>
              <a:buFont typeface="Wingdings" panose="05000000000000000000" pitchFamily="2" charset="2"/>
              <a:buNone/>
            </a:pPr>
            <a:r>
              <a:rPr lang="en-US" altLang="he-IL" sz="1900" noProof="1"/>
              <a:t>        }</a:t>
            </a:r>
          </a:p>
          <a:p>
            <a:pPr algn="l" rtl="0" eaLnBrk="1" hangingPunct="1">
              <a:lnSpc>
                <a:spcPct val="80000"/>
              </a:lnSpc>
              <a:buFont typeface="Wingdings" panose="05000000000000000000" pitchFamily="2" charset="2"/>
              <a:buNone/>
            </a:pPr>
            <a:r>
              <a:rPr lang="en-US" altLang="he-IL" sz="1900" noProof="1"/>
              <a:t>    }</a:t>
            </a:r>
          </a:p>
          <a:p>
            <a:pPr algn="l" rtl="0" eaLnBrk="1" hangingPunct="1">
              <a:lnSpc>
                <a:spcPct val="80000"/>
              </a:lnSpc>
              <a:buFont typeface="Wingdings" panose="05000000000000000000" pitchFamily="2" charset="2"/>
              <a:buNone/>
            </a:pPr>
            <a:r>
              <a:rPr lang="en-US" altLang="he-IL" sz="1900" noProof="1"/>
              <a:t>}</a:t>
            </a:r>
          </a:p>
          <a:p>
            <a:pPr algn="l" rtl="0" eaLnBrk="1" hangingPunct="1">
              <a:lnSpc>
                <a:spcPct val="80000"/>
              </a:lnSpc>
              <a:buFont typeface="Wingdings" panose="05000000000000000000" pitchFamily="2" charset="2"/>
              <a:buNone/>
            </a:pPr>
            <a:endParaRPr lang="en-US" altLang="he-IL" sz="1900" dirty="0"/>
          </a:p>
        </p:txBody>
      </p:sp>
      <p:sp>
        <p:nvSpPr>
          <p:cNvPr id="18437" name="AutoShape 4">
            <a:extLst>
              <a:ext uri="{FF2B5EF4-FFF2-40B4-BE49-F238E27FC236}">
                <a16:creationId xmlns:a16="http://schemas.microsoft.com/office/drawing/2014/main" xmlns="" id="{4B6863F5-B847-47C7-80D4-B7DA842F82CE}"/>
              </a:ext>
            </a:extLst>
          </p:cNvPr>
          <p:cNvSpPr>
            <a:spLocks noChangeArrowheads="1"/>
          </p:cNvSpPr>
          <p:nvPr/>
        </p:nvSpPr>
        <p:spPr bwMode="auto">
          <a:xfrm>
            <a:off x="4953000" y="3733800"/>
            <a:ext cx="3886200" cy="609600"/>
          </a:xfrm>
          <a:prstGeom prst="wedgeRectCallout">
            <a:avLst>
              <a:gd name="adj1" fmla="val -104222"/>
              <a:gd name="adj2" fmla="val 133213"/>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1" eaLnBrk="1" hangingPunct="1"/>
            <a:r>
              <a:rPr lang="he-IL" altLang="he-IL" b="1">
                <a:solidFill>
                  <a:schemeClr val="bg2"/>
                </a:solidFill>
              </a:rPr>
              <a:t>פקודת הדפסה למסך.</a:t>
            </a:r>
          </a:p>
          <a:p>
            <a:pPr algn="ctr" rtl="1" eaLnBrk="1" hangingPunct="1"/>
            <a:r>
              <a:rPr lang="he-IL" altLang="he-IL" b="1">
                <a:solidFill>
                  <a:schemeClr val="bg2"/>
                </a:solidFill>
              </a:rPr>
              <a:t>תודפס למסך המחרוזת שבין הגרשיים</a:t>
            </a:r>
            <a:endParaRPr lang="en-US" altLang="he-IL" b="1">
              <a:solidFill>
                <a:schemeClr val="bg2"/>
              </a:solidFill>
            </a:endParaRPr>
          </a:p>
        </p:txBody>
      </p:sp>
      <p:pic>
        <p:nvPicPr>
          <p:cNvPr id="18438" name="Picture 7">
            <a:extLst>
              <a:ext uri="{FF2B5EF4-FFF2-40B4-BE49-F238E27FC236}">
                <a16:creationId xmlns:a16="http://schemas.microsoft.com/office/drawing/2014/main" xmlns="" id="{87B52E11-D89F-432A-B600-7A904A5705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5518150"/>
            <a:ext cx="67818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2" name="AutoShape 8">
            <a:extLst>
              <a:ext uri="{FF2B5EF4-FFF2-40B4-BE49-F238E27FC236}">
                <a16:creationId xmlns:a16="http://schemas.microsoft.com/office/drawing/2014/main" xmlns="" id="{BCFF4409-5475-4E5E-A5D6-C6299209F19D}"/>
              </a:ext>
            </a:extLst>
          </p:cNvPr>
          <p:cNvSpPr>
            <a:spLocks noChangeArrowheads="1"/>
          </p:cNvSpPr>
          <p:nvPr/>
        </p:nvSpPr>
        <p:spPr bwMode="auto">
          <a:xfrm>
            <a:off x="5486400" y="4724400"/>
            <a:ext cx="2286000" cy="381000"/>
          </a:xfrm>
          <a:prstGeom prst="wedgeRectCallout">
            <a:avLst>
              <a:gd name="adj1" fmla="val -77671"/>
              <a:gd name="adj2" fmla="val 6250"/>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1" eaLnBrk="1" hangingPunct="1"/>
            <a:r>
              <a:rPr lang="he-IL" altLang="he-IL" b="1">
                <a:solidFill>
                  <a:schemeClr val="bg2"/>
                </a:solidFill>
              </a:rPr>
              <a:t>בסוף כל פקודה יש </a:t>
            </a:r>
            <a:r>
              <a:rPr lang="en-US" altLang="he-IL" b="1">
                <a:solidFill>
                  <a:schemeClr val="bg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7352"/>
                                        </p:tgtEl>
                                        <p:attrNameLst>
                                          <p:attrName>style.visibility</p:attrName>
                                        </p:attrNameLst>
                                      </p:cBhvr>
                                      <p:to>
                                        <p:strVal val="visible"/>
                                      </p:to>
                                    </p:set>
                                    <p:animEffect transition="in" filter="box(in)">
                                      <p:cBhvr>
                                        <p:cTn id="7" dur="500"/>
                                        <p:tgtEl>
                                          <p:spTgt spid="57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2">
            <a:extLst>
              <a:ext uri="{FF2B5EF4-FFF2-40B4-BE49-F238E27FC236}">
                <a16:creationId xmlns:a16="http://schemas.microsoft.com/office/drawing/2014/main" xmlns="" id="{317A10D7-03B3-4D02-9AEA-CF2FDEA1D33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1CE43630-D69F-4102-99DA-86936963C14B}" type="slidenum">
              <a:rPr lang="he-IL" altLang="he-IL" sz="1200">
                <a:solidFill>
                  <a:srgbClr val="FFFFFF"/>
                </a:solidFill>
              </a:rPr>
              <a:pPr eaLnBrk="1" hangingPunct="1">
                <a:lnSpc>
                  <a:spcPct val="80000"/>
                </a:lnSpc>
              </a:pPr>
              <a:t>26</a:t>
            </a:fld>
            <a:endParaRPr lang="en-US" altLang="he-IL" sz="1200">
              <a:solidFill>
                <a:srgbClr val="FFFFFF"/>
              </a:solidFill>
            </a:endParaRPr>
          </a:p>
        </p:txBody>
      </p:sp>
      <p:sp>
        <p:nvSpPr>
          <p:cNvPr id="19459" name="Rectangle 2">
            <a:extLst>
              <a:ext uri="{FF2B5EF4-FFF2-40B4-BE49-F238E27FC236}">
                <a16:creationId xmlns:a16="http://schemas.microsoft.com/office/drawing/2014/main" xmlns="" id="{0EFC9084-3DBA-423A-B495-1207E42CCE9A}"/>
              </a:ext>
            </a:extLst>
          </p:cNvPr>
          <p:cNvSpPr>
            <a:spLocks noGrp="1"/>
          </p:cNvSpPr>
          <p:nvPr>
            <p:ph type="title"/>
          </p:nvPr>
        </p:nvSpPr>
        <p:spPr>
          <a:xfrm>
            <a:off x="609600" y="228600"/>
            <a:ext cx="8153400" cy="990600"/>
          </a:xfrm>
        </p:spPr>
        <p:txBody>
          <a:bodyPr/>
          <a:lstStyle/>
          <a:p>
            <a:pPr algn="r" rtl="1" eaLnBrk="1" hangingPunct="1"/>
            <a:r>
              <a:rPr lang="he-IL" altLang="he-IL"/>
              <a:t>תוכנית המדפיסה שורה למסך</a:t>
            </a:r>
            <a:endParaRPr lang="en-US" altLang="he-IL"/>
          </a:p>
        </p:txBody>
      </p:sp>
      <p:sp>
        <p:nvSpPr>
          <p:cNvPr id="19460" name="Rectangle 3">
            <a:extLst>
              <a:ext uri="{FF2B5EF4-FFF2-40B4-BE49-F238E27FC236}">
                <a16:creationId xmlns:a16="http://schemas.microsoft.com/office/drawing/2014/main" xmlns="" id="{28E67131-23B9-4776-ABE6-BB5F23CC6F4F}"/>
              </a:ext>
            </a:extLst>
          </p:cNvPr>
          <p:cNvSpPr>
            <a:spLocks noGrp="1"/>
          </p:cNvSpPr>
          <p:nvPr>
            <p:ph type="body" idx="1"/>
          </p:nvPr>
        </p:nvSpPr>
        <p:spPr>
          <a:xfrm>
            <a:off x="228600" y="1600200"/>
            <a:ext cx="8537575" cy="4525963"/>
          </a:xfrm>
        </p:spPr>
        <p:txBody>
          <a:bodyPr/>
          <a:lstStyle/>
          <a:p>
            <a:pPr algn="l" rtl="0" eaLnBrk="1" hangingPunct="1">
              <a:lnSpc>
                <a:spcPct val="80000"/>
              </a:lnSpc>
              <a:buFont typeface="Wingdings" panose="05000000000000000000" pitchFamily="2" charset="2"/>
              <a:buNone/>
            </a:pPr>
            <a:r>
              <a:rPr lang="en-US" altLang="he-IL" sz="1900" noProof="1"/>
              <a:t>using System;</a:t>
            </a:r>
          </a:p>
          <a:p>
            <a:pPr algn="l" rtl="0" eaLnBrk="1" hangingPunct="1">
              <a:lnSpc>
                <a:spcPct val="80000"/>
              </a:lnSpc>
              <a:buFont typeface="Wingdings" panose="05000000000000000000" pitchFamily="2" charset="2"/>
              <a:buNone/>
            </a:pPr>
            <a:r>
              <a:rPr lang="en-US" altLang="he-IL" sz="1900" noProof="1"/>
              <a:t>using System.Collections.Generic;</a:t>
            </a:r>
          </a:p>
          <a:p>
            <a:pPr algn="l" rtl="0" eaLnBrk="1" hangingPunct="1">
              <a:lnSpc>
                <a:spcPct val="80000"/>
              </a:lnSpc>
              <a:buFont typeface="Wingdings" panose="05000000000000000000" pitchFamily="2" charset="2"/>
              <a:buNone/>
            </a:pPr>
            <a:r>
              <a:rPr lang="en-US" altLang="he-IL" sz="1900" noProof="1"/>
              <a:t>using System.Text;</a:t>
            </a:r>
          </a:p>
          <a:p>
            <a:pPr algn="l" rtl="0" eaLnBrk="1" hangingPunct="1">
              <a:lnSpc>
                <a:spcPct val="80000"/>
              </a:lnSpc>
              <a:buFont typeface="Wingdings" panose="05000000000000000000" pitchFamily="2" charset="2"/>
              <a:buNone/>
            </a:pPr>
            <a:endParaRPr lang="en-US" altLang="he-IL" sz="1900" noProof="1"/>
          </a:p>
          <a:p>
            <a:pPr algn="l" rtl="0" eaLnBrk="1" hangingPunct="1">
              <a:lnSpc>
                <a:spcPct val="80000"/>
              </a:lnSpc>
              <a:buFont typeface="Wingdings" panose="05000000000000000000" pitchFamily="2" charset="2"/>
              <a:buNone/>
            </a:pPr>
            <a:r>
              <a:rPr lang="en-US" altLang="he-IL" sz="1900" noProof="1"/>
              <a:t>namespace _1__output</a:t>
            </a:r>
          </a:p>
          <a:p>
            <a:pPr algn="l" rtl="0" eaLnBrk="1" hangingPunct="1">
              <a:lnSpc>
                <a:spcPct val="80000"/>
              </a:lnSpc>
              <a:buFont typeface="Wingdings" panose="05000000000000000000" pitchFamily="2" charset="2"/>
              <a:buNone/>
            </a:pPr>
            <a:r>
              <a:rPr lang="en-US" altLang="he-IL" sz="1900" noProof="1"/>
              <a:t>{</a:t>
            </a:r>
          </a:p>
          <a:p>
            <a:pPr algn="l" rtl="0" eaLnBrk="1" hangingPunct="1">
              <a:lnSpc>
                <a:spcPct val="80000"/>
              </a:lnSpc>
              <a:buFont typeface="Wingdings" panose="05000000000000000000" pitchFamily="2" charset="2"/>
              <a:buNone/>
            </a:pPr>
            <a:r>
              <a:rPr lang="en-US" altLang="he-IL" sz="1900" noProof="1"/>
              <a:t>    class Program</a:t>
            </a:r>
          </a:p>
          <a:p>
            <a:pPr algn="l" rtl="0" eaLnBrk="1" hangingPunct="1">
              <a:lnSpc>
                <a:spcPct val="80000"/>
              </a:lnSpc>
              <a:buFont typeface="Wingdings" panose="05000000000000000000" pitchFamily="2" charset="2"/>
              <a:buNone/>
            </a:pPr>
            <a:r>
              <a:rPr lang="en-US" altLang="he-IL" sz="1900" noProof="1"/>
              <a:t>    {</a:t>
            </a:r>
          </a:p>
          <a:p>
            <a:pPr algn="l" rtl="0" eaLnBrk="1" hangingPunct="1">
              <a:lnSpc>
                <a:spcPct val="80000"/>
              </a:lnSpc>
              <a:buFont typeface="Wingdings" panose="05000000000000000000" pitchFamily="2" charset="2"/>
              <a:buNone/>
            </a:pPr>
            <a:r>
              <a:rPr lang="en-US" altLang="he-IL" sz="1900" noProof="1"/>
              <a:t>        static void Main(string[] args)</a:t>
            </a:r>
          </a:p>
          <a:p>
            <a:pPr algn="l" rtl="0" eaLnBrk="1" hangingPunct="1">
              <a:lnSpc>
                <a:spcPct val="80000"/>
              </a:lnSpc>
              <a:buFont typeface="Wingdings" panose="05000000000000000000" pitchFamily="2" charset="2"/>
              <a:buNone/>
            </a:pPr>
            <a:r>
              <a:rPr lang="en-US" altLang="he-IL" sz="1900" noProof="1"/>
              <a:t>        {</a:t>
            </a:r>
          </a:p>
          <a:p>
            <a:pPr algn="l" rtl="0" eaLnBrk="1" hangingPunct="1">
              <a:lnSpc>
                <a:spcPct val="80000"/>
              </a:lnSpc>
              <a:buFont typeface="Wingdings" panose="05000000000000000000" pitchFamily="2" charset="2"/>
              <a:buNone/>
            </a:pPr>
            <a:r>
              <a:rPr lang="en-US" altLang="he-IL" sz="1900" noProof="1"/>
              <a:t>            </a:t>
            </a:r>
            <a:r>
              <a:rPr lang="en-US" altLang="he-IL" sz="1900" b="1" noProof="1"/>
              <a:t>Console.WriteLine("Hello World!");</a:t>
            </a:r>
          </a:p>
          <a:p>
            <a:pPr algn="l" rtl="0" eaLnBrk="1" hangingPunct="1">
              <a:lnSpc>
                <a:spcPct val="80000"/>
              </a:lnSpc>
              <a:buFont typeface="Wingdings" panose="05000000000000000000" pitchFamily="2" charset="2"/>
              <a:buNone/>
            </a:pPr>
            <a:r>
              <a:rPr lang="en-US" altLang="he-IL" sz="1900" noProof="1"/>
              <a:t>        }</a:t>
            </a:r>
          </a:p>
          <a:p>
            <a:pPr algn="l" rtl="0" eaLnBrk="1" hangingPunct="1">
              <a:lnSpc>
                <a:spcPct val="80000"/>
              </a:lnSpc>
              <a:buFont typeface="Wingdings" panose="05000000000000000000" pitchFamily="2" charset="2"/>
              <a:buNone/>
            </a:pPr>
            <a:r>
              <a:rPr lang="en-US" altLang="he-IL" sz="1900" noProof="1"/>
              <a:t>    }</a:t>
            </a:r>
          </a:p>
          <a:p>
            <a:pPr algn="l" rtl="0" eaLnBrk="1" hangingPunct="1">
              <a:lnSpc>
                <a:spcPct val="80000"/>
              </a:lnSpc>
              <a:buFont typeface="Wingdings" panose="05000000000000000000" pitchFamily="2" charset="2"/>
              <a:buNone/>
            </a:pPr>
            <a:r>
              <a:rPr lang="en-US" altLang="he-IL" sz="1900" noProof="1"/>
              <a:t>}</a:t>
            </a:r>
          </a:p>
          <a:p>
            <a:pPr algn="l" rtl="0" eaLnBrk="1" hangingPunct="1">
              <a:lnSpc>
                <a:spcPct val="80000"/>
              </a:lnSpc>
              <a:buFont typeface="Wingdings" panose="05000000000000000000" pitchFamily="2" charset="2"/>
              <a:buNone/>
            </a:pPr>
            <a:endParaRPr lang="en-US" altLang="he-IL" sz="1900" dirty="0"/>
          </a:p>
        </p:txBody>
      </p:sp>
      <p:sp>
        <p:nvSpPr>
          <p:cNvPr id="19461" name="AutoShape 4">
            <a:extLst>
              <a:ext uri="{FF2B5EF4-FFF2-40B4-BE49-F238E27FC236}">
                <a16:creationId xmlns:a16="http://schemas.microsoft.com/office/drawing/2014/main" xmlns="" id="{5B985BD0-BD79-4B72-A4E9-41891268E504}"/>
              </a:ext>
            </a:extLst>
          </p:cNvPr>
          <p:cNvSpPr>
            <a:spLocks noChangeArrowheads="1"/>
          </p:cNvSpPr>
          <p:nvPr/>
        </p:nvSpPr>
        <p:spPr bwMode="auto">
          <a:xfrm>
            <a:off x="4191000" y="3733800"/>
            <a:ext cx="4648200" cy="609600"/>
          </a:xfrm>
          <a:prstGeom prst="wedgeRectCallout">
            <a:avLst>
              <a:gd name="adj1" fmla="val -77769"/>
              <a:gd name="adj2" fmla="val 128648"/>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1" eaLnBrk="1" hangingPunct="1"/>
            <a:r>
              <a:rPr lang="he-IL" altLang="he-IL" b="1">
                <a:solidFill>
                  <a:schemeClr val="bg2"/>
                </a:solidFill>
              </a:rPr>
              <a:t>פקודת הדפסת שורה למסך וירידת שורה בסופה.</a:t>
            </a:r>
          </a:p>
          <a:p>
            <a:pPr algn="ctr" rtl="1" eaLnBrk="1" hangingPunct="1"/>
            <a:r>
              <a:rPr lang="he-IL" altLang="he-IL" b="1">
                <a:solidFill>
                  <a:schemeClr val="bg2"/>
                </a:solidFill>
              </a:rPr>
              <a:t>תודפס למסך המחרוזת שבין הגרשיים</a:t>
            </a:r>
            <a:endParaRPr lang="en-US" altLang="he-IL" b="1">
              <a:solidFill>
                <a:schemeClr val="bg2"/>
              </a:solidFill>
            </a:endParaRPr>
          </a:p>
        </p:txBody>
      </p:sp>
      <p:pic>
        <p:nvPicPr>
          <p:cNvPr id="27653" name="Picture 5">
            <a:extLst>
              <a:ext uri="{FF2B5EF4-FFF2-40B4-BE49-F238E27FC236}">
                <a16:creationId xmlns:a16="http://schemas.microsoft.com/office/drawing/2014/main" xmlns="" id="{8C6B260E-B991-4AAE-9DCE-E76D24C272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5257800"/>
            <a:ext cx="502920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box(in)">
                                      <p:cBhvr>
                                        <p:cTn id="7"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2">
            <a:extLst>
              <a:ext uri="{FF2B5EF4-FFF2-40B4-BE49-F238E27FC236}">
                <a16:creationId xmlns:a16="http://schemas.microsoft.com/office/drawing/2014/main" xmlns="" id="{809AC22E-6351-4DD6-8BE5-5AD814F2B1F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DFC21227-E0A7-4D07-9967-B8CF15618918}" type="slidenum">
              <a:rPr lang="he-IL" altLang="he-IL" sz="1200">
                <a:solidFill>
                  <a:srgbClr val="FFFFFF"/>
                </a:solidFill>
              </a:rPr>
              <a:pPr eaLnBrk="1" hangingPunct="1">
                <a:lnSpc>
                  <a:spcPct val="80000"/>
                </a:lnSpc>
              </a:pPr>
              <a:t>27</a:t>
            </a:fld>
            <a:endParaRPr lang="en-US" altLang="he-IL" sz="1200">
              <a:solidFill>
                <a:srgbClr val="FFFFFF"/>
              </a:solidFill>
            </a:endParaRPr>
          </a:p>
        </p:txBody>
      </p:sp>
      <p:sp>
        <p:nvSpPr>
          <p:cNvPr id="20483" name="Rectangle 2">
            <a:extLst>
              <a:ext uri="{FF2B5EF4-FFF2-40B4-BE49-F238E27FC236}">
                <a16:creationId xmlns:a16="http://schemas.microsoft.com/office/drawing/2014/main" xmlns="" id="{E18A63A2-E96D-4B1B-8092-EE3DAF26E5F2}"/>
              </a:ext>
            </a:extLst>
          </p:cNvPr>
          <p:cNvSpPr>
            <a:spLocks noGrp="1"/>
          </p:cNvSpPr>
          <p:nvPr>
            <p:ph type="title"/>
          </p:nvPr>
        </p:nvSpPr>
        <p:spPr>
          <a:xfrm>
            <a:off x="609600" y="228600"/>
            <a:ext cx="8153400" cy="990600"/>
          </a:xfrm>
        </p:spPr>
        <p:txBody>
          <a:bodyPr/>
          <a:lstStyle/>
          <a:p>
            <a:pPr algn="r" rtl="1" eaLnBrk="1" hangingPunct="1"/>
            <a:r>
              <a:rPr lang="he-IL" altLang="he-IL"/>
              <a:t>תוכנית המדפיסה למסך (2)</a:t>
            </a:r>
            <a:endParaRPr lang="en-US" altLang="he-IL"/>
          </a:p>
        </p:txBody>
      </p:sp>
      <p:sp>
        <p:nvSpPr>
          <p:cNvPr id="20484" name="Rectangle 3">
            <a:extLst>
              <a:ext uri="{FF2B5EF4-FFF2-40B4-BE49-F238E27FC236}">
                <a16:creationId xmlns:a16="http://schemas.microsoft.com/office/drawing/2014/main" xmlns="" id="{D12968D9-60CF-4C01-935B-A532DA126090}"/>
              </a:ext>
            </a:extLst>
          </p:cNvPr>
          <p:cNvSpPr>
            <a:spLocks noGrp="1"/>
          </p:cNvSpPr>
          <p:nvPr>
            <p:ph type="body" idx="1"/>
          </p:nvPr>
        </p:nvSpPr>
        <p:spPr>
          <a:xfrm>
            <a:off x="228600" y="1600200"/>
            <a:ext cx="8537575" cy="4525963"/>
          </a:xfrm>
        </p:spPr>
        <p:txBody>
          <a:bodyPr/>
          <a:lstStyle/>
          <a:p>
            <a:pPr algn="l" rtl="0" eaLnBrk="1" hangingPunct="1">
              <a:lnSpc>
                <a:spcPct val="80000"/>
              </a:lnSpc>
              <a:buFont typeface="Wingdings" panose="05000000000000000000" pitchFamily="2" charset="2"/>
              <a:buNone/>
            </a:pPr>
            <a:r>
              <a:rPr lang="en-US" altLang="he-IL" sz="1900" noProof="1"/>
              <a:t>using System;</a:t>
            </a:r>
          </a:p>
          <a:p>
            <a:pPr algn="l" rtl="0" eaLnBrk="1" hangingPunct="1">
              <a:lnSpc>
                <a:spcPct val="80000"/>
              </a:lnSpc>
              <a:buFont typeface="Wingdings" panose="05000000000000000000" pitchFamily="2" charset="2"/>
              <a:buNone/>
            </a:pPr>
            <a:r>
              <a:rPr lang="en-US" altLang="he-IL" sz="1900" noProof="1"/>
              <a:t>using System.Collections.Generic;</a:t>
            </a:r>
          </a:p>
          <a:p>
            <a:pPr algn="l" rtl="0" eaLnBrk="1" hangingPunct="1">
              <a:lnSpc>
                <a:spcPct val="80000"/>
              </a:lnSpc>
              <a:buFont typeface="Wingdings" panose="05000000000000000000" pitchFamily="2" charset="2"/>
              <a:buNone/>
            </a:pPr>
            <a:r>
              <a:rPr lang="en-US" altLang="he-IL" sz="1900" noProof="1"/>
              <a:t>using System.Text;</a:t>
            </a:r>
          </a:p>
          <a:p>
            <a:pPr algn="l" rtl="0" eaLnBrk="1" hangingPunct="1">
              <a:lnSpc>
                <a:spcPct val="80000"/>
              </a:lnSpc>
              <a:buFont typeface="Wingdings" panose="05000000000000000000" pitchFamily="2" charset="2"/>
              <a:buNone/>
            </a:pPr>
            <a:endParaRPr lang="en-US" altLang="he-IL" sz="1900" noProof="1"/>
          </a:p>
          <a:p>
            <a:pPr algn="l" rtl="0" eaLnBrk="1" hangingPunct="1">
              <a:lnSpc>
                <a:spcPct val="80000"/>
              </a:lnSpc>
              <a:buFont typeface="Wingdings" panose="05000000000000000000" pitchFamily="2" charset="2"/>
              <a:buNone/>
            </a:pPr>
            <a:r>
              <a:rPr lang="en-US" altLang="he-IL" sz="1900" noProof="1"/>
              <a:t>namespace _1__output</a:t>
            </a:r>
          </a:p>
          <a:p>
            <a:pPr algn="l" rtl="0" eaLnBrk="1" hangingPunct="1">
              <a:lnSpc>
                <a:spcPct val="80000"/>
              </a:lnSpc>
              <a:buFont typeface="Wingdings" panose="05000000000000000000" pitchFamily="2" charset="2"/>
              <a:buNone/>
            </a:pPr>
            <a:r>
              <a:rPr lang="en-US" altLang="he-IL" sz="1900" noProof="1"/>
              <a:t>{</a:t>
            </a:r>
          </a:p>
          <a:p>
            <a:pPr algn="l" rtl="0" eaLnBrk="1" hangingPunct="1">
              <a:lnSpc>
                <a:spcPct val="80000"/>
              </a:lnSpc>
              <a:buFont typeface="Wingdings" panose="05000000000000000000" pitchFamily="2" charset="2"/>
              <a:buNone/>
            </a:pPr>
            <a:r>
              <a:rPr lang="en-US" altLang="he-IL" sz="1900" noProof="1"/>
              <a:t>    class Program</a:t>
            </a:r>
          </a:p>
          <a:p>
            <a:pPr algn="l" rtl="0" eaLnBrk="1" hangingPunct="1">
              <a:lnSpc>
                <a:spcPct val="80000"/>
              </a:lnSpc>
              <a:buFont typeface="Wingdings" panose="05000000000000000000" pitchFamily="2" charset="2"/>
              <a:buNone/>
            </a:pPr>
            <a:r>
              <a:rPr lang="en-US" altLang="he-IL" sz="1900" noProof="1"/>
              <a:t>    {</a:t>
            </a:r>
          </a:p>
          <a:p>
            <a:pPr algn="l" rtl="0" eaLnBrk="1" hangingPunct="1">
              <a:lnSpc>
                <a:spcPct val="80000"/>
              </a:lnSpc>
              <a:buFont typeface="Wingdings" panose="05000000000000000000" pitchFamily="2" charset="2"/>
              <a:buNone/>
            </a:pPr>
            <a:r>
              <a:rPr lang="en-US" altLang="he-IL" sz="1900" noProof="1"/>
              <a:t>        static void Main(string[] args)</a:t>
            </a:r>
          </a:p>
          <a:p>
            <a:pPr algn="l" rtl="0" eaLnBrk="1" hangingPunct="1">
              <a:lnSpc>
                <a:spcPct val="80000"/>
              </a:lnSpc>
              <a:buFont typeface="Wingdings" panose="05000000000000000000" pitchFamily="2" charset="2"/>
              <a:buNone/>
            </a:pPr>
            <a:r>
              <a:rPr lang="en-US" altLang="he-IL" sz="1900" noProof="1"/>
              <a:t>        {</a:t>
            </a:r>
          </a:p>
          <a:p>
            <a:pPr algn="l" rtl="0" eaLnBrk="1" hangingPunct="1">
              <a:lnSpc>
                <a:spcPct val="80000"/>
              </a:lnSpc>
              <a:buFont typeface="Wingdings" panose="05000000000000000000" pitchFamily="2" charset="2"/>
              <a:buNone/>
            </a:pPr>
            <a:r>
              <a:rPr lang="en-US" altLang="he-IL" sz="1900" noProof="1"/>
              <a:t>            </a:t>
            </a:r>
            <a:r>
              <a:rPr lang="en-US" altLang="he-IL" sz="1900" b="1" noProof="1"/>
              <a:t>Console.WriteLine("{0}", </a:t>
            </a:r>
            <a:r>
              <a:rPr lang="en-US" altLang="he-IL" sz="1900" b="1" dirty="0"/>
              <a:t>“Hello World!”</a:t>
            </a:r>
            <a:r>
              <a:rPr lang="en-US" altLang="he-IL" sz="1900" b="1" noProof="1"/>
              <a:t>);</a:t>
            </a:r>
          </a:p>
          <a:p>
            <a:pPr algn="l" rtl="0" eaLnBrk="1" hangingPunct="1">
              <a:lnSpc>
                <a:spcPct val="80000"/>
              </a:lnSpc>
              <a:buFont typeface="Wingdings" panose="05000000000000000000" pitchFamily="2" charset="2"/>
              <a:buNone/>
            </a:pPr>
            <a:r>
              <a:rPr lang="en-US" altLang="he-IL" sz="1900" noProof="1"/>
              <a:t>        }</a:t>
            </a:r>
          </a:p>
          <a:p>
            <a:pPr algn="l" rtl="0" eaLnBrk="1" hangingPunct="1">
              <a:lnSpc>
                <a:spcPct val="80000"/>
              </a:lnSpc>
              <a:buFont typeface="Wingdings" panose="05000000000000000000" pitchFamily="2" charset="2"/>
              <a:buNone/>
            </a:pPr>
            <a:r>
              <a:rPr lang="en-US" altLang="he-IL" sz="1900" noProof="1"/>
              <a:t>    }</a:t>
            </a:r>
          </a:p>
          <a:p>
            <a:pPr algn="l" rtl="0" eaLnBrk="1" hangingPunct="1">
              <a:lnSpc>
                <a:spcPct val="80000"/>
              </a:lnSpc>
              <a:buFont typeface="Wingdings" panose="05000000000000000000" pitchFamily="2" charset="2"/>
              <a:buNone/>
            </a:pPr>
            <a:r>
              <a:rPr lang="en-US" altLang="he-IL" sz="1900" noProof="1"/>
              <a:t>}</a:t>
            </a:r>
          </a:p>
          <a:p>
            <a:pPr algn="l" rtl="0" eaLnBrk="1" hangingPunct="1">
              <a:lnSpc>
                <a:spcPct val="80000"/>
              </a:lnSpc>
              <a:buFont typeface="Wingdings" panose="05000000000000000000" pitchFamily="2" charset="2"/>
              <a:buNone/>
            </a:pPr>
            <a:endParaRPr lang="en-US" altLang="he-IL" sz="1900" dirty="0"/>
          </a:p>
        </p:txBody>
      </p:sp>
      <p:sp>
        <p:nvSpPr>
          <p:cNvPr id="20485" name="Text Box 5">
            <a:extLst>
              <a:ext uri="{FF2B5EF4-FFF2-40B4-BE49-F238E27FC236}">
                <a16:creationId xmlns:a16="http://schemas.microsoft.com/office/drawing/2014/main" xmlns="" id="{C96787A0-9CC5-4FD6-A34A-CB28F6E9A1EA}"/>
              </a:ext>
            </a:extLst>
          </p:cNvPr>
          <p:cNvSpPr txBox="1">
            <a:spLocks noChangeArrowheads="1"/>
          </p:cNvSpPr>
          <p:nvPr/>
        </p:nvSpPr>
        <p:spPr bwMode="auto">
          <a:xfrm>
            <a:off x="4724400" y="16002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he-IL" altLang="he-IL" sz="2400"/>
              <a:t>ניתן לכתוב תוכנית זו גם כך:</a:t>
            </a:r>
            <a:endParaRPr lang="en-US" altLang="he-IL" sz="2400"/>
          </a:p>
        </p:txBody>
      </p:sp>
      <p:sp>
        <p:nvSpPr>
          <p:cNvPr id="20486" name="AutoShape 6">
            <a:extLst>
              <a:ext uri="{FF2B5EF4-FFF2-40B4-BE49-F238E27FC236}">
                <a16:creationId xmlns:a16="http://schemas.microsoft.com/office/drawing/2014/main" xmlns="" id="{2480F225-5256-4892-B4F1-58211C01CE5F}"/>
              </a:ext>
            </a:extLst>
          </p:cNvPr>
          <p:cNvSpPr>
            <a:spLocks noChangeArrowheads="1"/>
          </p:cNvSpPr>
          <p:nvPr/>
        </p:nvSpPr>
        <p:spPr bwMode="auto">
          <a:xfrm>
            <a:off x="4419600" y="3733800"/>
            <a:ext cx="4419600" cy="685800"/>
          </a:xfrm>
          <a:prstGeom prst="wedgeRectCallout">
            <a:avLst>
              <a:gd name="adj1" fmla="val -67671"/>
              <a:gd name="adj2" fmla="val 108796"/>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1" eaLnBrk="1" hangingPunct="1"/>
            <a:r>
              <a:rPr lang="he-IL" altLang="he-IL" b="1">
                <a:solidFill>
                  <a:schemeClr val="bg2"/>
                </a:solidFill>
              </a:rPr>
              <a:t>מציין שבמקום {0} יבוא הערך הראשון לאחר ה- , (כלומר המחרוזת </a:t>
            </a:r>
            <a:r>
              <a:rPr lang="en-US" altLang="he-IL" b="1">
                <a:solidFill>
                  <a:schemeClr val="bg2"/>
                </a:solidFill>
              </a:rPr>
              <a:t>“Hello World!”</a:t>
            </a:r>
            <a:r>
              <a:rPr lang="he-IL" altLang="he-IL" b="1">
                <a:solidFill>
                  <a:schemeClr val="bg2"/>
                </a:solidFill>
              </a:rPr>
              <a:t>)</a:t>
            </a:r>
            <a:endParaRPr lang="en-US" altLang="he-IL" b="1">
              <a:solidFill>
                <a:schemeClr val="bg2"/>
              </a:solidFill>
            </a:endParaRPr>
          </a:p>
        </p:txBody>
      </p:sp>
      <p:pic>
        <p:nvPicPr>
          <p:cNvPr id="30727" name="Picture 7">
            <a:extLst>
              <a:ext uri="{FF2B5EF4-FFF2-40B4-BE49-F238E27FC236}">
                <a16:creationId xmlns:a16="http://schemas.microsoft.com/office/drawing/2014/main" xmlns="" id="{42D69627-FEBF-4C20-BDE5-9B5EDE5350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5257800"/>
            <a:ext cx="502920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0727"/>
                                        </p:tgtEl>
                                        <p:attrNameLst>
                                          <p:attrName>style.visibility</p:attrName>
                                        </p:attrNameLst>
                                      </p:cBhvr>
                                      <p:to>
                                        <p:strVal val="visible"/>
                                      </p:to>
                                    </p:set>
                                    <p:animEffect transition="in" filter="box(in)">
                                      <p:cBhvr>
                                        <p:cTn id="7" dur="500"/>
                                        <p:tgtEl>
                                          <p:spTgt spid="30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2B1992A-7DDF-42E5-84FB-2D339DA1403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8C44C513-2A4B-430A-863D-078CA1100756}" type="slidenum">
              <a:rPr lang="he-IL" altLang="he-IL" sz="1200">
                <a:solidFill>
                  <a:srgbClr val="FFFFFF"/>
                </a:solidFill>
              </a:rPr>
              <a:pPr eaLnBrk="1" hangingPunct="1">
                <a:lnSpc>
                  <a:spcPct val="80000"/>
                </a:lnSpc>
              </a:pPr>
              <a:t>28</a:t>
            </a:fld>
            <a:endParaRPr lang="en-US" altLang="he-IL" sz="1200">
              <a:solidFill>
                <a:srgbClr val="FFFFFF"/>
              </a:solidFill>
            </a:endParaRPr>
          </a:p>
        </p:txBody>
      </p:sp>
      <p:sp>
        <p:nvSpPr>
          <p:cNvPr id="21507" name="Title 1">
            <a:extLst>
              <a:ext uri="{FF2B5EF4-FFF2-40B4-BE49-F238E27FC236}">
                <a16:creationId xmlns:a16="http://schemas.microsoft.com/office/drawing/2014/main" xmlns="" id="{03E0A05B-8AF1-4C34-B35C-4AB0E72E076B}"/>
              </a:ext>
            </a:extLst>
          </p:cNvPr>
          <p:cNvSpPr>
            <a:spLocks noGrp="1"/>
          </p:cNvSpPr>
          <p:nvPr>
            <p:ph type="title" idx="4294967295"/>
          </p:nvPr>
        </p:nvSpPr>
        <p:spPr/>
        <p:txBody>
          <a:bodyPr anchor="b"/>
          <a:lstStyle/>
          <a:p>
            <a:pPr algn="r" eaLnBrk="1" hangingPunct="1"/>
            <a:r>
              <a:rPr lang="he-IL" altLang="he-IL"/>
              <a:t>קבלת קלט מהמשתמש</a:t>
            </a:r>
            <a:endParaRPr lang="en-US" altLang="he-IL" sz="4000"/>
          </a:p>
        </p:txBody>
      </p:sp>
      <p:sp>
        <p:nvSpPr>
          <p:cNvPr id="21508" name="Content Placeholder 2">
            <a:extLst>
              <a:ext uri="{FF2B5EF4-FFF2-40B4-BE49-F238E27FC236}">
                <a16:creationId xmlns:a16="http://schemas.microsoft.com/office/drawing/2014/main" xmlns="" id="{8F3979F7-61B5-4A4F-AE84-2F3BCE399E86}"/>
              </a:ext>
            </a:extLst>
          </p:cNvPr>
          <p:cNvSpPr>
            <a:spLocks noGrp="1"/>
          </p:cNvSpPr>
          <p:nvPr>
            <p:ph idx="4294967295"/>
          </p:nvPr>
        </p:nvSpPr>
        <p:spPr>
          <a:xfrm>
            <a:off x="0" y="1600200"/>
            <a:ext cx="8766175" cy="4525963"/>
          </a:xfrm>
        </p:spPr>
        <p:txBody>
          <a:bodyPr/>
          <a:lstStyle/>
          <a:p>
            <a:pPr algn="r" rtl="1" eaLnBrk="1" hangingPunct="1"/>
            <a:endParaRPr lang="he-IL" altLang="he-IL"/>
          </a:p>
          <a:p>
            <a:pPr algn="r" rtl="1" eaLnBrk="1" hangingPunct="1"/>
            <a:r>
              <a:rPr lang="he-IL" altLang="he-IL"/>
              <a:t>היינו רוצים שהתוכנית שלנו תהייה גמישה, ותדע להדפיס את המחרוזת שראינו עבור כל מחרוזת שתקבל ממי שיריץ את התוכנית (המשתמש)</a:t>
            </a:r>
          </a:p>
          <a:p>
            <a:pPr algn="r" rtl="1" eaLnBrk="1" hangingPunct="1"/>
            <a:endParaRPr lang="he-IL" altLang="he-IL"/>
          </a:p>
          <a:p>
            <a:pPr algn="r" rtl="1" eaLnBrk="1" hangingPunct="1"/>
            <a:r>
              <a:rPr lang="he-IL" altLang="he-IL"/>
              <a:t>לשם כך עלינו ללמוד את הדברים הבאים:</a:t>
            </a:r>
          </a:p>
          <a:p>
            <a:pPr lvl="1" algn="r" rtl="1" eaLnBrk="1" hangingPunct="1"/>
            <a:r>
              <a:rPr lang="he-IL" altLang="he-IL"/>
              <a:t>כיצד מקבלים מידע מהמשתמש</a:t>
            </a:r>
          </a:p>
          <a:p>
            <a:pPr lvl="1" algn="r" rtl="1" eaLnBrk="1" hangingPunct="1"/>
            <a:r>
              <a:rPr lang="he-IL" altLang="he-IL"/>
              <a:t>היכן מאחסנים מידע זה</a:t>
            </a:r>
          </a:p>
          <a:p>
            <a:pPr lvl="1" algn="r" rtl="1" eaLnBrk="1" hangingPunct="1"/>
            <a:r>
              <a:rPr lang="he-IL" altLang="he-IL"/>
              <a:t>כיצד מדפיסים מידע זה</a:t>
            </a:r>
            <a:endParaRPr lang="en-US" altLang="he-IL"/>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xmlns="" id="{7B93464A-DFDD-4698-A848-DA2BC0B825B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FA7226A5-8717-4CAC-B0DE-F176F0977250}" type="slidenum">
              <a:rPr lang="he-IL" altLang="he-IL" sz="1200">
                <a:solidFill>
                  <a:srgbClr val="FFFFFF"/>
                </a:solidFill>
              </a:rPr>
              <a:pPr eaLnBrk="1" hangingPunct="1">
                <a:lnSpc>
                  <a:spcPct val="80000"/>
                </a:lnSpc>
              </a:pPr>
              <a:t>29</a:t>
            </a:fld>
            <a:endParaRPr lang="en-US" altLang="he-IL" sz="1200">
              <a:solidFill>
                <a:srgbClr val="FFFFFF"/>
              </a:solidFill>
            </a:endParaRPr>
          </a:p>
        </p:txBody>
      </p:sp>
      <p:sp>
        <p:nvSpPr>
          <p:cNvPr id="22531" name="Title 1">
            <a:extLst>
              <a:ext uri="{FF2B5EF4-FFF2-40B4-BE49-F238E27FC236}">
                <a16:creationId xmlns:a16="http://schemas.microsoft.com/office/drawing/2014/main" xmlns="" id="{99908F95-CBD3-4BFF-A5B4-9D8738BB7B8F}"/>
              </a:ext>
            </a:extLst>
          </p:cNvPr>
          <p:cNvSpPr>
            <a:spLocks noGrp="1"/>
          </p:cNvSpPr>
          <p:nvPr>
            <p:ph type="title" idx="4294967295"/>
          </p:nvPr>
        </p:nvSpPr>
        <p:spPr/>
        <p:txBody>
          <a:bodyPr anchor="b"/>
          <a:lstStyle/>
          <a:p>
            <a:pPr algn="r" eaLnBrk="1" hangingPunct="1"/>
            <a:r>
              <a:rPr lang="he-IL" altLang="he-IL"/>
              <a:t>קבלת קלט מהמשתמש (2)</a:t>
            </a:r>
            <a:endParaRPr lang="en-US" altLang="he-IL"/>
          </a:p>
        </p:txBody>
      </p:sp>
      <p:sp>
        <p:nvSpPr>
          <p:cNvPr id="3" name="Content Placeholder 2">
            <a:extLst>
              <a:ext uri="{FF2B5EF4-FFF2-40B4-BE49-F238E27FC236}">
                <a16:creationId xmlns:a16="http://schemas.microsoft.com/office/drawing/2014/main" xmlns="" id="{F8BB9814-4628-4A89-98BD-56C6006E8965}"/>
              </a:ext>
            </a:extLst>
          </p:cNvPr>
          <p:cNvSpPr>
            <a:spLocks noGrp="1"/>
          </p:cNvSpPr>
          <p:nvPr>
            <p:ph idx="4294967295"/>
          </p:nvPr>
        </p:nvSpPr>
        <p:spPr>
          <a:xfrm>
            <a:off x="152400" y="1600200"/>
            <a:ext cx="8534400" cy="4953000"/>
          </a:xfrm>
        </p:spPr>
        <p:txBody>
          <a:bodyPr/>
          <a:lstStyle/>
          <a:p>
            <a:pPr algn="r" rtl="1" eaLnBrk="1" hangingPunct="1"/>
            <a:r>
              <a:rPr lang="he-IL" altLang="he-IL" sz="2500"/>
              <a:t>פקודה נוספת שהמחשב מכיר היא קריאת נתון מהשתמש</a:t>
            </a:r>
          </a:p>
          <a:p>
            <a:pPr algn="r" rtl="1" eaLnBrk="1" hangingPunct="1"/>
            <a:endParaRPr lang="he-IL" altLang="he-IL" sz="2500"/>
          </a:p>
          <a:p>
            <a:pPr algn="r" rtl="1" eaLnBrk="1" hangingPunct="1"/>
            <a:endParaRPr lang="he-IL" altLang="he-IL" sz="2500"/>
          </a:p>
          <a:p>
            <a:pPr algn="r" rtl="1" eaLnBrk="1" hangingPunct="1"/>
            <a:endParaRPr lang="he-IL" altLang="he-IL" sz="2500"/>
          </a:p>
          <a:p>
            <a:pPr algn="r" rtl="1" eaLnBrk="1" hangingPunct="1"/>
            <a:endParaRPr lang="he-IL" altLang="he-IL" sz="2500"/>
          </a:p>
          <a:p>
            <a:pPr algn="r" rtl="1" eaLnBrk="1" hangingPunct="1"/>
            <a:r>
              <a:rPr lang="he-IL" altLang="he-IL" sz="2500"/>
              <a:t>מה זה </a:t>
            </a:r>
            <a:r>
              <a:rPr lang="en-US" altLang="he-IL" sz="2500"/>
              <a:t>x</a:t>
            </a:r>
            <a:r>
              <a:rPr lang="he-IL" altLang="he-IL" sz="2500"/>
              <a:t>?</a:t>
            </a:r>
          </a:p>
          <a:p>
            <a:pPr lvl="1" algn="r" rtl="1" eaLnBrk="1" hangingPunct="1"/>
            <a:r>
              <a:rPr lang="en-US" altLang="he-IL" sz="2200"/>
              <a:t>x</a:t>
            </a:r>
            <a:r>
              <a:rPr lang="he-IL" altLang="he-IL" sz="2200"/>
              <a:t> הוא שם המקום שבו נאכסן את הערך המתקבל מהמשתמש</a:t>
            </a:r>
          </a:p>
          <a:p>
            <a:pPr algn="r" rtl="1" eaLnBrk="1" hangingPunct="1"/>
            <a:r>
              <a:rPr lang="he-IL" altLang="he-IL" sz="2500"/>
              <a:t>כדי להקצות עבורנו מקום זה עלינו להגדיר </a:t>
            </a:r>
            <a:r>
              <a:rPr lang="he-IL" altLang="he-IL" sz="2500" b="1"/>
              <a:t>משתנה</a:t>
            </a:r>
            <a:endParaRPr lang="en-US" altLang="he-IL" sz="2500" b="1"/>
          </a:p>
          <a:p>
            <a:pPr algn="r" rtl="1" eaLnBrk="1" hangingPunct="1"/>
            <a:r>
              <a:rPr lang="he-IL" altLang="he-IL" sz="2500"/>
              <a:t>מה זה </a:t>
            </a:r>
            <a:r>
              <a:rPr lang="en-US" altLang="he-IL" sz="2500"/>
              <a:t>string</a:t>
            </a:r>
            <a:r>
              <a:rPr lang="he-IL" altLang="he-IL" sz="2500"/>
              <a:t>? נראה בהמשך</a:t>
            </a:r>
            <a:endParaRPr lang="en-US" altLang="he-IL" sz="2500"/>
          </a:p>
          <a:p>
            <a:pPr algn="r" rtl="1" eaLnBrk="1" hangingPunct="1"/>
            <a:endParaRPr lang="en-US" altLang="he-IL" sz="2500" b="1"/>
          </a:p>
        </p:txBody>
      </p:sp>
      <p:sp>
        <p:nvSpPr>
          <p:cNvPr id="5" name="TextBox 4">
            <a:extLst>
              <a:ext uri="{FF2B5EF4-FFF2-40B4-BE49-F238E27FC236}">
                <a16:creationId xmlns:a16="http://schemas.microsoft.com/office/drawing/2014/main" xmlns="" id="{D3680112-D76D-4D88-99C7-5DF25414DFB5}"/>
              </a:ext>
            </a:extLst>
          </p:cNvPr>
          <p:cNvSpPr txBox="1">
            <a:spLocks noChangeArrowheads="1"/>
          </p:cNvSpPr>
          <p:nvPr/>
        </p:nvSpPr>
        <p:spPr bwMode="auto">
          <a:xfrm>
            <a:off x="4343400" y="2667000"/>
            <a:ext cx="4267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eaLnBrk="1" hangingPunct="1"/>
            <a:r>
              <a:rPr lang="he-IL" altLang="he-IL" sz="2400">
                <a:latin typeface="Verdana" panose="020B0604030504040204" pitchFamily="34" charset="0"/>
              </a:rPr>
              <a:t>פירוש הפקודה </a:t>
            </a:r>
            <a:r>
              <a:rPr lang="en-US" altLang="he-IL" noProof="1"/>
              <a:t>Console.ReadLine</a:t>
            </a:r>
            <a:r>
              <a:rPr lang="en-US" altLang="he-IL"/>
              <a:t> </a:t>
            </a:r>
            <a:r>
              <a:rPr lang="he-IL" altLang="he-IL" sz="2400">
                <a:latin typeface="Verdana" panose="020B0604030504040204" pitchFamily="34" charset="0"/>
              </a:rPr>
              <a:t>:</a:t>
            </a:r>
          </a:p>
          <a:p>
            <a:pPr rtl="1" eaLnBrk="1" hangingPunct="1"/>
            <a:r>
              <a:rPr lang="he-IL" altLang="he-IL" sz="2000">
                <a:latin typeface="Verdana" panose="020B0604030504040204" pitchFamily="34" charset="0"/>
              </a:rPr>
              <a:t>אחסן את הערך שיתקבל מהמשתמש במשתנה הנקרא </a:t>
            </a:r>
            <a:r>
              <a:rPr lang="en-US" altLang="he-IL" sz="2000">
                <a:latin typeface="Verdana" panose="020B0604030504040204" pitchFamily="34" charset="0"/>
              </a:rPr>
              <a:t>x</a:t>
            </a:r>
          </a:p>
        </p:txBody>
      </p:sp>
      <p:sp>
        <p:nvSpPr>
          <p:cNvPr id="2" name="Content Placeholder 2">
            <a:extLst>
              <a:ext uri="{FF2B5EF4-FFF2-40B4-BE49-F238E27FC236}">
                <a16:creationId xmlns:a16="http://schemas.microsoft.com/office/drawing/2014/main" xmlns="" id="{BF6280CC-2CAA-404D-BF29-AB479D4B9265}"/>
              </a:ext>
            </a:extLst>
          </p:cNvPr>
          <p:cNvSpPr>
            <a:spLocks/>
          </p:cNvSpPr>
          <p:nvPr/>
        </p:nvSpPr>
        <p:spPr bwMode="auto">
          <a:xfrm>
            <a:off x="381000" y="1752600"/>
            <a:ext cx="3810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1" eaLnBrk="1" hangingPunct="1">
              <a:spcBef>
                <a:spcPct val="20000"/>
              </a:spcBef>
              <a:buClr>
                <a:schemeClr val="bg2"/>
              </a:buClr>
              <a:buSzPct val="75000"/>
              <a:buFont typeface="Wingdings" panose="05000000000000000000" pitchFamily="2" charset="2"/>
              <a:buChar char="p"/>
            </a:pPr>
            <a:endParaRPr lang="he-IL" altLang="he-IL" sz="2000">
              <a:latin typeface="Verdana" panose="020B0604030504040204" pitchFamily="34" charset="0"/>
            </a:endParaRPr>
          </a:p>
          <a:p>
            <a:pPr algn="l" eaLnBrk="1" hangingPunct="1"/>
            <a:r>
              <a:rPr lang="en-US" altLang="he-IL" noProof="1"/>
              <a:t>static void Main(string[] args)</a:t>
            </a:r>
            <a:endParaRPr lang="en-US" altLang="he-IL"/>
          </a:p>
          <a:p>
            <a:pPr algn="l" eaLnBrk="1" hangingPunct="1"/>
            <a:r>
              <a:rPr lang="en-US" altLang="he-IL" noProof="1"/>
              <a:t>{</a:t>
            </a:r>
          </a:p>
          <a:p>
            <a:pPr algn="l" eaLnBrk="1" hangingPunct="1"/>
            <a:r>
              <a:rPr lang="en-US" altLang="he-IL" noProof="1"/>
              <a:t>      string  x;</a:t>
            </a:r>
          </a:p>
          <a:p>
            <a:pPr algn="l" eaLnBrk="1" hangingPunct="1"/>
            <a:endParaRPr lang="en-US" altLang="he-IL" noProof="1"/>
          </a:p>
          <a:p>
            <a:pPr algn="l" eaLnBrk="1" hangingPunct="1"/>
            <a:r>
              <a:rPr lang="en-US" altLang="he-IL" noProof="1"/>
              <a:t>             Console.ReadLine();</a:t>
            </a:r>
          </a:p>
          <a:p>
            <a:pPr algn="l" eaLnBrk="1" hangingPunct="1"/>
            <a:r>
              <a:rPr lang="en-US" altLang="he-IL" noProof="1"/>
              <a:t>}</a:t>
            </a:r>
            <a:endParaRPr lang="en-US" altLang="he-IL"/>
          </a:p>
        </p:txBody>
      </p:sp>
      <p:sp>
        <p:nvSpPr>
          <p:cNvPr id="7" name="Content Placeholder 2">
            <a:extLst>
              <a:ext uri="{FF2B5EF4-FFF2-40B4-BE49-F238E27FC236}">
                <a16:creationId xmlns:a16="http://schemas.microsoft.com/office/drawing/2014/main" xmlns="" id="{EFEE057F-B73B-4498-993F-E8B04F838B10}"/>
              </a:ext>
            </a:extLst>
          </p:cNvPr>
          <p:cNvSpPr>
            <a:spLocks/>
          </p:cNvSpPr>
          <p:nvPr/>
        </p:nvSpPr>
        <p:spPr bwMode="auto">
          <a:xfrm>
            <a:off x="685800" y="31242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he-IL" noProof="1"/>
              <a:t> x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ox(in)">
                                      <p:cBhvr>
                                        <p:cTn id="12" dur="500"/>
                                        <p:tgtEl>
                                          <p:spTgt spid="3">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ox(in)">
                                      <p:cBhvr>
                                        <p:cTn id="17" dur="500"/>
                                        <p:tgtEl>
                                          <p:spTgt spid="3">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ox(in)">
                                      <p:cBhvr>
                                        <p:cTn id="22" dur="500"/>
                                        <p:tgtEl>
                                          <p:spTgt spid="3">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ox(in)">
                                      <p:cBhvr>
                                        <p:cTn id="27" dur="500"/>
                                        <p:tgtEl>
                                          <p:spTgt spid="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ox(in)">
                                      <p:cBhvr>
                                        <p:cTn id="32" dur="500"/>
                                        <p:tgtEl>
                                          <p:spTgt spid="3">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ox(in)">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a:extLst>
              <a:ext uri="{FF2B5EF4-FFF2-40B4-BE49-F238E27FC236}">
                <a16:creationId xmlns:a16="http://schemas.microsoft.com/office/drawing/2014/main" xmlns="" id="{99A633FD-2626-4C32-97F6-DB20229D863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3A2B8DA9-715E-4E29-A20C-551B6AE98BA7}" type="slidenum">
              <a:rPr lang="he-IL" altLang="he-IL" sz="1200">
                <a:solidFill>
                  <a:srgbClr val="FFFFFF"/>
                </a:solidFill>
              </a:rPr>
              <a:pPr eaLnBrk="1" hangingPunct="1">
                <a:lnSpc>
                  <a:spcPct val="80000"/>
                </a:lnSpc>
              </a:pPr>
              <a:t>3</a:t>
            </a:fld>
            <a:endParaRPr lang="en-US" altLang="he-IL" sz="1200">
              <a:solidFill>
                <a:srgbClr val="FFFFFF"/>
              </a:solidFill>
            </a:endParaRPr>
          </a:p>
        </p:txBody>
      </p:sp>
      <p:sp>
        <p:nvSpPr>
          <p:cNvPr id="12291" name="Rectangle 2">
            <a:extLst>
              <a:ext uri="{FF2B5EF4-FFF2-40B4-BE49-F238E27FC236}">
                <a16:creationId xmlns:a16="http://schemas.microsoft.com/office/drawing/2014/main" xmlns="" id="{EDAD47EC-9AA2-459C-A4F7-13FB6CF0BAF5}"/>
              </a:ext>
            </a:extLst>
          </p:cNvPr>
          <p:cNvSpPr>
            <a:spLocks noGrp="1"/>
          </p:cNvSpPr>
          <p:nvPr>
            <p:ph type="title"/>
          </p:nvPr>
        </p:nvSpPr>
        <p:spPr>
          <a:xfrm>
            <a:off x="609600" y="228600"/>
            <a:ext cx="8153400" cy="990600"/>
          </a:xfrm>
        </p:spPr>
        <p:txBody>
          <a:bodyPr/>
          <a:lstStyle/>
          <a:p>
            <a:pPr algn="r" rtl="1" eaLnBrk="1" hangingPunct="1"/>
            <a:r>
              <a:rPr lang="he-IL" altLang="he-IL" dirty="0"/>
              <a:t>הקדמה</a:t>
            </a:r>
            <a:endParaRPr lang="en-US" altLang="he-IL" dirty="0"/>
          </a:p>
        </p:txBody>
      </p:sp>
      <p:sp>
        <p:nvSpPr>
          <p:cNvPr id="12292" name="Rectangle 3">
            <a:extLst>
              <a:ext uri="{FF2B5EF4-FFF2-40B4-BE49-F238E27FC236}">
                <a16:creationId xmlns:a16="http://schemas.microsoft.com/office/drawing/2014/main" xmlns="" id="{B9E67648-4288-4D96-AB61-DC5832AF65F1}"/>
              </a:ext>
            </a:extLst>
          </p:cNvPr>
          <p:cNvSpPr>
            <a:spLocks noGrp="1"/>
          </p:cNvSpPr>
          <p:nvPr>
            <p:ph type="body" idx="1"/>
          </p:nvPr>
        </p:nvSpPr>
        <p:spPr>
          <a:xfrm>
            <a:off x="533400" y="1600200"/>
            <a:ext cx="8232775" cy="4525963"/>
          </a:xfrm>
        </p:spPr>
        <p:txBody>
          <a:bodyPr/>
          <a:lstStyle/>
          <a:p>
            <a:pPr algn="r" rtl="1" eaLnBrk="1" hangingPunct="1">
              <a:lnSpc>
                <a:spcPct val="90000"/>
              </a:lnSpc>
            </a:pPr>
            <a:r>
              <a:rPr lang="he-IL" altLang="he-IL" dirty="0"/>
              <a:t>בקורס זה נלמד לתכנת</a:t>
            </a:r>
          </a:p>
          <a:p>
            <a:pPr algn="r" rtl="1" eaLnBrk="1" hangingPunct="1">
              <a:lnSpc>
                <a:spcPct val="90000"/>
              </a:lnSpc>
            </a:pPr>
            <a:r>
              <a:rPr lang="he-IL" altLang="he-IL" dirty="0"/>
              <a:t>תכנות היא הדרך שלנו לגרום למחשב לעשות מה שאנחנו רוצים</a:t>
            </a:r>
          </a:p>
          <a:p>
            <a:pPr algn="r" rtl="1" eaLnBrk="1" hangingPunct="1">
              <a:lnSpc>
                <a:spcPct val="90000"/>
              </a:lnSpc>
            </a:pPr>
            <a:r>
              <a:rPr lang="he-IL" altLang="he-IL" dirty="0"/>
              <a:t>בקורס זה נלמד לכתוב תוכניות מטיפוס </a:t>
            </a:r>
            <a:r>
              <a:rPr lang="en-US" altLang="he-IL" dirty="0"/>
              <a:t>Console</a:t>
            </a:r>
            <a:endParaRPr lang="he-IL" altLang="he-IL" dirty="0"/>
          </a:p>
          <a:p>
            <a:pPr algn="r" rtl="1" eaLnBrk="1" hangingPunct="1">
              <a:lnSpc>
                <a:spcPct val="90000"/>
              </a:lnSpc>
            </a:pPr>
            <a:r>
              <a:rPr lang="he-IL" altLang="he-IL" dirty="0"/>
              <a:t>דרושה השקעה גדולה!!</a:t>
            </a:r>
          </a:p>
          <a:p>
            <a:pPr algn="r" rtl="1" eaLnBrk="1" hangingPunct="1">
              <a:lnSpc>
                <a:spcPct val="90000"/>
              </a:lnSpc>
            </a:pPr>
            <a:r>
              <a:rPr lang="he-IL" altLang="he-IL" dirty="0"/>
              <a:t>סטטיסטית, הבנה בכיתה ללא תרגול נוסף אינה מספיקה</a:t>
            </a:r>
          </a:p>
          <a:p>
            <a:pPr algn="r" rtl="1" eaLnBrk="1" hangingPunct="1">
              <a:lnSpc>
                <a:spcPct val="90000"/>
              </a:lnSpc>
            </a:pPr>
            <a:r>
              <a:rPr lang="he-IL" altLang="he-IL" dirty="0"/>
              <a:t>נשתמש בתוכנה </a:t>
            </a:r>
            <a:r>
              <a:rPr lang="en-US" altLang="he-IL" dirty="0"/>
              <a:t>Visual Studio</a:t>
            </a:r>
            <a:r>
              <a:rPr lang="he-IL" altLang="he-IL" dirty="0"/>
              <a:t> כדי לכתוב בשפת </a:t>
            </a:r>
            <a:r>
              <a:rPr lang="en-US" altLang="he-IL" dirty="0"/>
              <a:t>C</a:t>
            </a:r>
            <a:r>
              <a:rPr lang="he-IL" altLang="he-IL" dirty="0"/>
              <a:t>#. ניתן להוריד גרסת חינם: </a:t>
            </a:r>
            <a:r>
              <a:rPr lang="en-US" altLang="he-IL" sz="2400" dirty="0">
                <a:hlinkClick r:id="rId2"/>
              </a:rPr>
              <a:t>https://visualstudio.microsoft.com/vs/community/</a:t>
            </a:r>
            <a:endParaRPr lang="he-IL" altLang="he-IL" sz="2400" dirty="0"/>
          </a:p>
          <a:p>
            <a:pPr algn="r" rtl="1" eaLnBrk="1" hangingPunct="1">
              <a:lnSpc>
                <a:spcPct val="90000"/>
              </a:lnSpc>
            </a:pPr>
            <a:endParaRPr lang="en-US" altLang="he-IL"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xmlns="" id="{8A1516F0-84F5-440B-8E48-8286CA682C7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907368E8-CBA3-4D9A-9141-7F5B8133CFDD}" type="slidenum">
              <a:rPr lang="he-IL" altLang="he-IL" sz="1200">
                <a:solidFill>
                  <a:srgbClr val="FFFFFF"/>
                </a:solidFill>
              </a:rPr>
              <a:pPr eaLnBrk="1" hangingPunct="1">
                <a:lnSpc>
                  <a:spcPct val="80000"/>
                </a:lnSpc>
              </a:pPr>
              <a:t>30</a:t>
            </a:fld>
            <a:endParaRPr lang="en-US" altLang="he-IL" sz="1200">
              <a:solidFill>
                <a:srgbClr val="FFFFFF"/>
              </a:solidFill>
            </a:endParaRPr>
          </a:p>
        </p:txBody>
      </p:sp>
      <p:sp>
        <p:nvSpPr>
          <p:cNvPr id="23555" name="Title 1">
            <a:extLst>
              <a:ext uri="{FF2B5EF4-FFF2-40B4-BE49-F238E27FC236}">
                <a16:creationId xmlns:a16="http://schemas.microsoft.com/office/drawing/2014/main" xmlns="" id="{FDAFBF91-AA47-4D82-9A89-42FA19DF717D}"/>
              </a:ext>
            </a:extLst>
          </p:cNvPr>
          <p:cNvSpPr>
            <a:spLocks noGrp="1"/>
          </p:cNvSpPr>
          <p:nvPr>
            <p:ph type="title" idx="4294967295"/>
          </p:nvPr>
        </p:nvSpPr>
        <p:spPr/>
        <p:txBody>
          <a:bodyPr anchor="b"/>
          <a:lstStyle/>
          <a:p>
            <a:pPr algn="r" eaLnBrk="1" hangingPunct="1"/>
            <a:r>
              <a:rPr lang="he-IL" altLang="he-IL"/>
              <a:t>אחסון ערכים</a:t>
            </a:r>
            <a:endParaRPr lang="en-US" altLang="he-IL"/>
          </a:p>
        </p:txBody>
      </p:sp>
      <p:sp>
        <p:nvSpPr>
          <p:cNvPr id="23556" name="Content Placeholder 2">
            <a:extLst>
              <a:ext uri="{FF2B5EF4-FFF2-40B4-BE49-F238E27FC236}">
                <a16:creationId xmlns:a16="http://schemas.microsoft.com/office/drawing/2014/main" xmlns="" id="{4AF037E7-E338-4F3C-915E-84759C04BF8F}"/>
              </a:ext>
            </a:extLst>
          </p:cNvPr>
          <p:cNvSpPr>
            <a:spLocks noGrp="1"/>
          </p:cNvSpPr>
          <p:nvPr>
            <p:ph idx="4294967295"/>
          </p:nvPr>
        </p:nvSpPr>
        <p:spPr/>
        <p:txBody>
          <a:bodyPr/>
          <a:lstStyle/>
          <a:p>
            <a:pPr algn="r" rtl="1" eaLnBrk="1" hangingPunct="1"/>
            <a:r>
              <a:rPr lang="he-IL" altLang="he-IL"/>
              <a:t>כאשר מריצים תוכנית נרצה לשמור משתנים מסוימים כדי שישמשו אותנו בפקודות בהמשך</a:t>
            </a:r>
          </a:p>
          <a:p>
            <a:pPr algn="r" rtl="1" eaLnBrk="1" hangingPunct="1"/>
            <a:r>
              <a:rPr lang="he-IL" altLang="he-IL"/>
              <a:t>כאשר התוכנית רצה, היא מקבלת שטח בזיכרון בו היא יכולה לאחסן משתנים אלו. שטח זה נקרא </a:t>
            </a:r>
            <a:r>
              <a:rPr lang="he-IL" altLang="he-IL" b="1"/>
              <a:t>מחסנית</a:t>
            </a:r>
            <a:r>
              <a:rPr lang="he-IL" altLang="he-IL"/>
              <a:t> </a:t>
            </a:r>
            <a:r>
              <a:rPr lang="he-IL" altLang="he-IL" b="1"/>
              <a:t>(</a:t>
            </a:r>
            <a:r>
              <a:rPr lang="en-US" altLang="he-IL" b="1"/>
              <a:t>stack</a:t>
            </a:r>
            <a:r>
              <a:rPr lang="he-IL" altLang="he-IL" b="1"/>
              <a:t>)</a:t>
            </a:r>
          </a:p>
          <a:p>
            <a:pPr algn="r" rtl="1" eaLnBrk="1" hangingPunct="1"/>
            <a:r>
              <a:rPr lang="he-IL" altLang="he-IL"/>
              <a:t>המחסנית מורכבת מתאים, ולכל תא יש כתובת</a:t>
            </a:r>
          </a:p>
          <a:p>
            <a:pPr algn="r" rtl="1" eaLnBrk="1" hangingPunct="1"/>
            <a:r>
              <a:rPr lang="he-IL" altLang="he-IL"/>
              <a:t>כל תא נקרא </a:t>
            </a:r>
            <a:r>
              <a:rPr lang="en-US" altLang="he-IL"/>
              <a:t>byte</a:t>
            </a:r>
            <a:r>
              <a:rPr lang="he-IL" altLang="he-IL"/>
              <a:t> (בייט)</a:t>
            </a:r>
          </a:p>
          <a:p>
            <a:pPr algn="r" rtl="1" eaLnBrk="1" hangingPunct="1"/>
            <a:r>
              <a:rPr lang="he-IL" altLang="he-IL"/>
              <a:t>יש משתנים שערכם מאוחסן בבייט אחד, ויש</a:t>
            </a:r>
          </a:p>
          <a:p>
            <a:pPr algn="r" rtl="1" eaLnBrk="1" hangingPunct="1">
              <a:buFont typeface="Wingdings" panose="05000000000000000000" pitchFamily="2" charset="2"/>
              <a:buNone/>
            </a:pPr>
            <a:r>
              <a:rPr lang="he-IL" altLang="he-IL"/>
              <a:t>	משתנים שערכם מאוחסן ביותר (נראה בהמשך)</a:t>
            </a:r>
          </a:p>
        </p:txBody>
      </p:sp>
      <p:graphicFrame>
        <p:nvGraphicFramePr>
          <p:cNvPr id="4" name="Table 3">
            <a:extLst>
              <a:ext uri="{FF2B5EF4-FFF2-40B4-BE49-F238E27FC236}">
                <a16:creationId xmlns:a16="http://schemas.microsoft.com/office/drawing/2014/main" xmlns="" id="{AA4AB60A-A379-496A-B5C6-CEF761358C07}"/>
              </a:ext>
            </a:extLst>
          </p:cNvPr>
          <p:cNvGraphicFramePr>
            <a:graphicFrameLocks noGrp="1"/>
          </p:cNvGraphicFramePr>
          <p:nvPr/>
        </p:nvGraphicFramePr>
        <p:xfrm>
          <a:off x="457200" y="4327525"/>
          <a:ext cx="1066800" cy="2286000"/>
        </p:xfrm>
        <a:graphic>
          <a:graphicData uri="http://schemas.openxmlformats.org/drawingml/2006/table">
            <a:tbl>
              <a:tblPr/>
              <a:tblGrid>
                <a:gridCol w="533400">
                  <a:extLst>
                    <a:ext uri="{9D8B030D-6E8A-4147-A177-3AD203B41FA5}">
                      <a16:colId xmlns:a16="http://schemas.microsoft.com/office/drawing/2014/main" xmlns="" val="20000"/>
                    </a:ext>
                  </a:extLst>
                </a:gridCol>
                <a:gridCol w="533400">
                  <a:extLst>
                    <a:ext uri="{9D8B030D-6E8A-4147-A177-3AD203B41FA5}">
                      <a16:colId xmlns:a16="http://schemas.microsoft.com/office/drawing/2014/main" xmlns="" val="20001"/>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1000</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1001</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1002</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1003</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1004</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1005</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xmlns="" id="{F180DC6B-AEFD-4E48-94F2-7A0203D1E17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1022A197-1394-4F78-A257-481CB412D983}" type="slidenum">
              <a:rPr lang="he-IL" altLang="he-IL" sz="1200">
                <a:solidFill>
                  <a:srgbClr val="FFFFFF"/>
                </a:solidFill>
              </a:rPr>
              <a:pPr eaLnBrk="1" hangingPunct="1">
                <a:lnSpc>
                  <a:spcPct val="80000"/>
                </a:lnSpc>
              </a:pPr>
              <a:t>31</a:t>
            </a:fld>
            <a:endParaRPr lang="en-US" altLang="he-IL" sz="1200">
              <a:solidFill>
                <a:srgbClr val="FFFFFF"/>
              </a:solidFill>
            </a:endParaRPr>
          </a:p>
        </p:txBody>
      </p:sp>
      <p:sp>
        <p:nvSpPr>
          <p:cNvPr id="24579" name="Title 1">
            <a:extLst>
              <a:ext uri="{FF2B5EF4-FFF2-40B4-BE49-F238E27FC236}">
                <a16:creationId xmlns:a16="http://schemas.microsoft.com/office/drawing/2014/main" xmlns="" id="{09939D69-52D6-41F9-98CB-A90DE0D231C3}"/>
              </a:ext>
            </a:extLst>
          </p:cNvPr>
          <p:cNvSpPr>
            <a:spLocks noGrp="1"/>
          </p:cNvSpPr>
          <p:nvPr>
            <p:ph type="title" idx="4294967295"/>
          </p:nvPr>
        </p:nvSpPr>
        <p:spPr/>
        <p:txBody>
          <a:bodyPr anchor="b"/>
          <a:lstStyle/>
          <a:p>
            <a:pPr algn="r" eaLnBrk="1" hangingPunct="1"/>
            <a:r>
              <a:rPr lang="he-IL" altLang="he-IL"/>
              <a:t>אחסון ערכים (2)</a:t>
            </a:r>
            <a:endParaRPr lang="en-US" altLang="he-IL"/>
          </a:p>
        </p:txBody>
      </p:sp>
      <p:sp>
        <p:nvSpPr>
          <p:cNvPr id="3" name="Content Placeholder 2">
            <a:extLst>
              <a:ext uri="{FF2B5EF4-FFF2-40B4-BE49-F238E27FC236}">
                <a16:creationId xmlns:a16="http://schemas.microsoft.com/office/drawing/2014/main" xmlns="" id="{2F2FA510-9F85-417B-AF8C-00E64105E4A1}"/>
              </a:ext>
            </a:extLst>
          </p:cNvPr>
          <p:cNvSpPr>
            <a:spLocks noGrp="1"/>
          </p:cNvSpPr>
          <p:nvPr>
            <p:ph idx="4294967295"/>
          </p:nvPr>
        </p:nvSpPr>
        <p:spPr/>
        <p:txBody>
          <a:bodyPr/>
          <a:lstStyle/>
          <a:p>
            <a:pPr rtl="1" eaLnBrk="1" hangingPunct="1">
              <a:buFont typeface="Wingdings" panose="05000000000000000000" pitchFamily="2" charset="2"/>
              <a:buNone/>
            </a:pPr>
            <a:endParaRPr lang="en-US" altLang="he-IL" sz="2100"/>
          </a:p>
          <a:p>
            <a:pPr rtl="1" eaLnBrk="1" hangingPunct="1">
              <a:buFont typeface="Wingdings" panose="05000000000000000000" pitchFamily="2" charset="2"/>
              <a:buNone/>
            </a:pPr>
            <a:endParaRPr lang="en-US" altLang="he-IL" sz="2100"/>
          </a:p>
          <a:p>
            <a:pPr rtl="1" eaLnBrk="1" hangingPunct="1">
              <a:buFont typeface="Wingdings" panose="05000000000000000000" pitchFamily="2" charset="2"/>
              <a:buNone/>
            </a:pPr>
            <a:endParaRPr lang="en-US" altLang="he-IL" sz="2100"/>
          </a:p>
          <a:p>
            <a:pPr rtl="1" eaLnBrk="1" hangingPunct="1">
              <a:buFont typeface="Wingdings" panose="05000000000000000000" pitchFamily="2" charset="2"/>
              <a:buNone/>
            </a:pPr>
            <a:endParaRPr lang="en-US" altLang="he-IL" sz="2100"/>
          </a:p>
          <a:p>
            <a:pPr rtl="1" eaLnBrk="1" hangingPunct="1">
              <a:buFont typeface="Wingdings" panose="05000000000000000000" pitchFamily="2" charset="2"/>
              <a:buNone/>
            </a:pPr>
            <a:endParaRPr lang="en-US" altLang="he-IL" sz="2100"/>
          </a:p>
          <a:p>
            <a:pPr rtl="1" eaLnBrk="1" hangingPunct="1">
              <a:buFont typeface="Wingdings" panose="05000000000000000000" pitchFamily="2" charset="2"/>
              <a:buNone/>
            </a:pPr>
            <a:endParaRPr lang="en-US" altLang="he-IL" sz="2100"/>
          </a:p>
          <a:p>
            <a:pPr algn="r" rtl="1" eaLnBrk="1" hangingPunct="1"/>
            <a:r>
              <a:rPr lang="he-IL" altLang="he-IL"/>
              <a:t>בתוכנית זו הגדרנו את המשתנה </a:t>
            </a:r>
            <a:r>
              <a:rPr lang="en-US" altLang="he-IL"/>
              <a:t>x</a:t>
            </a:r>
            <a:r>
              <a:rPr lang="he-IL" altLang="he-IL"/>
              <a:t>, ולכן התוכנית מקצה תא במחסנית למשתנה זה</a:t>
            </a:r>
          </a:p>
          <a:p>
            <a:pPr algn="r" rtl="1" eaLnBrk="1" hangingPunct="1"/>
            <a:r>
              <a:rPr lang="he-IL" altLang="he-IL"/>
              <a:t>כאשר המשתמש מקליד מחרוזת, היא נכנסת לתוך התא המוקצה עבור </a:t>
            </a:r>
            <a:r>
              <a:rPr lang="en-US" altLang="he-IL"/>
              <a:t>x</a:t>
            </a:r>
            <a:endParaRPr lang="he-IL" altLang="he-IL"/>
          </a:p>
          <a:p>
            <a:pPr algn="r" rtl="1" eaLnBrk="1" hangingPunct="1"/>
            <a:endParaRPr lang="he-IL" altLang="he-IL"/>
          </a:p>
        </p:txBody>
      </p:sp>
      <p:graphicFrame>
        <p:nvGraphicFramePr>
          <p:cNvPr id="37958" name="Group 70">
            <a:extLst>
              <a:ext uri="{FF2B5EF4-FFF2-40B4-BE49-F238E27FC236}">
                <a16:creationId xmlns:a16="http://schemas.microsoft.com/office/drawing/2014/main" xmlns="" id="{DE70DC30-89DD-48B3-B5C0-D21688949F27}"/>
              </a:ext>
            </a:extLst>
          </p:cNvPr>
          <p:cNvGraphicFramePr>
            <a:graphicFrameLocks noGrp="1"/>
          </p:cNvGraphicFramePr>
          <p:nvPr/>
        </p:nvGraphicFramePr>
        <p:xfrm>
          <a:off x="5105400" y="1752600"/>
          <a:ext cx="2209800" cy="2286000"/>
        </p:xfrm>
        <a:graphic>
          <a:graphicData uri="http://schemas.openxmlformats.org/drawingml/2006/table">
            <a:tbl>
              <a:tblPr/>
              <a:tblGrid>
                <a:gridCol w="838200">
                  <a:extLst>
                    <a:ext uri="{9D8B030D-6E8A-4147-A177-3AD203B41FA5}">
                      <a16:colId xmlns:a16="http://schemas.microsoft.com/office/drawing/2014/main" xmlns="" val="20000"/>
                    </a:ext>
                  </a:extLst>
                </a:gridCol>
                <a:gridCol w="635000">
                  <a:extLst>
                    <a:ext uri="{9D8B030D-6E8A-4147-A177-3AD203B41FA5}">
                      <a16:colId xmlns:a16="http://schemas.microsoft.com/office/drawing/2014/main" xmlns="" val="20001"/>
                    </a:ext>
                  </a:extLst>
                </a:gridCol>
                <a:gridCol w="736600">
                  <a:extLst>
                    <a:ext uri="{9D8B030D-6E8A-4147-A177-3AD203B41FA5}">
                      <a16:colId xmlns:a16="http://schemas.microsoft.com/office/drawing/2014/main" xmlns="" val="20002"/>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Arial" pitchFamily="34" charset="0"/>
                        </a:rPr>
                        <a:t>string: x</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1000</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1004</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1008</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1012</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1016</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1020</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graphicFrame>
        <p:nvGraphicFramePr>
          <p:cNvPr id="37955" name="Group 67">
            <a:extLst>
              <a:ext uri="{FF2B5EF4-FFF2-40B4-BE49-F238E27FC236}">
                <a16:creationId xmlns:a16="http://schemas.microsoft.com/office/drawing/2014/main" xmlns="" id="{2D383035-5BF9-4583-AE04-E4E5DDA7DF86}"/>
              </a:ext>
            </a:extLst>
          </p:cNvPr>
          <p:cNvGraphicFramePr>
            <a:graphicFrameLocks noGrp="1"/>
          </p:cNvGraphicFramePr>
          <p:nvPr/>
        </p:nvGraphicFramePr>
        <p:xfrm>
          <a:off x="5105400" y="1752600"/>
          <a:ext cx="2209800" cy="2286000"/>
        </p:xfrm>
        <a:graphic>
          <a:graphicData uri="http://schemas.openxmlformats.org/drawingml/2006/table">
            <a:tbl>
              <a:tblPr/>
              <a:tblGrid>
                <a:gridCol w="838200">
                  <a:extLst>
                    <a:ext uri="{9D8B030D-6E8A-4147-A177-3AD203B41FA5}">
                      <a16:colId xmlns:a16="http://schemas.microsoft.com/office/drawing/2014/main" xmlns="" val="20000"/>
                    </a:ext>
                  </a:extLst>
                </a:gridCol>
                <a:gridCol w="635000">
                  <a:extLst>
                    <a:ext uri="{9D8B030D-6E8A-4147-A177-3AD203B41FA5}">
                      <a16:colId xmlns:a16="http://schemas.microsoft.com/office/drawing/2014/main" xmlns="" val="20001"/>
                    </a:ext>
                  </a:extLst>
                </a:gridCol>
                <a:gridCol w="736600">
                  <a:extLst>
                    <a:ext uri="{9D8B030D-6E8A-4147-A177-3AD203B41FA5}">
                      <a16:colId xmlns:a16="http://schemas.microsoft.com/office/drawing/2014/main" xmlns="" val="20002"/>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Arial" pitchFamily="34" charset="0"/>
                        </a:rPr>
                        <a:t>string: x</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1000</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1004</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1008</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1012</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1016</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1020</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9" name="Right Arrow 8">
            <a:extLst>
              <a:ext uri="{FF2B5EF4-FFF2-40B4-BE49-F238E27FC236}">
                <a16:creationId xmlns:a16="http://schemas.microsoft.com/office/drawing/2014/main" xmlns="" id="{CC975A44-5305-474A-BAE6-7E7FB88CAF97}"/>
              </a:ext>
            </a:extLst>
          </p:cNvPr>
          <p:cNvSpPr>
            <a:spLocks noChangeArrowheads="1"/>
          </p:cNvSpPr>
          <p:nvPr/>
        </p:nvSpPr>
        <p:spPr bwMode="auto">
          <a:xfrm flipH="1">
            <a:off x="3429000" y="3505200"/>
            <a:ext cx="762000" cy="228600"/>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eaLnBrk="1" hangingPunct="1"/>
            <a:endParaRPr lang="he-IL" altLang="he-IL">
              <a:latin typeface="Verdana" panose="020B0604030504040204" pitchFamily="34" charset="0"/>
            </a:endParaRPr>
          </a:p>
        </p:txBody>
      </p:sp>
      <p:sp>
        <p:nvSpPr>
          <p:cNvPr id="24640" name="Content Placeholder 2">
            <a:extLst>
              <a:ext uri="{FF2B5EF4-FFF2-40B4-BE49-F238E27FC236}">
                <a16:creationId xmlns:a16="http://schemas.microsoft.com/office/drawing/2014/main" xmlns="" id="{CE462C95-7395-4551-A12C-D9620ED99FA8}"/>
              </a:ext>
            </a:extLst>
          </p:cNvPr>
          <p:cNvSpPr>
            <a:spLocks/>
          </p:cNvSpPr>
          <p:nvPr/>
        </p:nvSpPr>
        <p:spPr bwMode="auto">
          <a:xfrm>
            <a:off x="152400" y="1981200"/>
            <a:ext cx="3810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1" eaLnBrk="1" hangingPunct="1">
              <a:spcBef>
                <a:spcPct val="20000"/>
              </a:spcBef>
              <a:buClr>
                <a:schemeClr val="bg2"/>
              </a:buClr>
              <a:buSzPct val="75000"/>
              <a:buFont typeface="Wingdings" panose="05000000000000000000" pitchFamily="2" charset="2"/>
              <a:buChar char="p"/>
            </a:pPr>
            <a:endParaRPr lang="he-IL" altLang="he-IL" sz="2000">
              <a:latin typeface="Verdana" panose="020B0604030504040204" pitchFamily="34" charset="0"/>
            </a:endParaRPr>
          </a:p>
          <a:p>
            <a:pPr algn="l" eaLnBrk="1" hangingPunct="1"/>
            <a:r>
              <a:rPr lang="en-US" altLang="he-IL" noProof="1"/>
              <a:t>static void Main(string[] args)</a:t>
            </a:r>
            <a:endParaRPr lang="en-US" altLang="he-IL"/>
          </a:p>
          <a:p>
            <a:pPr algn="l" eaLnBrk="1" hangingPunct="1"/>
            <a:r>
              <a:rPr lang="en-US" altLang="he-IL" noProof="1"/>
              <a:t>{</a:t>
            </a:r>
          </a:p>
          <a:p>
            <a:pPr algn="l" eaLnBrk="1" hangingPunct="1"/>
            <a:r>
              <a:rPr lang="en-US" altLang="he-IL" noProof="1"/>
              <a:t>      string x;</a:t>
            </a:r>
          </a:p>
          <a:p>
            <a:pPr algn="l" eaLnBrk="1" hangingPunct="1"/>
            <a:endParaRPr lang="en-US" altLang="he-IL" noProof="1"/>
          </a:p>
          <a:p>
            <a:pPr algn="l" eaLnBrk="1" hangingPunct="1"/>
            <a:r>
              <a:rPr lang="en-US" altLang="he-IL" noProof="1"/>
              <a:t>      x = Console.ReadLine();</a:t>
            </a:r>
          </a:p>
          <a:p>
            <a:pPr algn="l" eaLnBrk="1" hangingPunct="1"/>
            <a:r>
              <a:rPr lang="en-US" altLang="he-IL" noProof="1"/>
              <a:t>}</a:t>
            </a:r>
            <a:endParaRPr lang="en-US" altLang="he-IL"/>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ox(in)">
                                      <p:cBhvr>
                                        <p:cTn id="7" dur="500"/>
                                        <p:tgtEl>
                                          <p:spTgt spid="3">
                                            <p:txEl>
                                              <p:pRg st="7" end="7"/>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in)">
                                      <p:cBhvr>
                                        <p:cTn id="10" dur="500"/>
                                        <p:tgtEl>
                                          <p:spTgt spid="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37955"/>
                                        </p:tgtEl>
                                        <p:attrNameLst>
                                          <p:attrName>style.visibility</p:attrName>
                                        </p:attrNameLst>
                                      </p:cBhvr>
                                      <p:to>
                                        <p:strVal val="visible"/>
                                      </p:to>
                                    </p:set>
                                    <p:animEffect transition="in" filter="box(in)">
                                      <p:cBhvr>
                                        <p:cTn id="15" dur="500"/>
                                        <p:tgtEl>
                                          <p:spTgt spid="37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xmlns="" id="{223FB8CB-2BB2-4D27-95AE-44647E1928D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56735BF8-BD6F-458D-912E-6C34D222F46D}" type="slidenum">
              <a:rPr lang="he-IL" altLang="he-IL" sz="1200">
                <a:solidFill>
                  <a:srgbClr val="FFFFFF"/>
                </a:solidFill>
              </a:rPr>
              <a:pPr eaLnBrk="1" hangingPunct="1">
                <a:lnSpc>
                  <a:spcPct val="80000"/>
                </a:lnSpc>
              </a:pPr>
              <a:t>32</a:t>
            </a:fld>
            <a:endParaRPr lang="en-US" altLang="he-IL" sz="1200">
              <a:solidFill>
                <a:srgbClr val="FFFFFF"/>
              </a:solidFill>
            </a:endParaRPr>
          </a:p>
        </p:txBody>
      </p:sp>
      <p:sp>
        <p:nvSpPr>
          <p:cNvPr id="25603" name="Title 1">
            <a:extLst>
              <a:ext uri="{FF2B5EF4-FFF2-40B4-BE49-F238E27FC236}">
                <a16:creationId xmlns:a16="http://schemas.microsoft.com/office/drawing/2014/main" xmlns="" id="{7EFE43B8-30F6-4D8A-99EB-E07F205D7EA8}"/>
              </a:ext>
            </a:extLst>
          </p:cNvPr>
          <p:cNvSpPr>
            <a:spLocks noGrp="1"/>
          </p:cNvSpPr>
          <p:nvPr>
            <p:ph type="title" idx="4294967295"/>
          </p:nvPr>
        </p:nvSpPr>
        <p:spPr/>
        <p:txBody>
          <a:bodyPr anchor="b"/>
          <a:lstStyle/>
          <a:p>
            <a:pPr algn="r" eaLnBrk="1" hangingPunct="1"/>
            <a:r>
              <a:rPr lang="he-IL" altLang="he-IL"/>
              <a:t>הדפסת ערכו של משתנה</a:t>
            </a:r>
            <a:endParaRPr lang="en-US" altLang="he-IL"/>
          </a:p>
        </p:txBody>
      </p:sp>
      <p:sp>
        <p:nvSpPr>
          <p:cNvPr id="3" name="Content Placeholder 2">
            <a:extLst>
              <a:ext uri="{FF2B5EF4-FFF2-40B4-BE49-F238E27FC236}">
                <a16:creationId xmlns:a16="http://schemas.microsoft.com/office/drawing/2014/main" xmlns="" id="{E8D67F9A-4DDD-44C4-BF69-80EA2DAA4816}"/>
              </a:ext>
            </a:extLst>
          </p:cNvPr>
          <p:cNvSpPr>
            <a:spLocks noGrp="1"/>
          </p:cNvSpPr>
          <p:nvPr>
            <p:ph idx="4294967295"/>
          </p:nvPr>
        </p:nvSpPr>
        <p:spPr>
          <a:xfrm>
            <a:off x="152400" y="1600200"/>
            <a:ext cx="8610600" cy="4525963"/>
          </a:xfrm>
        </p:spPr>
        <p:txBody>
          <a:bodyPr/>
          <a:lstStyle/>
          <a:p>
            <a:pPr algn="l" rtl="0" eaLnBrk="1" hangingPunct="1">
              <a:buFont typeface="Wingdings" panose="05000000000000000000" pitchFamily="2" charset="2"/>
              <a:buNone/>
            </a:pPr>
            <a:endParaRPr lang="en-US" altLang="he-IL" sz="2100" dirty="0"/>
          </a:p>
          <a:p>
            <a:pPr algn="l" rtl="0" eaLnBrk="1" hangingPunct="1">
              <a:buFont typeface="Wingdings" panose="05000000000000000000" pitchFamily="2" charset="2"/>
              <a:buNone/>
            </a:pPr>
            <a:r>
              <a:rPr lang="en-US" altLang="he-IL" sz="2100" noProof="1"/>
              <a:t>static void Main(string[] args)</a:t>
            </a:r>
            <a:endParaRPr lang="en-US" altLang="he-IL" sz="2100" dirty="0"/>
          </a:p>
          <a:p>
            <a:pPr algn="l" rtl="0" eaLnBrk="1" hangingPunct="1">
              <a:buFont typeface="Wingdings" panose="05000000000000000000" pitchFamily="2" charset="2"/>
              <a:buNone/>
            </a:pPr>
            <a:r>
              <a:rPr lang="en-US" altLang="he-IL" sz="2100" dirty="0"/>
              <a:t>{</a:t>
            </a:r>
          </a:p>
          <a:p>
            <a:pPr algn="l" rtl="0" eaLnBrk="1" hangingPunct="1">
              <a:buFont typeface="Wingdings" panose="05000000000000000000" pitchFamily="2" charset="2"/>
              <a:buNone/>
            </a:pPr>
            <a:r>
              <a:rPr lang="en-US" altLang="he-IL" sz="2100" dirty="0"/>
              <a:t>	string x;</a:t>
            </a:r>
          </a:p>
          <a:p>
            <a:pPr algn="l" rtl="0" eaLnBrk="1" hangingPunct="1">
              <a:buFont typeface="Wingdings" panose="05000000000000000000" pitchFamily="2" charset="2"/>
              <a:buNone/>
            </a:pPr>
            <a:r>
              <a:rPr lang="he-IL" altLang="he-IL" sz="2100" dirty="0"/>
              <a:t>	</a:t>
            </a:r>
            <a:r>
              <a:rPr lang="en-US" altLang="he-IL" sz="2100" dirty="0" err="1"/>
              <a:t>Console.WriteLine</a:t>
            </a:r>
            <a:r>
              <a:rPr lang="en-US" altLang="he-IL" sz="2100" dirty="0"/>
              <a:t>(“Please enter a number: “);</a:t>
            </a:r>
          </a:p>
          <a:p>
            <a:pPr algn="l" rtl="0" eaLnBrk="1" hangingPunct="1">
              <a:buFont typeface="Wingdings" panose="05000000000000000000" pitchFamily="2" charset="2"/>
              <a:buNone/>
            </a:pPr>
            <a:r>
              <a:rPr lang="en-US" altLang="he-IL" sz="2100" dirty="0"/>
              <a:t>	x = </a:t>
            </a:r>
            <a:r>
              <a:rPr lang="en-US" altLang="he-IL" sz="2100" dirty="0" err="1"/>
              <a:t>Console.ReadLine</a:t>
            </a:r>
            <a:r>
              <a:rPr lang="en-US" altLang="he-IL" sz="2100" dirty="0"/>
              <a:t>();</a:t>
            </a:r>
            <a:endParaRPr lang="he-IL" altLang="he-IL" sz="2100" dirty="0"/>
          </a:p>
          <a:p>
            <a:pPr algn="l" rtl="0" eaLnBrk="1" hangingPunct="1">
              <a:buFont typeface="Wingdings" panose="05000000000000000000" pitchFamily="2" charset="2"/>
              <a:buNone/>
            </a:pPr>
            <a:r>
              <a:rPr lang="en-US" altLang="he-IL" sz="2100" dirty="0"/>
              <a:t>	</a:t>
            </a:r>
            <a:r>
              <a:rPr lang="en-US" altLang="he-IL" sz="2100" dirty="0" err="1"/>
              <a:t>Console.WriteLine</a:t>
            </a:r>
            <a:r>
              <a:rPr lang="en-US" altLang="he-IL" sz="2100" dirty="0"/>
              <a:t>(“{0} is a number”, x);</a:t>
            </a:r>
          </a:p>
          <a:p>
            <a:pPr algn="l" rtl="0" eaLnBrk="1" hangingPunct="1">
              <a:buFont typeface="Wingdings" panose="05000000000000000000" pitchFamily="2" charset="2"/>
              <a:buNone/>
            </a:pPr>
            <a:r>
              <a:rPr lang="en-US" altLang="he-IL" sz="2100" dirty="0"/>
              <a:t>}</a:t>
            </a:r>
          </a:p>
          <a:p>
            <a:pPr algn="r" rtl="1" eaLnBrk="1" hangingPunct="1"/>
            <a:r>
              <a:rPr lang="he-IL" altLang="he-IL" dirty="0"/>
              <a:t>פקודת ההדפסה מדפיסה את התוכן של התא המוקצה עבור המשתנה </a:t>
            </a:r>
            <a:r>
              <a:rPr lang="en-US" altLang="he-IL" dirty="0"/>
              <a:t>x</a:t>
            </a:r>
            <a:r>
              <a:rPr lang="he-IL" altLang="he-IL" dirty="0"/>
              <a:t> ולכן יודפס למסך </a:t>
            </a:r>
            <a:r>
              <a:rPr lang="en-US" altLang="he-IL" i="1" dirty="0"/>
              <a:t>4 is a number</a:t>
            </a:r>
          </a:p>
          <a:p>
            <a:pPr algn="r" rtl="1" eaLnBrk="1" hangingPunct="1"/>
            <a:r>
              <a:rPr lang="he-IL" altLang="he-IL" dirty="0"/>
              <a:t>כדי שהתוכנית שלנו תהייה ידידותית נציג הודעה מתאימה</a:t>
            </a:r>
          </a:p>
          <a:p>
            <a:pPr eaLnBrk="1" hangingPunct="1"/>
            <a:endParaRPr lang="he-IL" altLang="he-IL" dirty="0"/>
          </a:p>
          <a:p>
            <a:pPr eaLnBrk="1" hangingPunct="1"/>
            <a:endParaRPr lang="en-US" altLang="he-IL" dirty="0"/>
          </a:p>
        </p:txBody>
      </p:sp>
      <p:graphicFrame>
        <p:nvGraphicFramePr>
          <p:cNvPr id="38990" name="Group 78">
            <a:extLst>
              <a:ext uri="{FF2B5EF4-FFF2-40B4-BE49-F238E27FC236}">
                <a16:creationId xmlns:a16="http://schemas.microsoft.com/office/drawing/2014/main" xmlns="" id="{AACBE437-B104-449A-AAC9-BC9706DD2408}"/>
              </a:ext>
            </a:extLst>
          </p:cNvPr>
          <p:cNvGraphicFramePr>
            <a:graphicFrameLocks noGrp="1"/>
          </p:cNvGraphicFramePr>
          <p:nvPr/>
        </p:nvGraphicFramePr>
        <p:xfrm>
          <a:off x="6705600" y="1762125"/>
          <a:ext cx="2286000" cy="2286000"/>
        </p:xfrm>
        <a:graphic>
          <a:graphicData uri="http://schemas.openxmlformats.org/drawingml/2006/table">
            <a:tbl>
              <a:tblPr/>
              <a:tblGrid>
                <a:gridCol w="9144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609600">
                  <a:extLst>
                    <a:ext uri="{9D8B030D-6E8A-4147-A177-3AD203B41FA5}">
                      <a16:colId xmlns:a16="http://schemas.microsoft.com/office/drawing/2014/main" xmlns="" val="20002"/>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Arial" pitchFamily="34" charset="0"/>
                        </a:rPr>
                        <a:t>string: x</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1000</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1004</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1008</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1012</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1016</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1020</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grpSp>
        <p:nvGrpSpPr>
          <p:cNvPr id="2" name="Group 13">
            <a:extLst>
              <a:ext uri="{FF2B5EF4-FFF2-40B4-BE49-F238E27FC236}">
                <a16:creationId xmlns:a16="http://schemas.microsoft.com/office/drawing/2014/main" xmlns="" id="{06EB40ED-D91F-461D-BE18-F19EE2D21445}"/>
              </a:ext>
            </a:extLst>
          </p:cNvPr>
          <p:cNvGrpSpPr>
            <a:grpSpLocks/>
          </p:cNvGrpSpPr>
          <p:nvPr/>
        </p:nvGrpSpPr>
        <p:grpSpPr bwMode="auto">
          <a:xfrm>
            <a:off x="3581400" y="3671888"/>
            <a:ext cx="1778000" cy="366712"/>
            <a:chOff x="3403070" y="3886200"/>
            <a:chExt cx="1778531" cy="366162"/>
          </a:xfrm>
        </p:grpSpPr>
        <p:cxnSp>
          <p:nvCxnSpPr>
            <p:cNvPr id="25666" name="Straight Arrow Connector 6">
              <a:extLst>
                <a:ext uri="{FF2B5EF4-FFF2-40B4-BE49-F238E27FC236}">
                  <a16:creationId xmlns:a16="http://schemas.microsoft.com/office/drawing/2014/main" xmlns="" id="{9559BB29-9C99-4E97-BE05-718B0514D507}"/>
                </a:ext>
              </a:extLst>
            </p:cNvPr>
            <p:cNvCxnSpPr>
              <a:cxnSpLocks noChangeShapeType="1"/>
            </p:cNvCxnSpPr>
            <p:nvPr/>
          </p:nvCxnSpPr>
          <p:spPr bwMode="auto">
            <a:xfrm rot="10800000" flipV="1">
              <a:off x="3403070" y="4190999"/>
              <a:ext cx="1778531" cy="742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5667" name="TextBox 8">
              <a:extLst>
                <a:ext uri="{FF2B5EF4-FFF2-40B4-BE49-F238E27FC236}">
                  <a16:creationId xmlns:a16="http://schemas.microsoft.com/office/drawing/2014/main" xmlns="" id="{CC97E837-B48C-465C-AA00-7E22A59483F9}"/>
                </a:ext>
              </a:extLst>
            </p:cNvPr>
            <p:cNvSpPr txBox="1">
              <a:spLocks noChangeArrowheads="1"/>
            </p:cNvSpPr>
            <p:nvPr/>
          </p:nvSpPr>
          <p:spPr bwMode="auto">
            <a:xfrm>
              <a:off x="3585687" y="3886200"/>
              <a:ext cx="1595914" cy="36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he-IL" altLang="he-IL">
                  <a:latin typeface="Verdana" panose="020B0604030504040204" pitchFamily="34" charset="0"/>
                </a:rPr>
                <a:t>לאחר הקלדת 4</a:t>
              </a:r>
              <a:endParaRPr lang="en-US" altLang="he-IL">
                <a:latin typeface="Verdana" panose="020B0604030504040204" pitchFamily="34" charset="0"/>
              </a:endParaRPr>
            </a:p>
          </p:txBody>
        </p:sp>
      </p:grpSp>
      <p:graphicFrame>
        <p:nvGraphicFramePr>
          <p:cNvPr id="38987" name="Group 75">
            <a:extLst>
              <a:ext uri="{FF2B5EF4-FFF2-40B4-BE49-F238E27FC236}">
                <a16:creationId xmlns:a16="http://schemas.microsoft.com/office/drawing/2014/main" xmlns="" id="{C7205359-C195-49E2-AF63-95574115E85D}"/>
              </a:ext>
            </a:extLst>
          </p:cNvPr>
          <p:cNvGraphicFramePr>
            <a:graphicFrameLocks noGrp="1"/>
          </p:cNvGraphicFramePr>
          <p:nvPr/>
        </p:nvGraphicFramePr>
        <p:xfrm>
          <a:off x="6705600" y="1762125"/>
          <a:ext cx="2286000" cy="2286000"/>
        </p:xfrm>
        <a:graphic>
          <a:graphicData uri="http://schemas.openxmlformats.org/drawingml/2006/table">
            <a:tbl>
              <a:tblPr/>
              <a:tblGrid>
                <a:gridCol w="9144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609600">
                  <a:extLst>
                    <a:ext uri="{9D8B030D-6E8A-4147-A177-3AD203B41FA5}">
                      <a16:colId xmlns:a16="http://schemas.microsoft.com/office/drawing/2014/main" xmlns="" val="20002"/>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Arial" pitchFamily="34" charset="0"/>
                        </a:rPr>
                        <a:t>string: x</a:t>
                      </a: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1000</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1004</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1008</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1012</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1016</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1020</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pic>
        <p:nvPicPr>
          <p:cNvPr id="38991" name="Picture 79">
            <a:extLst>
              <a:ext uri="{FF2B5EF4-FFF2-40B4-BE49-F238E27FC236}">
                <a16:creationId xmlns:a16="http://schemas.microsoft.com/office/drawing/2014/main" xmlns="" id="{4FF332EF-4E8D-4275-93F4-80E63DE718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057400"/>
            <a:ext cx="4343400"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par>
                                <p:cTn id="8" presetID="4" presetClass="entr" presetSubtype="16" fill="hold" nodeType="withEffect">
                                  <p:stCondLst>
                                    <p:cond delay="0"/>
                                  </p:stCondLst>
                                  <p:childTnLst>
                                    <p:set>
                                      <p:cBhvr>
                                        <p:cTn id="9" dur="1" fill="hold">
                                          <p:stCondLst>
                                            <p:cond delay="0"/>
                                          </p:stCondLst>
                                        </p:cTn>
                                        <p:tgtEl>
                                          <p:spTgt spid="38987"/>
                                        </p:tgtEl>
                                        <p:attrNameLst>
                                          <p:attrName>style.visibility</p:attrName>
                                        </p:attrNameLst>
                                      </p:cBhvr>
                                      <p:to>
                                        <p:strVal val="visible"/>
                                      </p:to>
                                    </p:set>
                                    <p:animEffect transition="in" filter="box(in)">
                                      <p:cBhvr>
                                        <p:cTn id="10" dur="500"/>
                                        <p:tgtEl>
                                          <p:spTgt spid="3898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linds(horizontal)">
                                      <p:cBhvr>
                                        <p:cTn id="15" dur="500"/>
                                        <p:tgtEl>
                                          <p:spTgt spid="3">
                                            <p:txEl>
                                              <p:pRg st="6" end="6"/>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box(in)">
                                      <p:cBhvr>
                                        <p:cTn id="20" dur="500"/>
                                        <p:tgtEl>
                                          <p:spTgt spid="3">
                                            <p:txEl>
                                              <p:pRg st="8" end="8"/>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box(in)">
                                      <p:cBhvr>
                                        <p:cTn id="25" dur="500"/>
                                        <p:tgtEl>
                                          <p:spTgt spid="3">
                                            <p:txEl>
                                              <p:pRg st="9" end="9"/>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2" presetID="8" presetClass="emph" presetSubtype="0" fill="hold" nodeType="withEffect">
                                  <p:stCondLst>
                                    <p:cond delay="0"/>
                                  </p:stCondLst>
                                  <p:childTnLst>
                                    <p:animRot by="21600000">
                                      <p:cBhvr>
                                        <p:cTn id="33" dur="500" fill="hold"/>
                                        <p:tgtEl>
                                          <p:spTgt spid="3">
                                            <p:txEl>
                                              <p:pRg st="4" end="4"/>
                                            </p:txEl>
                                          </p:spTgt>
                                        </p:tgtEl>
                                        <p:attrNameLst>
                                          <p:attrName>r</p:attrName>
                                        </p:attrNameLst>
                                      </p:cBhvr>
                                    </p:animRo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nodeType="clickEffect">
                                  <p:stCondLst>
                                    <p:cond delay="0"/>
                                  </p:stCondLst>
                                  <p:childTnLst>
                                    <p:set>
                                      <p:cBhvr>
                                        <p:cTn id="37" dur="1" fill="hold">
                                          <p:stCondLst>
                                            <p:cond delay="0"/>
                                          </p:stCondLst>
                                        </p:cTn>
                                        <p:tgtEl>
                                          <p:spTgt spid="38991"/>
                                        </p:tgtEl>
                                        <p:attrNameLst>
                                          <p:attrName>style.visibility</p:attrName>
                                        </p:attrNameLst>
                                      </p:cBhvr>
                                      <p:to>
                                        <p:strVal val="visible"/>
                                      </p:to>
                                    </p:set>
                                    <p:animEffect transition="in" filter="box(in)">
                                      <p:cBhvr>
                                        <p:cTn id="38" dur="500"/>
                                        <p:tgtEl>
                                          <p:spTgt spid="38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a:extLst>
              <a:ext uri="{FF2B5EF4-FFF2-40B4-BE49-F238E27FC236}">
                <a16:creationId xmlns:a16="http://schemas.microsoft.com/office/drawing/2014/main" xmlns="" id="{53A5EC8B-8134-47A0-8270-5235E22B245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74239EB2-F972-4924-B2F1-AB3837F1E2AD}" type="slidenum">
              <a:rPr lang="he-IL" altLang="he-IL" sz="1200">
                <a:solidFill>
                  <a:srgbClr val="FFFFFF"/>
                </a:solidFill>
              </a:rPr>
              <a:pPr eaLnBrk="1" hangingPunct="1">
                <a:lnSpc>
                  <a:spcPct val="80000"/>
                </a:lnSpc>
              </a:pPr>
              <a:t>33</a:t>
            </a:fld>
            <a:endParaRPr lang="en-US" altLang="he-IL" sz="1200">
              <a:solidFill>
                <a:srgbClr val="FFFFFF"/>
              </a:solidFill>
            </a:endParaRPr>
          </a:p>
        </p:txBody>
      </p:sp>
      <p:sp>
        <p:nvSpPr>
          <p:cNvPr id="26627" name="Rectangle 2">
            <a:extLst>
              <a:ext uri="{FF2B5EF4-FFF2-40B4-BE49-F238E27FC236}">
                <a16:creationId xmlns:a16="http://schemas.microsoft.com/office/drawing/2014/main" xmlns="" id="{41B8838A-31C5-4D3D-88F2-38DED93772B9}"/>
              </a:ext>
            </a:extLst>
          </p:cNvPr>
          <p:cNvSpPr>
            <a:spLocks noGrp="1"/>
          </p:cNvSpPr>
          <p:nvPr>
            <p:ph type="title"/>
          </p:nvPr>
        </p:nvSpPr>
        <p:spPr>
          <a:xfrm>
            <a:off x="609600" y="228600"/>
            <a:ext cx="8153400" cy="990600"/>
          </a:xfrm>
        </p:spPr>
        <p:txBody>
          <a:bodyPr/>
          <a:lstStyle/>
          <a:p>
            <a:pPr algn="r" rtl="1" eaLnBrk="1" hangingPunct="1"/>
            <a:r>
              <a:rPr lang="he-IL" altLang="he-IL"/>
              <a:t>סיכום עד כה..</a:t>
            </a:r>
            <a:endParaRPr lang="en-US" altLang="he-IL"/>
          </a:p>
        </p:txBody>
      </p:sp>
      <p:sp>
        <p:nvSpPr>
          <p:cNvPr id="26628" name="Rectangle 3">
            <a:extLst>
              <a:ext uri="{FF2B5EF4-FFF2-40B4-BE49-F238E27FC236}">
                <a16:creationId xmlns:a16="http://schemas.microsoft.com/office/drawing/2014/main" xmlns="" id="{2EE66B3D-62F7-48B1-B13C-8A985BF089CD}"/>
              </a:ext>
            </a:extLst>
          </p:cNvPr>
          <p:cNvSpPr>
            <a:spLocks noGrp="1"/>
          </p:cNvSpPr>
          <p:nvPr>
            <p:ph type="body" idx="1"/>
          </p:nvPr>
        </p:nvSpPr>
        <p:spPr>
          <a:xfrm>
            <a:off x="228600" y="1600200"/>
            <a:ext cx="8537575" cy="4953000"/>
          </a:xfrm>
        </p:spPr>
        <p:txBody>
          <a:bodyPr/>
          <a:lstStyle/>
          <a:p>
            <a:pPr algn="r" rtl="1" eaLnBrk="1" hangingPunct="1"/>
            <a:endParaRPr lang="he-IL" altLang="he-IL"/>
          </a:p>
          <a:p>
            <a:pPr algn="r" rtl="1" eaLnBrk="1" hangingPunct="1"/>
            <a:r>
              <a:rPr lang="he-IL" altLang="he-IL"/>
              <a:t>קוד ב- </a:t>
            </a:r>
            <a:r>
              <a:rPr lang="en-US" altLang="he-IL"/>
              <a:t>C#</a:t>
            </a:r>
            <a:r>
              <a:rPr lang="he-IL" altLang="he-IL"/>
              <a:t> הוא קובץ טקסט הכתוב מאוסף מילים מסוימות באנגלית</a:t>
            </a:r>
          </a:p>
          <a:p>
            <a:pPr algn="r" rtl="1" eaLnBrk="1" hangingPunct="1"/>
            <a:r>
              <a:rPr lang="he-IL" altLang="he-IL"/>
              <a:t>יש מילים מסוימות שהן פקודות מוכרות למחשב</a:t>
            </a:r>
          </a:p>
          <a:p>
            <a:pPr algn="r" rtl="1" eaLnBrk="1" hangingPunct="1"/>
            <a:r>
              <a:rPr lang="he-IL" altLang="he-IL"/>
              <a:t>המחשב אינו יודע אנגלית, אלא רק מכיר את הספרות 0 ו-1 (בינארית) ולכן עלינו לתרגם עבורו את הקוד שלנו, בתהליך הנקרא קומפילציה</a:t>
            </a:r>
          </a:p>
          <a:p>
            <a:pPr algn="r" rtl="1" eaLnBrk="1" hangingPunct="1"/>
            <a:endParaRPr lang="he-IL" altLang="he-IL"/>
          </a:p>
          <a:p>
            <a:pPr algn="r" rtl="1" eaLnBrk="1" hangingPunct="1">
              <a:buFont typeface="Wingdings" panose="05000000000000000000" pitchFamily="2" charset="2"/>
              <a:buNone/>
            </a:pPr>
            <a:endParaRPr lang="he-IL" altLang="he-IL"/>
          </a:p>
          <a:p>
            <a:pPr algn="r" rtl="1" eaLnBrk="1" hangingPunct="1"/>
            <a:endParaRPr lang="en-US" altLang="he-IL"/>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a:extLst>
              <a:ext uri="{FF2B5EF4-FFF2-40B4-BE49-F238E27FC236}">
                <a16:creationId xmlns:a16="http://schemas.microsoft.com/office/drawing/2014/main" xmlns="" id="{8EC05AAB-1406-4402-BAC2-416053FB31E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A52E398E-86E7-42B9-B223-38C55626DB4D}" type="slidenum">
              <a:rPr lang="he-IL" altLang="he-IL" sz="1200">
                <a:solidFill>
                  <a:srgbClr val="FFFFFF"/>
                </a:solidFill>
              </a:rPr>
              <a:pPr eaLnBrk="1" hangingPunct="1">
                <a:lnSpc>
                  <a:spcPct val="80000"/>
                </a:lnSpc>
              </a:pPr>
              <a:t>34</a:t>
            </a:fld>
            <a:endParaRPr lang="en-US" altLang="he-IL" sz="1200">
              <a:solidFill>
                <a:srgbClr val="FFFFFF"/>
              </a:solidFill>
            </a:endParaRPr>
          </a:p>
        </p:txBody>
      </p:sp>
      <p:sp>
        <p:nvSpPr>
          <p:cNvPr id="27651" name="Rectangle 2">
            <a:extLst>
              <a:ext uri="{FF2B5EF4-FFF2-40B4-BE49-F238E27FC236}">
                <a16:creationId xmlns:a16="http://schemas.microsoft.com/office/drawing/2014/main" xmlns="" id="{4DCBA25D-CD82-4A6E-88C9-CED84A63A600}"/>
              </a:ext>
            </a:extLst>
          </p:cNvPr>
          <p:cNvSpPr>
            <a:spLocks noGrp="1"/>
          </p:cNvSpPr>
          <p:nvPr>
            <p:ph type="title"/>
          </p:nvPr>
        </p:nvSpPr>
        <p:spPr>
          <a:xfrm>
            <a:off x="609600" y="228600"/>
            <a:ext cx="8153400" cy="990600"/>
          </a:xfrm>
        </p:spPr>
        <p:txBody>
          <a:bodyPr/>
          <a:lstStyle/>
          <a:p>
            <a:pPr algn="r" rtl="1" eaLnBrk="1" hangingPunct="1"/>
            <a:r>
              <a:rPr lang="he-IL" altLang="he-IL"/>
              <a:t>הגדרות</a:t>
            </a:r>
            <a:endParaRPr lang="en-US" altLang="he-IL"/>
          </a:p>
        </p:txBody>
      </p:sp>
      <p:sp>
        <p:nvSpPr>
          <p:cNvPr id="27652" name="Rectangle 3">
            <a:extLst>
              <a:ext uri="{FF2B5EF4-FFF2-40B4-BE49-F238E27FC236}">
                <a16:creationId xmlns:a16="http://schemas.microsoft.com/office/drawing/2014/main" xmlns="" id="{6CAE891F-979A-406F-AB9E-1D4969A0613E}"/>
              </a:ext>
            </a:extLst>
          </p:cNvPr>
          <p:cNvSpPr>
            <a:spLocks noGrp="1"/>
          </p:cNvSpPr>
          <p:nvPr>
            <p:ph type="body" idx="1"/>
          </p:nvPr>
        </p:nvSpPr>
        <p:spPr>
          <a:xfrm>
            <a:off x="381000" y="1600200"/>
            <a:ext cx="8385175" cy="4525963"/>
          </a:xfrm>
        </p:spPr>
        <p:txBody>
          <a:bodyPr/>
          <a:lstStyle/>
          <a:p>
            <a:pPr algn="r" rtl="1" eaLnBrk="1" hangingPunct="1"/>
            <a:r>
              <a:rPr lang="he-IL" altLang="he-IL" b="1" dirty="0"/>
              <a:t>פקודה:</a:t>
            </a:r>
            <a:r>
              <a:rPr lang="he-IL" altLang="he-IL" dirty="0"/>
              <a:t> מילה שמורה שמשמעותה להורות למחשב לבצע פעולה מסוימת</a:t>
            </a:r>
          </a:p>
          <a:p>
            <a:pPr lvl="1" algn="r" rtl="1" eaLnBrk="1" hangingPunct="1"/>
            <a:r>
              <a:rPr lang="he-IL" altLang="he-IL" dirty="0"/>
              <a:t>דוגמאות שאנחנו כבר מכירים:</a:t>
            </a:r>
          </a:p>
          <a:p>
            <a:pPr lvl="2" algn="r" rtl="1" eaLnBrk="1" hangingPunct="1"/>
            <a:r>
              <a:rPr lang="he-IL" altLang="he-IL" dirty="0"/>
              <a:t>פקודת כתיבה למסך</a:t>
            </a:r>
          </a:p>
          <a:p>
            <a:pPr lvl="2" algn="r" rtl="1" eaLnBrk="1" hangingPunct="1"/>
            <a:r>
              <a:rPr lang="he-IL" altLang="he-IL" dirty="0"/>
              <a:t>פקודת קבלת נתונים מהמשתמש</a:t>
            </a:r>
          </a:p>
          <a:p>
            <a:pPr lvl="2" algn="r" rtl="1" eaLnBrk="1" hangingPunct="1"/>
            <a:endParaRPr lang="he-IL" altLang="he-IL" dirty="0"/>
          </a:p>
          <a:p>
            <a:pPr algn="r" rtl="1" eaLnBrk="1" hangingPunct="1"/>
            <a:r>
              <a:rPr lang="he-IL" altLang="he-IL" b="1" dirty="0"/>
              <a:t>פונקציה:</a:t>
            </a:r>
            <a:r>
              <a:rPr lang="he-IL" altLang="he-IL" dirty="0"/>
              <a:t> אוסף פקודות לביצוע יחידה לוגית מסוימת</a:t>
            </a:r>
          </a:p>
          <a:p>
            <a:pPr lvl="1" algn="r" rtl="1" eaLnBrk="1" hangingPunct="1"/>
            <a:r>
              <a:rPr lang="he-IL" altLang="he-IL" dirty="0"/>
              <a:t>ה- </a:t>
            </a:r>
            <a:r>
              <a:rPr lang="en-US" altLang="he-IL" dirty="0"/>
              <a:t>main</a:t>
            </a:r>
            <a:r>
              <a:rPr lang="he-IL" altLang="he-IL" dirty="0"/>
              <a:t> הוא דוגמא לפונקציה המכילה רצף פקודות לביצוע מכלול התוכנית שלנו</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1143720C-F51E-4BDF-91E4-8F87D2FA37E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EF3ABF36-C146-478D-A7CC-E35F9512E149}" type="slidenum">
              <a:rPr lang="he-IL" altLang="he-IL" sz="1200">
                <a:solidFill>
                  <a:srgbClr val="FFFFFF"/>
                </a:solidFill>
              </a:rPr>
              <a:pPr eaLnBrk="1" hangingPunct="1">
                <a:lnSpc>
                  <a:spcPct val="80000"/>
                </a:lnSpc>
              </a:pPr>
              <a:t>35</a:t>
            </a:fld>
            <a:endParaRPr lang="en-US" altLang="he-IL" sz="1200">
              <a:solidFill>
                <a:srgbClr val="FFFFFF"/>
              </a:solidFill>
            </a:endParaRPr>
          </a:p>
        </p:txBody>
      </p:sp>
      <p:sp>
        <p:nvSpPr>
          <p:cNvPr id="28675" name="Rectangle 2">
            <a:extLst>
              <a:ext uri="{FF2B5EF4-FFF2-40B4-BE49-F238E27FC236}">
                <a16:creationId xmlns:a16="http://schemas.microsoft.com/office/drawing/2014/main" xmlns="" id="{A288B1A5-A00D-4E1B-B93B-F8E2CBD863A4}"/>
              </a:ext>
            </a:extLst>
          </p:cNvPr>
          <p:cNvSpPr>
            <a:spLocks noGrp="1" noChangeArrowheads="1"/>
          </p:cNvSpPr>
          <p:nvPr>
            <p:ph type="title" idx="4294967295"/>
          </p:nvPr>
        </p:nvSpPr>
        <p:spPr/>
        <p:txBody>
          <a:bodyPr anchor="b"/>
          <a:lstStyle/>
          <a:p>
            <a:pPr algn="r" eaLnBrk="1" hangingPunct="1"/>
            <a:r>
              <a:rPr lang="he-IL" altLang="he-IL"/>
              <a:t>טיפוסי משתנים</a:t>
            </a:r>
            <a:endParaRPr lang="en-US" altLang="he-IL"/>
          </a:p>
        </p:txBody>
      </p:sp>
      <p:sp>
        <p:nvSpPr>
          <p:cNvPr id="49155" name="Rectangle 3">
            <a:extLst>
              <a:ext uri="{FF2B5EF4-FFF2-40B4-BE49-F238E27FC236}">
                <a16:creationId xmlns:a16="http://schemas.microsoft.com/office/drawing/2014/main" xmlns="" id="{CA26AD12-1ED3-4890-B211-9DBB061E4985}"/>
              </a:ext>
            </a:extLst>
          </p:cNvPr>
          <p:cNvSpPr>
            <a:spLocks noGrp="1" noChangeArrowheads="1"/>
          </p:cNvSpPr>
          <p:nvPr>
            <p:ph type="body" idx="4294967295"/>
          </p:nvPr>
        </p:nvSpPr>
        <p:spPr>
          <a:xfrm>
            <a:off x="0" y="1600200"/>
            <a:ext cx="8766175" cy="5029200"/>
          </a:xfrm>
        </p:spPr>
        <p:txBody>
          <a:bodyPr/>
          <a:lstStyle/>
          <a:p>
            <a:pPr algn="r" rtl="1" eaLnBrk="1" hangingPunct="1">
              <a:lnSpc>
                <a:spcPct val="80000"/>
              </a:lnSpc>
            </a:pPr>
            <a:r>
              <a:rPr lang="he-IL" altLang="he-IL" sz="2500" dirty="0"/>
              <a:t>בתוכנית הקודמת ראינו כיצד קולטים מהמשתמש נתון באמצעות הפקודה </a:t>
            </a:r>
            <a:r>
              <a:rPr lang="en-US" altLang="he-IL" sz="2500" dirty="0" err="1"/>
              <a:t>Console.ReadLine</a:t>
            </a:r>
            <a:endParaRPr lang="he-IL" altLang="he-IL" sz="2500" dirty="0"/>
          </a:p>
          <a:p>
            <a:pPr algn="r" rtl="1" eaLnBrk="1" hangingPunct="1">
              <a:lnSpc>
                <a:spcPct val="80000"/>
              </a:lnSpc>
            </a:pPr>
            <a:r>
              <a:rPr lang="he-IL" altLang="he-IL" sz="2500" dirty="0"/>
              <a:t>הנתון שקראנו הוכנס לתוך משתנה מטיפוס </a:t>
            </a:r>
            <a:r>
              <a:rPr lang="en-US" altLang="he-IL" sz="2500" dirty="0"/>
              <a:t>string</a:t>
            </a:r>
            <a:r>
              <a:rPr lang="he-IL" altLang="he-IL" sz="2500" dirty="0"/>
              <a:t>, שזה מחרוזת</a:t>
            </a:r>
          </a:p>
          <a:p>
            <a:pPr algn="r" rtl="1" eaLnBrk="1" hangingPunct="1">
              <a:lnSpc>
                <a:spcPct val="80000"/>
              </a:lnSpc>
            </a:pPr>
            <a:r>
              <a:rPr lang="he-IL" altLang="he-IL" sz="2500" dirty="0"/>
              <a:t>ניתן לקלוט את הנתון כמספר שלם, מספר עשרוני, או תו </a:t>
            </a:r>
          </a:p>
          <a:p>
            <a:pPr lvl="1" algn="r" rtl="1" eaLnBrk="1" hangingPunct="1">
              <a:lnSpc>
                <a:spcPct val="80000"/>
              </a:lnSpc>
            </a:pPr>
            <a:r>
              <a:rPr lang="he-IL" altLang="he-IL" sz="2400" dirty="0"/>
              <a:t>זאת כדי שנוכל לבצע פעולות המתאימות לטיפוס, למשל כפל בין מספרים</a:t>
            </a:r>
          </a:p>
          <a:p>
            <a:pPr algn="r" rtl="1" eaLnBrk="1" hangingPunct="1">
              <a:lnSpc>
                <a:spcPct val="80000"/>
              </a:lnSpc>
            </a:pPr>
            <a:r>
              <a:rPr lang="he-IL" altLang="he-IL" sz="2500" dirty="0"/>
              <a:t>לכן צריך ליידע את המחשב עם איזה טיפוס של נתונים אנחנו רוצים לעבוד</a:t>
            </a:r>
          </a:p>
          <a:p>
            <a:pPr algn="r" rtl="1" eaLnBrk="1" hangingPunct="1">
              <a:lnSpc>
                <a:spcPct val="80000"/>
              </a:lnSpc>
            </a:pPr>
            <a:r>
              <a:rPr lang="he-IL" altLang="he-IL" sz="2500" dirty="0"/>
              <a:t>בתוכנית הגדרנו:</a:t>
            </a:r>
          </a:p>
          <a:p>
            <a:pPr algn="l" rtl="0" eaLnBrk="1" hangingPunct="1">
              <a:lnSpc>
                <a:spcPct val="80000"/>
              </a:lnSpc>
              <a:buFont typeface="Wingdings" panose="05000000000000000000" pitchFamily="2" charset="2"/>
              <a:buNone/>
            </a:pPr>
            <a:r>
              <a:rPr lang="en-US" altLang="he-IL" sz="1900" noProof="1"/>
              <a:t>static void Main(string[] args)</a:t>
            </a:r>
            <a:endParaRPr lang="en-US" altLang="he-IL" sz="1900" dirty="0"/>
          </a:p>
          <a:p>
            <a:pPr algn="l" rtl="0" eaLnBrk="1" hangingPunct="1">
              <a:lnSpc>
                <a:spcPct val="80000"/>
              </a:lnSpc>
              <a:buFont typeface="Wingdings" panose="05000000000000000000" pitchFamily="2" charset="2"/>
              <a:buNone/>
            </a:pPr>
            <a:r>
              <a:rPr lang="en-US" altLang="he-IL" sz="1900" noProof="1"/>
              <a:t>{</a:t>
            </a:r>
          </a:p>
          <a:p>
            <a:pPr algn="l" rtl="0" eaLnBrk="1" hangingPunct="1">
              <a:lnSpc>
                <a:spcPct val="80000"/>
              </a:lnSpc>
              <a:buFont typeface="Wingdings" panose="05000000000000000000" pitchFamily="2" charset="2"/>
              <a:buNone/>
            </a:pPr>
            <a:r>
              <a:rPr lang="en-US" altLang="he-IL" sz="1900" noProof="1"/>
              <a:t>      string x;</a:t>
            </a:r>
          </a:p>
          <a:p>
            <a:pPr algn="l" rtl="0" eaLnBrk="1" hangingPunct="1">
              <a:lnSpc>
                <a:spcPct val="80000"/>
              </a:lnSpc>
              <a:buFont typeface="Wingdings" panose="05000000000000000000" pitchFamily="2" charset="2"/>
              <a:buNone/>
            </a:pPr>
            <a:r>
              <a:rPr lang="en-US" altLang="he-IL" sz="1900" noProof="1"/>
              <a:t>      x = Console.ReadLine();</a:t>
            </a:r>
          </a:p>
          <a:p>
            <a:pPr algn="l" rtl="0" eaLnBrk="1" hangingPunct="1">
              <a:lnSpc>
                <a:spcPct val="80000"/>
              </a:lnSpc>
              <a:buFont typeface="Wingdings" panose="05000000000000000000" pitchFamily="2" charset="2"/>
              <a:buNone/>
            </a:pPr>
            <a:r>
              <a:rPr lang="en-US" altLang="he-IL" sz="1900" noProof="1"/>
              <a:t>}</a:t>
            </a:r>
            <a:endParaRPr lang="en-US" altLang="he-IL" sz="1900" dirty="0"/>
          </a:p>
          <a:p>
            <a:pPr algn="r" rtl="1" eaLnBrk="1" hangingPunct="1">
              <a:lnSpc>
                <a:spcPct val="80000"/>
              </a:lnSpc>
            </a:pPr>
            <a:r>
              <a:rPr lang="he-IL" altLang="he-IL" sz="2500" dirty="0"/>
              <a:t>כאשר כתבנו את השורה </a:t>
            </a:r>
            <a:r>
              <a:rPr lang="en-US" altLang="he-IL" sz="2500" b="1" dirty="0"/>
              <a:t>string x;</a:t>
            </a:r>
            <a:r>
              <a:rPr lang="he-IL" altLang="he-IL" sz="2500" dirty="0"/>
              <a:t> הגדרנו משתנה שמכיל מחרוזת</a:t>
            </a:r>
            <a:endParaRPr lang="en-US" altLang="he-IL" sz="25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9155">
                                            <p:txEl>
                                              <p:pRg st="5" end="5"/>
                                            </p:txEl>
                                          </p:spTgt>
                                        </p:tgtEl>
                                        <p:attrNameLst>
                                          <p:attrName>style.visibility</p:attrName>
                                        </p:attrNameLst>
                                      </p:cBhvr>
                                      <p:to>
                                        <p:strVal val="visible"/>
                                      </p:to>
                                    </p:set>
                                    <p:animEffect transition="in" filter="box(in)">
                                      <p:cBhvr>
                                        <p:cTn id="7" dur="500"/>
                                        <p:tgtEl>
                                          <p:spTgt spid="49155">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9155">
                                            <p:txEl>
                                              <p:pRg st="6" end="6"/>
                                            </p:txEl>
                                          </p:spTgt>
                                        </p:tgtEl>
                                        <p:attrNameLst>
                                          <p:attrName>style.visibility</p:attrName>
                                        </p:attrNameLst>
                                      </p:cBhvr>
                                      <p:to>
                                        <p:strVal val="visible"/>
                                      </p:to>
                                    </p:set>
                                    <p:animEffect transition="in" filter="box(in)">
                                      <p:cBhvr>
                                        <p:cTn id="10" dur="500"/>
                                        <p:tgtEl>
                                          <p:spTgt spid="49155">
                                            <p:txEl>
                                              <p:pRg st="6" end="6"/>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9155">
                                            <p:txEl>
                                              <p:pRg st="7" end="7"/>
                                            </p:txEl>
                                          </p:spTgt>
                                        </p:tgtEl>
                                        <p:attrNameLst>
                                          <p:attrName>style.visibility</p:attrName>
                                        </p:attrNameLst>
                                      </p:cBhvr>
                                      <p:to>
                                        <p:strVal val="visible"/>
                                      </p:to>
                                    </p:set>
                                    <p:animEffect transition="in" filter="box(in)">
                                      <p:cBhvr>
                                        <p:cTn id="13" dur="500"/>
                                        <p:tgtEl>
                                          <p:spTgt spid="49155">
                                            <p:txEl>
                                              <p:pRg st="7" end="7"/>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49155">
                                            <p:txEl>
                                              <p:pRg st="8" end="8"/>
                                            </p:txEl>
                                          </p:spTgt>
                                        </p:tgtEl>
                                        <p:attrNameLst>
                                          <p:attrName>style.visibility</p:attrName>
                                        </p:attrNameLst>
                                      </p:cBhvr>
                                      <p:to>
                                        <p:strVal val="visible"/>
                                      </p:to>
                                    </p:set>
                                    <p:animEffect transition="in" filter="box(in)">
                                      <p:cBhvr>
                                        <p:cTn id="16" dur="500"/>
                                        <p:tgtEl>
                                          <p:spTgt spid="49155">
                                            <p:txEl>
                                              <p:pRg st="8" end="8"/>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49155">
                                            <p:txEl>
                                              <p:pRg st="9" end="9"/>
                                            </p:txEl>
                                          </p:spTgt>
                                        </p:tgtEl>
                                        <p:attrNameLst>
                                          <p:attrName>style.visibility</p:attrName>
                                        </p:attrNameLst>
                                      </p:cBhvr>
                                      <p:to>
                                        <p:strVal val="visible"/>
                                      </p:to>
                                    </p:set>
                                    <p:animEffect transition="in" filter="box(in)">
                                      <p:cBhvr>
                                        <p:cTn id="19" dur="500"/>
                                        <p:tgtEl>
                                          <p:spTgt spid="49155">
                                            <p:txEl>
                                              <p:pRg st="9" end="9"/>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49155">
                                            <p:txEl>
                                              <p:pRg st="10" end="10"/>
                                            </p:txEl>
                                          </p:spTgt>
                                        </p:tgtEl>
                                        <p:attrNameLst>
                                          <p:attrName>style.visibility</p:attrName>
                                        </p:attrNameLst>
                                      </p:cBhvr>
                                      <p:to>
                                        <p:strVal val="visible"/>
                                      </p:to>
                                    </p:set>
                                    <p:animEffect transition="in" filter="box(in)">
                                      <p:cBhvr>
                                        <p:cTn id="22" dur="500"/>
                                        <p:tgtEl>
                                          <p:spTgt spid="49155">
                                            <p:txEl>
                                              <p:pRg st="10" end="1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9155">
                                            <p:txEl>
                                              <p:pRg st="11" end="11"/>
                                            </p:txEl>
                                          </p:spTgt>
                                        </p:tgtEl>
                                        <p:attrNameLst>
                                          <p:attrName>style.visibility</p:attrName>
                                        </p:attrNameLst>
                                      </p:cBhvr>
                                      <p:to>
                                        <p:strVal val="visible"/>
                                      </p:to>
                                    </p:set>
                                    <p:animEffect transition="in" filter="box(in)">
                                      <p:cBhvr>
                                        <p:cTn id="27" dur="500"/>
                                        <p:tgtEl>
                                          <p:spTgt spid="4915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3">
            <a:extLst>
              <a:ext uri="{FF2B5EF4-FFF2-40B4-BE49-F238E27FC236}">
                <a16:creationId xmlns:a16="http://schemas.microsoft.com/office/drawing/2014/main" xmlns="" id="{E361012E-14E6-42C4-B073-8C2C168C0BA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AC26DA53-2A52-45F4-8730-94CB0242F31D}" type="slidenum">
              <a:rPr lang="he-IL" altLang="he-IL" sz="1200">
                <a:solidFill>
                  <a:srgbClr val="FFFFFF"/>
                </a:solidFill>
              </a:rPr>
              <a:pPr eaLnBrk="1" hangingPunct="1">
                <a:lnSpc>
                  <a:spcPct val="80000"/>
                </a:lnSpc>
              </a:pPr>
              <a:t>36</a:t>
            </a:fld>
            <a:endParaRPr lang="en-US" altLang="he-IL" sz="1200">
              <a:solidFill>
                <a:srgbClr val="FFFFFF"/>
              </a:solidFill>
            </a:endParaRPr>
          </a:p>
        </p:txBody>
      </p:sp>
      <p:sp>
        <p:nvSpPr>
          <p:cNvPr id="29699" name="Rectangle 2">
            <a:extLst>
              <a:ext uri="{FF2B5EF4-FFF2-40B4-BE49-F238E27FC236}">
                <a16:creationId xmlns:a16="http://schemas.microsoft.com/office/drawing/2014/main" xmlns="" id="{16D058E2-8CE2-4EFD-85B3-6164D286AC16}"/>
              </a:ext>
            </a:extLst>
          </p:cNvPr>
          <p:cNvSpPr>
            <a:spLocks noGrp="1" noChangeArrowheads="1"/>
          </p:cNvSpPr>
          <p:nvPr>
            <p:ph type="title" idx="4294967295"/>
          </p:nvPr>
        </p:nvSpPr>
        <p:spPr/>
        <p:txBody>
          <a:bodyPr anchor="b"/>
          <a:lstStyle/>
          <a:p>
            <a:pPr algn="r" rtl="1" eaLnBrk="1" hangingPunct="1"/>
            <a:r>
              <a:rPr lang="he-IL" altLang="he-IL"/>
              <a:t>טיפוסי משתנים (</a:t>
            </a:r>
            <a:r>
              <a:rPr lang="en-US" altLang="he-IL"/>
              <a:t>Data Types</a:t>
            </a:r>
            <a:r>
              <a:rPr lang="he-IL" altLang="he-IL"/>
              <a:t>)</a:t>
            </a:r>
            <a:endParaRPr lang="en-US" altLang="he-IL"/>
          </a:p>
        </p:txBody>
      </p:sp>
      <p:sp>
        <p:nvSpPr>
          <p:cNvPr id="29700" name="Rectangle 3">
            <a:extLst>
              <a:ext uri="{FF2B5EF4-FFF2-40B4-BE49-F238E27FC236}">
                <a16:creationId xmlns:a16="http://schemas.microsoft.com/office/drawing/2014/main" xmlns="" id="{CA16ECC4-E2E0-4686-9FA9-C6F59864DA4A}"/>
              </a:ext>
            </a:extLst>
          </p:cNvPr>
          <p:cNvSpPr>
            <a:spLocks noGrp="1" noChangeArrowheads="1"/>
          </p:cNvSpPr>
          <p:nvPr>
            <p:ph type="body" idx="4294967295"/>
          </p:nvPr>
        </p:nvSpPr>
        <p:spPr/>
        <p:txBody>
          <a:bodyPr/>
          <a:lstStyle/>
          <a:p>
            <a:pPr algn="r" rtl="1" eaLnBrk="1" hangingPunct="1"/>
            <a:r>
              <a:rPr lang="he-IL" altLang="he-IL"/>
              <a:t>ישנם סוגים שונים של משתנים הנבדלים ב:</a:t>
            </a:r>
          </a:p>
          <a:p>
            <a:pPr lvl="1" algn="r" rtl="1" eaLnBrk="1" hangingPunct="1"/>
            <a:r>
              <a:rPr lang="he-IL" altLang="he-IL"/>
              <a:t>ב</a:t>
            </a:r>
            <a:r>
              <a:rPr lang="he-IL" altLang="he-IL" b="1">
                <a:solidFill>
                  <a:schemeClr val="hlink"/>
                </a:solidFill>
              </a:rPr>
              <a:t>תוכן</a:t>
            </a:r>
            <a:r>
              <a:rPr lang="he-IL" altLang="he-IL" b="1"/>
              <a:t> </a:t>
            </a:r>
            <a:r>
              <a:rPr lang="he-IL" altLang="he-IL"/>
              <a:t>אותו הם יכולים להכיל (שלם, עשרוני, תו, בוליאני, מחרוזת)</a:t>
            </a:r>
          </a:p>
          <a:p>
            <a:pPr lvl="1" algn="r" rtl="1" eaLnBrk="1" hangingPunct="1"/>
            <a:r>
              <a:rPr lang="he-IL" altLang="he-IL"/>
              <a:t>ב</a:t>
            </a:r>
            <a:r>
              <a:rPr lang="he-IL" altLang="he-IL" b="1">
                <a:solidFill>
                  <a:schemeClr val="hlink"/>
                </a:solidFill>
              </a:rPr>
              <a:t>כמות</a:t>
            </a:r>
            <a:r>
              <a:rPr lang="he-IL" altLang="he-IL"/>
              <a:t> ה- </a:t>
            </a:r>
            <a:r>
              <a:rPr lang="en-US" altLang="he-IL"/>
              <a:t>byte</a:t>
            </a:r>
            <a:r>
              <a:rPr lang="he-IL" altLang="he-IL"/>
              <a:t> שהמשתנה תופס בזיכרון</a:t>
            </a:r>
          </a:p>
        </p:txBody>
      </p:sp>
      <p:graphicFrame>
        <p:nvGraphicFramePr>
          <p:cNvPr id="41035" name="Group 75">
            <a:extLst>
              <a:ext uri="{FF2B5EF4-FFF2-40B4-BE49-F238E27FC236}">
                <a16:creationId xmlns:a16="http://schemas.microsoft.com/office/drawing/2014/main" xmlns="" id="{FA571447-8088-43DB-9EE2-FF5512F79769}"/>
              </a:ext>
            </a:extLst>
          </p:cNvPr>
          <p:cNvGraphicFramePr>
            <a:graphicFrameLocks noGrp="1"/>
          </p:cNvGraphicFramePr>
          <p:nvPr/>
        </p:nvGraphicFramePr>
        <p:xfrm>
          <a:off x="457200" y="3567113"/>
          <a:ext cx="8001000" cy="3140076"/>
        </p:xfrm>
        <a:graphic>
          <a:graphicData uri="http://schemas.openxmlformats.org/drawingml/2006/table">
            <a:tbl>
              <a:tblPr/>
              <a:tblGrid>
                <a:gridCol w="2114550">
                  <a:extLst>
                    <a:ext uri="{9D8B030D-6E8A-4147-A177-3AD203B41FA5}">
                      <a16:colId xmlns:a16="http://schemas.microsoft.com/office/drawing/2014/main" xmlns="" val="20000"/>
                    </a:ext>
                  </a:extLst>
                </a:gridCol>
                <a:gridCol w="1962150">
                  <a:extLst>
                    <a:ext uri="{9D8B030D-6E8A-4147-A177-3AD203B41FA5}">
                      <a16:colId xmlns:a16="http://schemas.microsoft.com/office/drawing/2014/main" xmlns="" val="20001"/>
                    </a:ext>
                  </a:extLst>
                </a:gridCol>
                <a:gridCol w="1962150">
                  <a:extLst>
                    <a:ext uri="{9D8B030D-6E8A-4147-A177-3AD203B41FA5}">
                      <a16:colId xmlns:a16="http://schemas.microsoft.com/office/drawing/2014/main" xmlns="" val="20002"/>
                    </a:ext>
                  </a:extLst>
                </a:gridCol>
                <a:gridCol w="1962150">
                  <a:extLst>
                    <a:ext uri="{9D8B030D-6E8A-4147-A177-3AD203B41FA5}">
                      <a16:colId xmlns:a16="http://schemas.microsoft.com/office/drawing/2014/main" xmlns="" val="20003"/>
                    </a:ext>
                  </a:extLst>
                </a:gridCol>
              </a:tblGrid>
              <a:tr h="472536">
                <a:tc>
                  <a:txBody>
                    <a:bodyPr/>
                    <a:lstStyle/>
                    <a:p>
                      <a:pPr marL="0" marR="0" lvl="0" indent="0" algn="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he-IL" sz="2500" b="1" i="0" u="none" strike="noStrike" cap="none" normalizeH="0" baseline="0">
                          <a:ln>
                            <a:noFill/>
                          </a:ln>
                          <a:solidFill>
                            <a:schemeClr val="tx1"/>
                          </a:solidFill>
                          <a:effectLst/>
                          <a:latin typeface="Arial" pitchFamily="34" charset="0"/>
                          <a:cs typeface="Arial" pitchFamily="34" charset="0"/>
                        </a:rPr>
                        <a:t>דוגמאות</a:t>
                      </a:r>
                      <a:endParaRPr kumimoji="0" lang="en-US" sz="2500" b="1" i="0" u="none" strike="noStrike" cap="none" normalizeH="0" baseline="0">
                        <a:ln>
                          <a:noFill/>
                        </a:ln>
                        <a:solidFill>
                          <a:schemeClr val="tx1"/>
                        </a:solidFill>
                        <a:effectLst/>
                        <a:latin typeface="Arial" pitchFamily="34" charset="0"/>
                        <a:cs typeface="Arial" pitchFamily="34"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he-IL" sz="2500" b="1" i="0" u="none" strike="noStrike" cap="none" normalizeH="0" baseline="0">
                          <a:ln>
                            <a:noFill/>
                          </a:ln>
                          <a:solidFill>
                            <a:schemeClr val="tx1"/>
                          </a:solidFill>
                          <a:effectLst/>
                          <a:latin typeface="Arial" pitchFamily="34" charset="0"/>
                          <a:cs typeface="Arial" pitchFamily="34" charset="0"/>
                        </a:rPr>
                        <a:t>גודל בזיכרון</a:t>
                      </a:r>
                      <a:endParaRPr kumimoji="0" lang="en-US" sz="2500" b="1" i="0" u="none" strike="noStrike" cap="none" normalizeH="0" baseline="0">
                        <a:ln>
                          <a:noFill/>
                        </a:ln>
                        <a:solidFill>
                          <a:schemeClr val="tx1"/>
                        </a:solidFill>
                        <a:effectLst/>
                        <a:latin typeface="Arial" pitchFamily="34" charset="0"/>
                        <a:cs typeface="Arial"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he-IL" sz="2500" b="1" i="0" u="none" strike="noStrike" cap="none" normalizeH="0" baseline="0">
                          <a:ln>
                            <a:noFill/>
                          </a:ln>
                          <a:solidFill>
                            <a:schemeClr val="tx1"/>
                          </a:solidFill>
                          <a:effectLst/>
                          <a:latin typeface="Arial" pitchFamily="34" charset="0"/>
                          <a:cs typeface="Arial" pitchFamily="34" charset="0"/>
                        </a:rPr>
                        <a:t>סוג נתונים</a:t>
                      </a:r>
                      <a:endParaRPr kumimoji="0" lang="en-US" sz="2500" b="1" i="0" u="none" strike="noStrike" cap="none" normalizeH="0" baseline="0">
                        <a:ln>
                          <a:noFill/>
                        </a:ln>
                        <a:solidFill>
                          <a:schemeClr val="tx1"/>
                        </a:solidFill>
                        <a:effectLst/>
                        <a:latin typeface="Arial" pitchFamily="34" charset="0"/>
                        <a:cs typeface="Arial"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he-IL" sz="2500" b="1" i="0" u="none" strike="noStrike" cap="none" normalizeH="0" baseline="0">
                          <a:ln>
                            <a:noFill/>
                          </a:ln>
                          <a:solidFill>
                            <a:schemeClr val="tx1"/>
                          </a:solidFill>
                          <a:effectLst/>
                          <a:latin typeface="Arial" pitchFamily="34" charset="0"/>
                          <a:cs typeface="Arial" pitchFamily="34" charset="0"/>
                        </a:rPr>
                        <a:t>שם הטיפוס</a:t>
                      </a:r>
                      <a:endParaRPr kumimoji="0" lang="en-US" sz="2500" b="1" i="0" u="none" strike="noStrike" cap="none" normalizeH="0" baseline="0">
                        <a:ln>
                          <a:noFill/>
                        </a:ln>
                        <a:solidFill>
                          <a:schemeClr val="tx1"/>
                        </a:solidFill>
                        <a:effectLst/>
                        <a:latin typeface="Arial" pitchFamily="34" charset="0"/>
                        <a:cs typeface="Arial"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444590">
                <a:tc>
                  <a:txBody>
                    <a:bodyPr/>
                    <a:lstStyle/>
                    <a:p>
                      <a:pPr marL="0" marR="0" lvl="0" indent="0" algn="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he-IL" sz="1900" b="0" i="0" u="none" strike="noStrike" cap="none" normalizeH="0" baseline="0">
                          <a:ln>
                            <a:noFill/>
                          </a:ln>
                          <a:solidFill>
                            <a:schemeClr val="tx1"/>
                          </a:solidFill>
                          <a:effectLst/>
                          <a:latin typeface="Arial" pitchFamily="34" charset="0"/>
                          <a:cs typeface="Arial" pitchFamily="34" charset="0"/>
                        </a:rPr>
                        <a:t>7, 8,2-</a:t>
                      </a:r>
                      <a:endParaRPr kumimoji="0" lang="en-US" sz="1900" b="0" i="0" u="none" strike="noStrike" cap="none" normalizeH="0" baseline="0">
                        <a:ln>
                          <a:noFill/>
                        </a:ln>
                        <a:solidFill>
                          <a:schemeClr val="tx1"/>
                        </a:solidFill>
                        <a:effectLst/>
                        <a:latin typeface="Arial" pitchFamily="34" charset="0"/>
                        <a:cs typeface="Arial" pitchFamily="34"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he-IL" sz="1900" b="0" i="0" u="none" strike="noStrike" cap="none" normalizeH="0" baseline="0">
                          <a:ln>
                            <a:noFill/>
                          </a:ln>
                          <a:solidFill>
                            <a:schemeClr val="tx1"/>
                          </a:solidFill>
                          <a:effectLst/>
                          <a:latin typeface="Arial" pitchFamily="34" charset="0"/>
                          <a:cs typeface="Arial" pitchFamily="34" charset="0"/>
                        </a:rPr>
                        <a:t>4</a:t>
                      </a:r>
                      <a:endParaRPr kumimoji="0" lang="en-US" sz="1900" b="0" i="0" u="none" strike="noStrike" cap="none" normalizeH="0" baseline="0">
                        <a:ln>
                          <a:noFill/>
                        </a:ln>
                        <a:solidFill>
                          <a:schemeClr val="tx1"/>
                        </a:solidFill>
                        <a:effectLst/>
                        <a:latin typeface="Arial" pitchFamily="34" charset="0"/>
                        <a:cs typeface="Arial"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he-IL" sz="1900" b="0" i="0" u="none" strike="noStrike" cap="none" normalizeH="0" baseline="0">
                          <a:ln>
                            <a:noFill/>
                          </a:ln>
                          <a:solidFill>
                            <a:schemeClr val="tx1"/>
                          </a:solidFill>
                          <a:effectLst/>
                          <a:latin typeface="Arial" pitchFamily="34" charset="0"/>
                          <a:cs typeface="Arial" pitchFamily="34" charset="0"/>
                        </a:rPr>
                        <a:t>מספר שלם</a:t>
                      </a:r>
                      <a:endParaRPr kumimoji="0" lang="en-US" sz="1900" b="0" i="0" u="none" strike="noStrike" cap="none" normalizeH="0" baseline="0">
                        <a:ln>
                          <a:noFill/>
                        </a:ln>
                        <a:solidFill>
                          <a:schemeClr val="tx1"/>
                        </a:solidFill>
                        <a:effectLst/>
                        <a:latin typeface="Arial" pitchFamily="34" charset="0"/>
                        <a:cs typeface="Arial"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sz="1900" b="0" i="0" u="none" strike="noStrike" cap="none" normalizeH="0" baseline="0">
                          <a:ln>
                            <a:noFill/>
                          </a:ln>
                          <a:solidFill>
                            <a:schemeClr val="tx1"/>
                          </a:solidFill>
                          <a:effectLst/>
                          <a:latin typeface="Arial" pitchFamily="34" charset="0"/>
                        </a:rPr>
                        <a:t>int</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44590">
                <a:tc>
                  <a:txBody>
                    <a:bodyPr/>
                    <a:lstStyle/>
                    <a:p>
                      <a:pPr marL="0" marR="0" lvl="0" indent="0" algn="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he-IL" sz="1900" b="0" i="0" u="none" strike="noStrike" cap="none" normalizeH="0" baseline="0">
                          <a:ln>
                            <a:noFill/>
                          </a:ln>
                          <a:solidFill>
                            <a:schemeClr val="tx1"/>
                          </a:solidFill>
                          <a:effectLst/>
                          <a:latin typeface="Arial" pitchFamily="34" charset="0"/>
                          <a:cs typeface="Arial" pitchFamily="34" charset="0"/>
                        </a:rPr>
                        <a:t>6.8, 8.2-</a:t>
                      </a:r>
                      <a:endParaRPr kumimoji="0" lang="en-US" sz="1900" b="0" i="0" u="none" strike="noStrike" cap="none" normalizeH="0" baseline="0">
                        <a:ln>
                          <a:noFill/>
                        </a:ln>
                        <a:solidFill>
                          <a:schemeClr val="tx1"/>
                        </a:solidFill>
                        <a:effectLst/>
                        <a:latin typeface="Arial" pitchFamily="34" charset="0"/>
                        <a:cs typeface="Arial" pitchFamily="34"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he-IL" sz="1900" b="0" i="0" u="none" strike="noStrike" cap="none" normalizeH="0" baseline="0">
                          <a:ln>
                            <a:noFill/>
                          </a:ln>
                          <a:solidFill>
                            <a:schemeClr val="tx1"/>
                          </a:solidFill>
                          <a:effectLst/>
                          <a:latin typeface="Arial" pitchFamily="34" charset="0"/>
                          <a:cs typeface="Arial" pitchFamily="34" charset="0"/>
                        </a:rPr>
                        <a:t>4</a:t>
                      </a:r>
                      <a:endParaRPr kumimoji="0" lang="en-US" sz="1900" b="0" i="0" u="none" strike="noStrike" cap="none" normalizeH="0" baseline="0">
                        <a:ln>
                          <a:noFill/>
                        </a:ln>
                        <a:solidFill>
                          <a:schemeClr val="tx1"/>
                        </a:solidFill>
                        <a:effectLst/>
                        <a:latin typeface="Arial" pitchFamily="34" charset="0"/>
                        <a:cs typeface="Arial"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he-IL" sz="1900" b="0" i="0" u="none" strike="noStrike" cap="none" normalizeH="0" baseline="0">
                          <a:ln>
                            <a:noFill/>
                          </a:ln>
                          <a:solidFill>
                            <a:schemeClr val="tx1"/>
                          </a:solidFill>
                          <a:effectLst/>
                          <a:latin typeface="Arial" pitchFamily="34" charset="0"/>
                          <a:cs typeface="Arial" pitchFamily="34" charset="0"/>
                        </a:rPr>
                        <a:t>מספר עשרוני</a:t>
                      </a:r>
                      <a:endParaRPr kumimoji="0" lang="en-US" sz="1900" b="0" i="0" u="none" strike="noStrike" cap="none" normalizeH="0" baseline="0">
                        <a:ln>
                          <a:noFill/>
                        </a:ln>
                        <a:solidFill>
                          <a:schemeClr val="tx1"/>
                        </a:solidFill>
                        <a:effectLst/>
                        <a:latin typeface="Arial" pitchFamily="34" charset="0"/>
                        <a:cs typeface="Arial"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sz="1900" b="0" i="0" u="none" strike="noStrike" cap="none" normalizeH="0" baseline="0">
                          <a:ln>
                            <a:noFill/>
                          </a:ln>
                          <a:solidFill>
                            <a:schemeClr val="tx1"/>
                          </a:solidFill>
                          <a:effectLst/>
                          <a:latin typeface="Arial" pitchFamily="34" charset="0"/>
                        </a:rPr>
                        <a:t>float</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44590">
                <a:tc>
                  <a:txBody>
                    <a:bodyPr/>
                    <a:lstStyle/>
                    <a:p>
                      <a:pPr marL="0" marR="0" lvl="0" indent="0" algn="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he-IL" sz="1900" b="0" i="0" u="none" strike="noStrike" cap="none" normalizeH="0" baseline="0">
                          <a:ln>
                            <a:noFill/>
                          </a:ln>
                          <a:solidFill>
                            <a:schemeClr val="tx1"/>
                          </a:solidFill>
                          <a:effectLst/>
                          <a:latin typeface="Arial" pitchFamily="34" charset="0"/>
                          <a:cs typeface="Arial" pitchFamily="34" charset="0"/>
                        </a:rPr>
                        <a:t>6.8, 8.2-</a:t>
                      </a:r>
                      <a:endParaRPr kumimoji="0" lang="en-US" sz="1900" b="0" i="0" u="none" strike="noStrike" cap="none" normalizeH="0" baseline="0">
                        <a:ln>
                          <a:noFill/>
                        </a:ln>
                        <a:solidFill>
                          <a:schemeClr val="tx1"/>
                        </a:solidFill>
                        <a:effectLst/>
                        <a:latin typeface="Arial" pitchFamily="34" charset="0"/>
                        <a:cs typeface="Arial" pitchFamily="34"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he-IL" sz="1900" b="0" i="0" u="none" strike="noStrike" cap="none" normalizeH="0" baseline="0">
                          <a:ln>
                            <a:noFill/>
                          </a:ln>
                          <a:solidFill>
                            <a:schemeClr val="tx1"/>
                          </a:solidFill>
                          <a:effectLst/>
                          <a:latin typeface="Arial" pitchFamily="34" charset="0"/>
                          <a:cs typeface="Arial" pitchFamily="34" charset="0"/>
                        </a:rPr>
                        <a:t>8</a:t>
                      </a:r>
                      <a:endParaRPr kumimoji="0" lang="en-US" sz="1900" b="0" i="0" u="none" strike="noStrike" cap="none" normalizeH="0" baseline="0">
                        <a:ln>
                          <a:noFill/>
                        </a:ln>
                        <a:solidFill>
                          <a:schemeClr val="tx1"/>
                        </a:solidFill>
                        <a:effectLst/>
                        <a:latin typeface="Arial" pitchFamily="34" charset="0"/>
                        <a:cs typeface="Arial"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he-IL" sz="1900" b="0" i="0" u="none" strike="noStrike" cap="none" normalizeH="0" baseline="0">
                          <a:ln>
                            <a:noFill/>
                          </a:ln>
                          <a:solidFill>
                            <a:schemeClr val="tx1"/>
                          </a:solidFill>
                          <a:effectLst/>
                          <a:latin typeface="Arial" pitchFamily="34" charset="0"/>
                          <a:cs typeface="Arial" pitchFamily="34" charset="0"/>
                        </a:rPr>
                        <a:t>מספר עשרוני</a:t>
                      </a:r>
                      <a:endParaRPr kumimoji="0" lang="en-US" sz="1900" b="0" i="0" u="none" strike="noStrike" cap="none" normalizeH="0" baseline="0">
                        <a:ln>
                          <a:noFill/>
                        </a:ln>
                        <a:solidFill>
                          <a:schemeClr val="tx1"/>
                        </a:solidFill>
                        <a:effectLst/>
                        <a:latin typeface="Arial" pitchFamily="34" charset="0"/>
                        <a:cs typeface="Arial"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sz="1900" b="0" i="0" u="none" strike="noStrike" cap="none" normalizeH="0" baseline="0">
                          <a:ln>
                            <a:noFill/>
                          </a:ln>
                          <a:solidFill>
                            <a:schemeClr val="tx1"/>
                          </a:solidFill>
                          <a:effectLst/>
                          <a:latin typeface="Arial" pitchFamily="34" charset="0"/>
                        </a:rPr>
                        <a:t>double</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44590">
                <a:tc>
                  <a:txBody>
                    <a:bodyPr/>
                    <a:lstStyle/>
                    <a:p>
                      <a:pPr marL="0" marR="0" lvl="0" indent="0" algn="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sz="1900" b="0" i="0" u="none" strike="noStrike" cap="none" normalizeH="0" baseline="0">
                          <a:ln>
                            <a:noFill/>
                          </a:ln>
                          <a:solidFill>
                            <a:schemeClr val="tx1"/>
                          </a:solidFill>
                          <a:effectLst/>
                          <a:latin typeface="Arial" pitchFamily="34" charset="0"/>
                        </a:rPr>
                        <a:t>‘a’, ‘N’, ‘7’, ‘!’</a:t>
                      </a:r>
                      <a:endParaRPr kumimoji="0" lang="en-US" sz="1900" b="0" i="0" u="none" strike="noStrike" cap="none" normalizeH="0" baseline="0">
                        <a:ln>
                          <a:noFill/>
                        </a:ln>
                        <a:solidFill>
                          <a:schemeClr val="tx1"/>
                        </a:solidFill>
                        <a:effectLst/>
                        <a:latin typeface="Arial" pitchFamily="34" charset="0"/>
                        <a:cs typeface="Arial" pitchFamily="34"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he-IL" sz="1900" b="0" i="0" u="none" strike="noStrike" cap="none" normalizeH="0" baseline="0">
                          <a:ln>
                            <a:noFill/>
                          </a:ln>
                          <a:solidFill>
                            <a:schemeClr val="tx1"/>
                          </a:solidFill>
                          <a:effectLst/>
                          <a:latin typeface="Arial" pitchFamily="34" charset="0"/>
                          <a:cs typeface="Arial" pitchFamily="34" charset="0"/>
                        </a:rPr>
                        <a:t>2</a:t>
                      </a:r>
                      <a:endParaRPr kumimoji="0" lang="en-US" sz="1900" b="0" i="0" u="none" strike="noStrike" cap="none" normalizeH="0" baseline="0">
                        <a:ln>
                          <a:noFill/>
                        </a:ln>
                        <a:solidFill>
                          <a:schemeClr val="tx1"/>
                        </a:solidFill>
                        <a:effectLst/>
                        <a:latin typeface="Arial" pitchFamily="34" charset="0"/>
                        <a:cs typeface="Arial"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he-IL" sz="1900" b="0" i="0" u="none" strike="noStrike" cap="none" normalizeH="0" baseline="0">
                          <a:ln>
                            <a:noFill/>
                          </a:ln>
                          <a:solidFill>
                            <a:schemeClr val="tx1"/>
                          </a:solidFill>
                          <a:effectLst/>
                          <a:latin typeface="Arial" pitchFamily="34" charset="0"/>
                          <a:cs typeface="Arial" pitchFamily="34" charset="0"/>
                        </a:rPr>
                        <a:t>תו</a:t>
                      </a:r>
                      <a:endParaRPr kumimoji="0" lang="en-US" sz="1900" b="0" i="0" u="none" strike="noStrike" cap="none" normalizeH="0" baseline="0">
                        <a:ln>
                          <a:noFill/>
                        </a:ln>
                        <a:solidFill>
                          <a:schemeClr val="tx1"/>
                        </a:solidFill>
                        <a:effectLst/>
                        <a:latin typeface="Arial" pitchFamily="34" charset="0"/>
                        <a:cs typeface="Arial"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sz="1900" b="0" i="0" u="none" strike="noStrike" cap="none" normalizeH="0" baseline="0">
                          <a:ln>
                            <a:noFill/>
                          </a:ln>
                          <a:solidFill>
                            <a:schemeClr val="tx1"/>
                          </a:solidFill>
                          <a:effectLst/>
                          <a:latin typeface="Arial" pitchFamily="34" charset="0"/>
                        </a:rPr>
                        <a:t>char</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44590">
                <a:tc>
                  <a:txBody>
                    <a:bodyPr/>
                    <a:lstStyle/>
                    <a:p>
                      <a:pPr marL="0" marR="0" lvl="0" indent="0" algn="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sz="1900" b="0" i="0" u="none" strike="noStrike" cap="none" normalizeH="0" baseline="0">
                          <a:ln>
                            <a:noFill/>
                          </a:ln>
                          <a:solidFill>
                            <a:schemeClr val="tx1"/>
                          </a:solidFill>
                          <a:effectLst/>
                          <a:latin typeface="Arial" pitchFamily="34" charset="0"/>
                          <a:cs typeface="Arial" pitchFamily="34" charset="0"/>
                        </a:rPr>
                        <a:t>true / false</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he-IL" sz="1900" b="0" i="0" u="none" strike="noStrike" cap="none" normalizeH="0" baseline="0">
                          <a:ln>
                            <a:noFill/>
                          </a:ln>
                          <a:solidFill>
                            <a:schemeClr val="tx1"/>
                          </a:solidFill>
                          <a:effectLst/>
                          <a:latin typeface="Arial" pitchFamily="34" charset="0"/>
                          <a:cs typeface="Arial" pitchFamily="34" charset="0"/>
                        </a:rPr>
                        <a:t>1</a:t>
                      </a:r>
                      <a:endParaRPr kumimoji="0" lang="en-US" sz="1900" b="0" i="0" u="none" strike="noStrike" cap="none" normalizeH="0" baseline="0">
                        <a:ln>
                          <a:noFill/>
                        </a:ln>
                        <a:solidFill>
                          <a:schemeClr val="tx1"/>
                        </a:solidFill>
                        <a:effectLst/>
                        <a:latin typeface="Arial" pitchFamily="34" charset="0"/>
                        <a:cs typeface="Arial"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he-IL" sz="1900" b="0" i="0" u="none" strike="noStrike" cap="none" normalizeH="0" baseline="0">
                          <a:ln>
                            <a:noFill/>
                          </a:ln>
                          <a:solidFill>
                            <a:schemeClr val="tx1"/>
                          </a:solidFill>
                          <a:effectLst/>
                          <a:latin typeface="Arial" pitchFamily="34" charset="0"/>
                          <a:cs typeface="Arial" pitchFamily="34" charset="0"/>
                        </a:rPr>
                        <a:t>בוליאני</a:t>
                      </a:r>
                      <a:endParaRPr kumimoji="0" lang="en-US" sz="1900" b="0" i="0" u="none" strike="noStrike" cap="none" normalizeH="0" baseline="0">
                        <a:ln>
                          <a:noFill/>
                        </a:ln>
                        <a:solidFill>
                          <a:schemeClr val="tx1"/>
                        </a:solidFill>
                        <a:effectLst/>
                        <a:latin typeface="Arial" pitchFamily="34" charset="0"/>
                        <a:cs typeface="Arial"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sz="1900" b="0" i="0" u="none" strike="noStrike" cap="none" normalizeH="0" baseline="0">
                          <a:ln>
                            <a:noFill/>
                          </a:ln>
                          <a:solidFill>
                            <a:schemeClr val="tx1"/>
                          </a:solidFill>
                          <a:effectLst/>
                          <a:latin typeface="Arial" pitchFamily="34" charset="0"/>
                        </a:rPr>
                        <a:t>bool</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44590">
                <a:tc>
                  <a:txBody>
                    <a:bodyPr/>
                    <a:lstStyle/>
                    <a:p>
                      <a:pPr marL="0" marR="0" lvl="0" indent="0" algn="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sz="1900" b="0" i="0" u="none" strike="noStrike" cap="none" normalizeH="0" baseline="0">
                          <a:ln>
                            <a:noFill/>
                          </a:ln>
                          <a:solidFill>
                            <a:schemeClr val="tx1"/>
                          </a:solidFill>
                          <a:effectLst/>
                          <a:latin typeface="Arial" pitchFamily="34" charset="0"/>
                        </a:rPr>
                        <a:t>“hi”, “bla bla”</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he-IL" sz="1900" b="0" i="0" u="none" strike="noStrike" cap="none" normalizeH="0" baseline="0">
                          <a:ln>
                            <a:noFill/>
                          </a:ln>
                          <a:solidFill>
                            <a:schemeClr val="tx1"/>
                          </a:solidFill>
                          <a:effectLst/>
                          <a:latin typeface="Arial" pitchFamily="34" charset="0"/>
                          <a:cs typeface="Arial" pitchFamily="34" charset="0"/>
                        </a:rPr>
                        <a:t>כמספר התווים</a:t>
                      </a:r>
                      <a:endParaRPr kumimoji="0" lang="en-US" sz="1900" b="0" i="0" u="none" strike="noStrike" cap="none" normalizeH="0" baseline="0">
                        <a:ln>
                          <a:noFill/>
                        </a:ln>
                        <a:solidFill>
                          <a:schemeClr val="tx1"/>
                        </a:solidFill>
                        <a:effectLst/>
                        <a:latin typeface="Arial" pitchFamily="34" charset="0"/>
                        <a:cs typeface="Arial"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he-IL" sz="1900" b="0" i="0" u="none" strike="noStrike" cap="none" normalizeH="0" baseline="0">
                          <a:ln>
                            <a:noFill/>
                          </a:ln>
                          <a:solidFill>
                            <a:schemeClr val="tx1"/>
                          </a:solidFill>
                          <a:effectLst/>
                          <a:latin typeface="Arial" pitchFamily="34" charset="0"/>
                          <a:cs typeface="Arial" pitchFamily="34" charset="0"/>
                        </a:rPr>
                        <a:t>מחרוזת</a:t>
                      </a:r>
                      <a:endParaRPr kumimoji="0" lang="en-US" sz="1900" b="0" i="0" u="none" strike="noStrike" cap="none" normalizeH="0" baseline="0">
                        <a:ln>
                          <a:noFill/>
                        </a:ln>
                        <a:solidFill>
                          <a:schemeClr val="tx1"/>
                        </a:solidFill>
                        <a:effectLst/>
                        <a:latin typeface="Arial" pitchFamily="34" charset="0"/>
                        <a:cs typeface="Arial"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sz="1900" b="0" i="0" u="none" strike="noStrike" cap="none" normalizeH="0" baseline="0">
                          <a:ln>
                            <a:noFill/>
                          </a:ln>
                          <a:solidFill>
                            <a:schemeClr val="tx1"/>
                          </a:solidFill>
                          <a:effectLst/>
                          <a:latin typeface="Arial" pitchFamily="34" charset="0"/>
                        </a:rPr>
                        <a:t>string</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407158D2-6881-4E77-ACFE-C872B0016A4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8EAE5632-9D56-43D2-8F54-746D15D8F998}" type="slidenum">
              <a:rPr lang="he-IL" altLang="he-IL" sz="1200">
                <a:solidFill>
                  <a:srgbClr val="FFFFFF"/>
                </a:solidFill>
              </a:rPr>
              <a:pPr eaLnBrk="1" hangingPunct="1">
                <a:lnSpc>
                  <a:spcPct val="80000"/>
                </a:lnSpc>
              </a:pPr>
              <a:t>37</a:t>
            </a:fld>
            <a:endParaRPr lang="en-US" altLang="he-IL" sz="1200">
              <a:solidFill>
                <a:srgbClr val="FFFFFF"/>
              </a:solidFill>
            </a:endParaRPr>
          </a:p>
        </p:txBody>
      </p:sp>
      <p:sp>
        <p:nvSpPr>
          <p:cNvPr id="30723" name="Rectangle 2">
            <a:extLst>
              <a:ext uri="{FF2B5EF4-FFF2-40B4-BE49-F238E27FC236}">
                <a16:creationId xmlns:a16="http://schemas.microsoft.com/office/drawing/2014/main" xmlns="" id="{D7DE6640-15B0-40C3-B1B1-9B22D68EC7A2}"/>
              </a:ext>
            </a:extLst>
          </p:cNvPr>
          <p:cNvSpPr>
            <a:spLocks noGrp="1" noChangeArrowheads="1"/>
          </p:cNvSpPr>
          <p:nvPr>
            <p:ph type="title" idx="4294967295"/>
          </p:nvPr>
        </p:nvSpPr>
        <p:spPr/>
        <p:txBody>
          <a:bodyPr anchor="b"/>
          <a:lstStyle/>
          <a:p>
            <a:pPr algn="r" eaLnBrk="1" hangingPunct="1"/>
            <a:r>
              <a:rPr lang="he-IL" altLang="he-IL"/>
              <a:t>הגדרת משתנים בתוכנית </a:t>
            </a:r>
            <a:endParaRPr lang="en-US" altLang="he-IL"/>
          </a:p>
        </p:txBody>
      </p:sp>
      <p:sp>
        <p:nvSpPr>
          <p:cNvPr id="30724" name="Rectangle 3">
            <a:extLst>
              <a:ext uri="{FF2B5EF4-FFF2-40B4-BE49-F238E27FC236}">
                <a16:creationId xmlns:a16="http://schemas.microsoft.com/office/drawing/2014/main" xmlns="" id="{DA880A67-C4BC-4295-A31B-5C1341A701B8}"/>
              </a:ext>
            </a:extLst>
          </p:cNvPr>
          <p:cNvSpPr>
            <a:spLocks noGrp="1" noChangeArrowheads="1"/>
          </p:cNvSpPr>
          <p:nvPr>
            <p:ph type="body" idx="4294967295"/>
          </p:nvPr>
        </p:nvSpPr>
        <p:spPr>
          <a:xfrm>
            <a:off x="0" y="1600200"/>
            <a:ext cx="8686800" cy="4953000"/>
          </a:xfrm>
        </p:spPr>
        <p:txBody>
          <a:bodyPr/>
          <a:lstStyle/>
          <a:p>
            <a:pPr algn="r" rtl="1" eaLnBrk="1" hangingPunct="1"/>
            <a:r>
              <a:rPr lang="he-IL" altLang="he-IL"/>
              <a:t>שמות המשתנים יכולים להכיל אותיות גדולות וקטנות, מספרים וקו תחתון בלבד</a:t>
            </a:r>
          </a:p>
          <a:p>
            <a:pPr algn="r" rtl="1" eaLnBrk="1" hangingPunct="1"/>
            <a:r>
              <a:rPr lang="he-IL" altLang="he-IL"/>
              <a:t>לא ניתן להתחיל שם משתנה במספר</a:t>
            </a:r>
            <a:r>
              <a:rPr lang="en-US" altLang="he-IL"/>
              <a:t> </a:t>
            </a:r>
            <a:endParaRPr lang="he-IL" altLang="he-IL"/>
          </a:p>
          <a:p>
            <a:pPr algn="r" rtl="1" eaLnBrk="1" hangingPunct="1"/>
            <a:r>
              <a:rPr lang="he-IL" altLang="he-IL"/>
              <a:t>יש לתת שמות משמעותיים!!! </a:t>
            </a:r>
          </a:p>
          <a:p>
            <a:pPr algn="r" rtl="1" eaLnBrk="1" hangingPunct="1"/>
            <a:r>
              <a:rPr lang="he-IL" altLang="he-IL"/>
              <a:t>שם משתנה לא יכיל רווחים</a:t>
            </a:r>
          </a:p>
          <a:p>
            <a:pPr algn="r" rtl="1" eaLnBrk="1" hangingPunct="1"/>
            <a:r>
              <a:rPr lang="he-IL" altLang="he-IL"/>
              <a:t>יש הבדל בין אותיות גדולות לקטנות  </a:t>
            </a:r>
          </a:p>
          <a:p>
            <a:pPr algn="r" rtl="1" eaLnBrk="1" hangingPunct="1"/>
            <a:r>
              <a:rPr lang="he-IL" altLang="he-IL"/>
              <a:t>אין להשתמש במילים שמורות של השפה (נכיר בהמשך..)</a:t>
            </a:r>
          </a:p>
          <a:p>
            <a:pPr algn="r" rtl="1" eaLnBrk="1" hangingPunct="1"/>
            <a:r>
              <a:rPr lang="he-IL" altLang="he-IL"/>
              <a:t>דוגמאות:</a:t>
            </a:r>
            <a:endParaRPr lang="en-US" altLang="he-IL"/>
          </a:p>
          <a:p>
            <a:pPr lvl="1" algn="r" rtl="1" eaLnBrk="1" hangingPunct="1"/>
            <a:r>
              <a:rPr lang="en-US" altLang="he-IL"/>
              <a:t>int x, _y, _average, avg, x1,x2;</a:t>
            </a:r>
          </a:p>
          <a:p>
            <a:pPr lvl="1" algn="r" rtl="1" eaLnBrk="1" hangingPunct="1"/>
            <a:r>
              <a:rPr lang="en-US" altLang="he-IL"/>
              <a:t>int 5, 1x,  #x, !!2; </a:t>
            </a:r>
            <a:r>
              <a:rPr lang="en-US" altLang="he-IL">
                <a:solidFill>
                  <a:srgbClr val="008000"/>
                </a:solidFill>
              </a:rPr>
              <a:t>// error!</a:t>
            </a:r>
            <a:endParaRPr lang="en-GB" altLang="he-IL">
              <a:solidFill>
                <a:srgbClr val="008000"/>
              </a:solidFill>
            </a:endParaRPr>
          </a:p>
          <a:p>
            <a:pPr algn="r" rtl="1" eaLnBrk="1" hangingPunct="1"/>
            <a:endParaRPr lang="en-GB" altLang="he-IL">
              <a:solidFill>
                <a:srgbClr val="008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a:extLst>
              <a:ext uri="{FF2B5EF4-FFF2-40B4-BE49-F238E27FC236}">
                <a16:creationId xmlns:a16="http://schemas.microsoft.com/office/drawing/2014/main" xmlns="" id="{B78BD35E-112D-4C79-B039-5ECDC80461A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E66F4DF0-AF0C-4413-B969-BD607D827E74}" type="slidenum">
              <a:rPr lang="he-IL" altLang="he-IL" sz="1200">
                <a:solidFill>
                  <a:srgbClr val="FFFFFF"/>
                </a:solidFill>
              </a:rPr>
              <a:pPr eaLnBrk="1" hangingPunct="1">
                <a:lnSpc>
                  <a:spcPct val="80000"/>
                </a:lnSpc>
              </a:pPr>
              <a:t>38</a:t>
            </a:fld>
            <a:endParaRPr lang="en-US" altLang="he-IL" sz="1200">
              <a:solidFill>
                <a:srgbClr val="FFFFFF"/>
              </a:solidFill>
            </a:endParaRPr>
          </a:p>
        </p:txBody>
      </p:sp>
      <p:sp>
        <p:nvSpPr>
          <p:cNvPr id="31747" name="Rectangle 2">
            <a:extLst>
              <a:ext uri="{FF2B5EF4-FFF2-40B4-BE49-F238E27FC236}">
                <a16:creationId xmlns:a16="http://schemas.microsoft.com/office/drawing/2014/main" xmlns="" id="{160C4875-0808-4FB0-A183-8BBC1F402E41}"/>
              </a:ext>
            </a:extLst>
          </p:cNvPr>
          <p:cNvSpPr>
            <a:spLocks noGrp="1" noChangeArrowheads="1"/>
          </p:cNvSpPr>
          <p:nvPr>
            <p:ph type="title" idx="4294967295"/>
          </p:nvPr>
        </p:nvSpPr>
        <p:spPr/>
        <p:txBody>
          <a:bodyPr anchor="b"/>
          <a:lstStyle/>
          <a:p>
            <a:pPr algn="r" eaLnBrk="1" hangingPunct="1"/>
            <a:r>
              <a:rPr lang="he-IL" altLang="he-IL"/>
              <a:t>הגדרת משתנים בתוכנית (2)</a:t>
            </a:r>
            <a:endParaRPr lang="en-US" altLang="he-IL"/>
          </a:p>
        </p:txBody>
      </p:sp>
      <p:sp>
        <p:nvSpPr>
          <p:cNvPr id="66563" name="Rectangle 3">
            <a:extLst>
              <a:ext uri="{FF2B5EF4-FFF2-40B4-BE49-F238E27FC236}">
                <a16:creationId xmlns:a16="http://schemas.microsoft.com/office/drawing/2014/main" xmlns="" id="{4A886982-313C-4BC6-92E4-0D74C4B018FA}"/>
              </a:ext>
            </a:extLst>
          </p:cNvPr>
          <p:cNvSpPr>
            <a:spLocks noGrp="1" noChangeArrowheads="1"/>
          </p:cNvSpPr>
          <p:nvPr>
            <p:ph type="body" sz="half" idx="4294967295"/>
          </p:nvPr>
        </p:nvSpPr>
        <p:spPr>
          <a:xfrm>
            <a:off x="152400" y="1600200"/>
            <a:ext cx="8458200" cy="5105400"/>
          </a:xfrm>
        </p:spPr>
        <p:txBody>
          <a:bodyPr/>
          <a:lstStyle/>
          <a:p>
            <a:pPr algn="l" rtl="0" eaLnBrk="1" hangingPunct="1">
              <a:buFont typeface="Wingdings" panose="05000000000000000000" pitchFamily="2" charset="2"/>
              <a:buNone/>
            </a:pPr>
            <a:r>
              <a:rPr lang="en-US" altLang="he-IL" sz="1900" noProof="1"/>
              <a:t>static void Main(string[] args)</a:t>
            </a:r>
          </a:p>
          <a:p>
            <a:pPr algn="l" rtl="0" eaLnBrk="1" hangingPunct="1">
              <a:buFont typeface="Wingdings" panose="05000000000000000000" pitchFamily="2" charset="2"/>
              <a:buNone/>
            </a:pPr>
            <a:r>
              <a:rPr lang="en-US" altLang="he-IL" sz="1900" noProof="1"/>
              <a:t>{</a:t>
            </a:r>
          </a:p>
          <a:p>
            <a:pPr algn="l" rtl="0" eaLnBrk="1" hangingPunct="1">
              <a:buFont typeface="Wingdings" panose="05000000000000000000" pitchFamily="2" charset="2"/>
              <a:buNone/>
            </a:pPr>
            <a:r>
              <a:rPr lang="en-US" altLang="he-IL" sz="1900" noProof="1"/>
              <a:t>     int        n  = 4;</a:t>
            </a:r>
          </a:p>
          <a:p>
            <a:pPr algn="l" rtl="0" eaLnBrk="1" hangingPunct="1">
              <a:buFont typeface="Wingdings" panose="05000000000000000000" pitchFamily="2" charset="2"/>
              <a:buNone/>
            </a:pPr>
            <a:r>
              <a:rPr lang="en-US" altLang="he-IL" sz="1900" noProof="1"/>
              <a:t>     double d  = 5.2;</a:t>
            </a:r>
          </a:p>
          <a:p>
            <a:pPr algn="l" rtl="0" eaLnBrk="1" hangingPunct="1">
              <a:buFont typeface="Wingdings" panose="05000000000000000000" pitchFamily="2" charset="2"/>
              <a:buNone/>
            </a:pPr>
            <a:r>
              <a:rPr lang="en-US" altLang="he-IL" sz="1900" noProof="1"/>
              <a:t>     char     ch = 'f';</a:t>
            </a:r>
          </a:p>
          <a:p>
            <a:pPr algn="l" rtl="0" eaLnBrk="1" hangingPunct="1">
              <a:buFont typeface="Wingdings" panose="05000000000000000000" pitchFamily="2" charset="2"/>
              <a:buNone/>
            </a:pPr>
            <a:r>
              <a:rPr lang="en-US" altLang="he-IL" sz="1900" noProof="1"/>
              <a:t>     bool     b  = true;</a:t>
            </a:r>
          </a:p>
          <a:p>
            <a:pPr algn="l" rtl="0" eaLnBrk="1" hangingPunct="1">
              <a:buFont typeface="Wingdings" panose="05000000000000000000" pitchFamily="2" charset="2"/>
              <a:buNone/>
            </a:pPr>
            <a:r>
              <a:rPr lang="en-US" altLang="he-IL" sz="1900" noProof="1"/>
              <a:t>     string   s  = "hi";</a:t>
            </a:r>
            <a:endParaRPr lang="en-US" altLang="he-IL" sz="1900" dirty="0"/>
          </a:p>
          <a:p>
            <a:pPr algn="l" rtl="0" eaLnBrk="1" hangingPunct="1">
              <a:buFont typeface="Wingdings" panose="05000000000000000000" pitchFamily="2" charset="2"/>
              <a:buNone/>
            </a:pPr>
            <a:r>
              <a:rPr lang="en-US" altLang="he-IL" sz="1900" dirty="0"/>
              <a:t>     int </a:t>
            </a:r>
            <a:r>
              <a:rPr lang="he-IL" altLang="he-IL" sz="1900" dirty="0"/>
              <a:t>       </a:t>
            </a:r>
            <a:r>
              <a:rPr lang="en-US" altLang="he-IL" sz="1900" dirty="0"/>
              <a:t>n2=3, n3;</a:t>
            </a:r>
            <a:endParaRPr lang="en-US" altLang="he-IL" sz="1900" noProof="1"/>
          </a:p>
          <a:p>
            <a:pPr algn="l" rtl="0" eaLnBrk="1" hangingPunct="1">
              <a:buFont typeface="Wingdings" panose="05000000000000000000" pitchFamily="2" charset="2"/>
              <a:buNone/>
            </a:pPr>
            <a:r>
              <a:rPr lang="en-US" altLang="he-IL" sz="1900" noProof="1"/>
              <a:t>}</a:t>
            </a:r>
            <a:endParaRPr lang="he-IL" altLang="he-IL" sz="1900" dirty="0"/>
          </a:p>
          <a:p>
            <a:pPr algn="r" rtl="1" eaLnBrk="1" hangingPunct="1"/>
            <a:r>
              <a:rPr lang="he-IL" altLang="he-IL" sz="2100" dirty="0"/>
              <a:t>למה ההפרש בין הכתובות שונה?</a:t>
            </a:r>
          </a:p>
          <a:p>
            <a:pPr lvl="1" algn="r" rtl="1" eaLnBrk="1" hangingPunct="1"/>
            <a:r>
              <a:rPr lang="he-IL" altLang="he-IL" sz="2000" dirty="0"/>
              <a:t>כי כל סוג משתנה תופס כמות שונה של </a:t>
            </a:r>
            <a:r>
              <a:rPr lang="he-IL" altLang="he-IL" sz="2000" dirty="0" err="1"/>
              <a:t>בייטים</a:t>
            </a:r>
            <a:endParaRPr lang="he-IL" altLang="he-IL" sz="2000" dirty="0"/>
          </a:p>
          <a:p>
            <a:pPr algn="r" rtl="1" eaLnBrk="1" hangingPunct="1"/>
            <a:r>
              <a:rPr lang="he-IL" altLang="he-IL" sz="2100" dirty="0"/>
              <a:t>הגדרת משתנים:</a:t>
            </a:r>
          </a:p>
          <a:p>
            <a:pPr algn="l" rtl="0" eaLnBrk="1" hangingPunct="1">
              <a:buFont typeface="Wingdings" panose="05000000000000000000" pitchFamily="2" charset="2"/>
              <a:buNone/>
            </a:pPr>
            <a:r>
              <a:rPr lang="he-IL" altLang="he-IL" sz="2100" dirty="0"/>
              <a:t>   </a:t>
            </a:r>
            <a:r>
              <a:rPr lang="en-US" altLang="he-IL" sz="2100" dirty="0"/>
              <a:t>&lt;type&gt; &lt;var name&gt;[=</a:t>
            </a:r>
            <a:r>
              <a:rPr lang="en-US" altLang="he-IL" sz="2100" dirty="0" err="1"/>
              <a:t>init</a:t>
            </a:r>
            <a:r>
              <a:rPr lang="en-US" altLang="he-IL" sz="2100" dirty="0"/>
              <a:t> value][,&lt;var name2&gt;…]</a:t>
            </a:r>
            <a:r>
              <a:rPr lang="en-US" altLang="he-IL" sz="2100" b="1" dirty="0"/>
              <a:t>;</a:t>
            </a:r>
          </a:p>
        </p:txBody>
      </p:sp>
      <p:graphicFrame>
        <p:nvGraphicFramePr>
          <p:cNvPr id="48226" name="Group 98">
            <a:extLst>
              <a:ext uri="{FF2B5EF4-FFF2-40B4-BE49-F238E27FC236}">
                <a16:creationId xmlns:a16="http://schemas.microsoft.com/office/drawing/2014/main" xmlns="" id="{A6C9AF3C-1A10-4CF4-B411-B5B56729A946}"/>
              </a:ext>
            </a:extLst>
          </p:cNvPr>
          <p:cNvGraphicFramePr>
            <a:graphicFrameLocks noGrp="1"/>
          </p:cNvGraphicFramePr>
          <p:nvPr>
            <p:ph sz="half" idx="4294967295"/>
          </p:nvPr>
        </p:nvGraphicFramePr>
        <p:xfrm>
          <a:off x="3859213" y="1752600"/>
          <a:ext cx="2617787" cy="2989263"/>
        </p:xfrm>
        <a:graphic>
          <a:graphicData uri="http://schemas.openxmlformats.org/drawingml/2006/table">
            <a:tbl>
              <a:tblPr/>
              <a:tblGrid>
                <a:gridCol w="1006475">
                  <a:extLst>
                    <a:ext uri="{9D8B030D-6E8A-4147-A177-3AD203B41FA5}">
                      <a16:colId xmlns:a16="http://schemas.microsoft.com/office/drawing/2014/main" xmlns="" val="20000"/>
                    </a:ext>
                  </a:extLst>
                </a:gridCol>
                <a:gridCol w="1006475">
                  <a:extLst>
                    <a:ext uri="{9D8B030D-6E8A-4147-A177-3AD203B41FA5}">
                      <a16:colId xmlns:a16="http://schemas.microsoft.com/office/drawing/2014/main" xmlns="" val="20001"/>
                    </a:ext>
                  </a:extLst>
                </a:gridCol>
                <a:gridCol w="604837">
                  <a:extLst>
                    <a:ext uri="{9D8B030D-6E8A-4147-A177-3AD203B41FA5}">
                      <a16:colId xmlns:a16="http://schemas.microsoft.com/office/drawing/2014/main" xmlns="" val="20002"/>
                    </a:ext>
                  </a:extLst>
                </a:gridCol>
              </a:tblGrid>
              <a:tr h="4000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err="1">
                          <a:ln>
                            <a:noFill/>
                          </a:ln>
                          <a:solidFill>
                            <a:srgbClr val="000000"/>
                          </a:solidFill>
                          <a:effectLst/>
                          <a:latin typeface="Arial" pitchFamily="34" charset="0"/>
                        </a:rPr>
                        <a:t>int</a:t>
                      </a:r>
                      <a:r>
                        <a:rPr kumimoji="0" lang="en-US" sz="1500" b="0" i="0" u="none" strike="noStrike" cap="none" normalizeH="0" baseline="0" dirty="0">
                          <a:ln>
                            <a:noFill/>
                          </a:ln>
                          <a:solidFill>
                            <a:srgbClr val="000000"/>
                          </a:solidFill>
                          <a:effectLst/>
                          <a:latin typeface="Arial" pitchFamily="34" charset="0"/>
                        </a:rPr>
                        <a:t>: n</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a:t>
                      </a:r>
                      <a:r>
                        <a:rPr kumimoji="0" lang="he-IL" sz="1000" b="1" i="0" u="none" strike="noStrike" cap="none" normalizeH="0" baseline="0">
                          <a:ln>
                            <a:noFill/>
                          </a:ln>
                          <a:solidFill>
                            <a:schemeClr val="tx1"/>
                          </a:solidFill>
                          <a:effectLst/>
                          <a:latin typeface="Arial" pitchFamily="34" charset="0"/>
                          <a:cs typeface="Arial" pitchFamily="34" charset="0"/>
                        </a:rPr>
                        <a:t>0</a:t>
                      </a:r>
                      <a:endParaRPr kumimoji="0" lang="en-US" sz="1000" b="1" i="0" u="none" strike="noStrike" cap="none" normalizeH="0" baseline="0">
                        <a:ln>
                          <a:noFill/>
                        </a:ln>
                        <a:solidFill>
                          <a:schemeClr val="tx1"/>
                        </a:solidFill>
                        <a:effectLst/>
                        <a:latin typeface="Arial" pitchFamily="34" charset="0"/>
                        <a:cs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00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double: d</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rgbClr val="000000"/>
                          </a:solidFill>
                          <a:effectLst/>
                          <a:latin typeface="Arial" pitchFamily="34" charset="0"/>
                        </a:rPr>
                        <a:t>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1004</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char: ch</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1012</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36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bool: b</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pitchFamily="34"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pitchFamily="34" charset="0"/>
                        </a:rPr>
                        <a:t>1014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string: s</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000000"/>
                          </a:solidFill>
                          <a:effectLst/>
                          <a:latin typeface="Arial" pitchFamily="34" charset="0"/>
                        </a:rPr>
                        <a:t>“hi”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101</a:t>
                      </a:r>
                      <a:r>
                        <a:rPr kumimoji="0" lang="he-IL" sz="1000" b="1" i="0" u="none" strike="noStrike" cap="none" normalizeH="0" baseline="0">
                          <a:ln>
                            <a:noFill/>
                          </a:ln>
                          <a:solidFill>
                            <a:schemeClr val="tx1"/>
                          </a:solidFill>
                          <a:effectLst/>
                          <a:latin typeface="Arial" pitchFamily="34" charset="0"/>
                          <a:cs typeface="Arial" pitchFamily="34" charset="0"/>
                        </a:rPr>
                        <a:t>5</a:t>
                      </a:r>
                      <a:endParaRPr kumimoji="0" lang="en-US" sz="1000" b="1" i="0" u="none" strike="noStrike" cap="none" normalizeH="0" baseline="0">
                        <a:ln>
                          <a:noFill/>
                        </a:ln>
                        <a:solidFill>
                          <a:schemeClr val="tx1"/>
                        </a:solidFill>
                        <a:effectLst/>
                        <a:latin typeface="Arial" pitchFamily="34" charset="0"/>
                        <a:cs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int: n2</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000000"/>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101</a:t>
                      </a:r>
                      <a:r>
                        <a:rPr kumimoji="0" lang="he-IL" sz="1000" b="1" i="0" u="none" strike="noStrike" cap="none" normalizeH="0" baseline="0">
                          <a:ln>
                            <a:noFill/>
                          </a:ln>
                          <a:solidFill>
                            <a:schemeClr val="tx1"/>
                          </a:solidFill>
                          <a:effectLst/>
                          <a:latin typeface="Arial" pitchFamily="34" charset="0"/>
                          <a:cs typeface="Arial" pitchFamily="34" charset="0"/>
                        </a:rPr>
                        <a:t>7</a:t>
                      </a:r>
                      <a:endParaRPr kumimoji="0" lang="en-US" sz="1000" b="1" i="0" u="none" strike="noStrike" cap="none" normalizeH="0" baseline="0">
                        <a:ln>
                          <a:noFill/>
                        </a:ln>
                        <a:solidFill>
                          <a:schemeClr val="tx1"/>
                        </a:solidFill>
                        <a:effectLst/>
                        <a:latin typeface="Arial" pitchFamily="34" charset="0"/>
                        <a:cs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Int: n3</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e-IL" sz="1500" b="1" i="0" u="none" strike="noStrike" cap="none" normalizeH="0" baseline="0">
                          <a:ln>
                            <a:noFill/>
                          </a:ln>
                          <a:solidFill>
                            <a:srgbClr val="000000"/>
                          </a:solidFill>
                          <a:effectLst/>
                          <a:latin typeface="Arial" pitchFamily="34" charset="0"/>
                          <a:cs typeface="Arial" pitchFamily="34" charset="0"/>
                        </a:rPr>
                        <a:t>0</a:t>
                      </a:r>
                      <a:endParaRPr kumimoji="0" lang="en-US" sz="1500" b="1" i="0" u="none" strike="noStrike" cap="none" normalizeH="0" baseline="0">
                        <a:ln>
                          <a:noFill/>
                        </a:ln>
                        <a:solidFill>
                          <a:srgbClr val="000000"/>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a:t>
                      </a:r>
                      <a:r>
                        <a:rPr kumimoji="0" lang="he-IL" sz="1000" b="1" i="0" u="none" strike="noStrike" cap="none" normalizeH="0" baseline="0">
                          <a:ln>
                            <a:noFill/>
                          </a:ln>
                          <a:solidFill>
                            <a:schemeClr val="tx1"/>
                          </a:solidFill>
                          <a:effectLst/>
                          <a:latin typeface="Arial" pitchFamily="34" charset="0"/>
                          <a:cs typeface="Arial" pitchFamily="34" charset="0"/>
                        </a:rPr>
                        <a:t>21</a:t>
                      </a:r>
                      <a:endParaRPr kumimoji="0" lang="en-US" sz="1000" b="1" i="0" u="none" strike="noStrike" cap="none" normalizeH="0" baseline="0">
                        <a:ln>
                          <a:noFill/>
                        </a:ln>
                        <a:solidFill>
                          <a:schemeClr val="tx1"/>
                        </a:solidFill>
                        <a:effectLst/>
                        <a:latin typeface="Arial" pitchFamily="34" charset="0"/>
                        <a:cs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66671" name="AutoShape 111">
            <a:extLst>
              <a:ext uri="{FF2B5EF4-FFF2-40B4-BE49-F238E27FC236}">
                <a16:creationId xmlns:a16="http://schemas.microsoft.com/office/drawing/2014/main" xmlns="" id="{119DD1B5-CC51-4A01-B6EF-CF654F0A98F1}"/>
              </a:ext>
            </a:extLst>
          </p:cNvPr>
          <p:cNvSpPr>
            <a:spLocks noChangeArrowheads="1"/>
          </p:cNvSpPr>
          <p:nvPr/>
        </p:nvSpPr>
        <p:spPr bwMode="auto">
          <a:xfrm>
            <a:off x="6553200" y="2209800"/>
            <a:ext cx="2514600" cy="457200"/>
          </a:xfrm>
          <a:prstGeom prst="wedgeRoundRectCallout">
            <a:avLst>
              <a:gd name="adj1" fmla="val -58398"/>
              <a:gd name="adj2" fmla="val -93403"/>
              <a:gd name="adj3" fmla="val 16667"/>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1" eaLnBrk="1" hangingPunct="1"/>
            <a:r>
              <a:rPr lang="en-US" altLang="he-IL" sz="2000" b="1">
                <a:solidFill>
                  <a:schemeClr val="bg2"/>
                </a:solidFill>
              </a:rPr>
              <a:t>int</a:t>
            </a:r>
            <a:r>
              <a:rPr lang="he-IL" altLang="he-IL" sz="2000" b="1">
                <a:solidFill>
                  <a:schemeClr val="bg2"/>
                </a:solidFill>
              </a:rPr>
              <a:t> מורכב מ- </a:t>
            </a:r>
            <a:r>
              <a:rPr lang="en-US" altLang="he-IL" sz="2000" b="1">
                <a:solidFill>
                  <a:schemeClr val="bg2"/>
                </a:solidFill>
              </a:rPr>
              <a:t>4 byte</a:t>
            </a:r>
          </a:p>
        </p:txBody>
      </p:sp>
      <p:sp>
        <p:nvSpPr>
          <p:cNvPr id="66672" name="AutoShape 112">
            <a:extLst>
              <a:ext uri="{FF2B5EF4-FFF2-40B4-BE49-F238E27FC236}">
                <a16:creationId xmlns:a16="http://schemas.microsoft.com/office/drawing/2014/main" xmlns="" id="{8F8856B9-1143-445B-AAD5-943F61A08C5B}"/>
              </a:ext>
            </a:extLst>
          </p:cNvPr>
          <p:cNvSpPr>
            <a:spLocks noChangeArrowheads="1"/>
          </p:cNvSpPr>
          <p:nvPr/>
        </p:nvSpPr>
        <p:spPr bwMode="auto">
          <a:xfrm>
            <a:off x="6324600" y="3962400"/>
            <a:ext cx="2819400" cy="457200"/>
          </a:xfrm>
          <a:prstGeom prst="wedgeRoundRectCallout">
            <a:avLst>
              <a:gd name="adj1" fmla="val -49042"/>
              <a:gd name="adj2" fmla="val -294792"/>
              <a:gd name="adj3" fmla="val 16667"/>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1" eaLnBrk="1" hangingPunct="1"/>
            <a:r>
              <a:rPr lang="en-US" altLang="he-IL" sz="2000" b="1">
                <a:solidFill>
                  <a:schemeClr val="bg2"/>
                </a:solidFill>
              </a:rPr>
              <a:t>char</a:t>
            </a:r>
            <a:r>
              <a:rPr lang="he-IL" altLang="he-IL" sz="2000" b="1">
                <a:solidFill>
                  <a:schemeClr val="bg2"/>
                </a:solidFill>
              </a:rPr>
              <a:t> מורכב מ- </a:t>
            </a:r>
            <a:r>
              <a:rPr lang="en-US" altLang="he-IL" sz="2000" b="1">
                <a:solidFill>
                  <a:schemeClr val="bg2"/>
                </a:solidFill>
              </a:rPr>
              <a:t>2 byte</a:t>
            </a:r>
          </a:p>
        </p:txBody>
      </p:sp>
      <p:sp>
        <p:nvSpPr>
          <p:cNvPr id="2" name="AutoShape 111">
            <a:extLst>
              <a:ext uri="{FF2B5EF4-FFF2-40B4-BE49-F238E27FC236}">
                <a16:creationId xmlns:a16="http://schemas.microsoft.com/office/drawing/2014/main" xmlns="" id="{0A8BDD0F-1EFC-4D39-AC61-4539AE86CE20}"/>
              </a:ext>
            </a:extLst>
          </p:cNvPr>
          <p:cNvSpPr>
            <a:spLocks noChangeArrowheads="1"/>
          </p:cNvSpPr>
          <p:nvPr/>
        </p:nvSpPr>
        <p:spPr bwMode="auto">
          <a:xfrm>
            <a:off x="533400" y="4953000"/>
            <a:ext cx="3352800" cy="457200"/>
          </a:xfrm>
          <a:prstGeom prst="wedgeRoundRectCallout">
            <a:avLst>
              <a:gd name="adj1" fmla="val -6120"/>
              <a:gd name="adj2" fmla="val -146181"/>
              <a:gd name="adj3" fmla="val 16667"/>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1" eaLnBrk="1" hangingPunct="1"/>
            <a:r>
              <a:rPr lang="he-IL" altLang="he-IL" sz="2000" b="1">
                <a:solidFill>
                  <a:schemeClr val="bg2"/>
                </a:solidFill>
              </a:rPr>
              <a:t>משתנה שאינו מאותחל ערכו 0</a:t>
            </a:r>
            <a:endParaRPr lang="en-US" altLang="he-IL" sz="2000" b="1">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6563">
                                            <p:txEl>
                                              <p:pRg st="9" end="9"/>
                                            </p:txEl>
                                          </p:spTgt>
                                        </p:tgtEl>
                                        <p:attrNameLst>
                                          <p:attrName>style.visibility</p:attrName>
                                        </p:attrNameLst>
                                      </p:cBhvr>
                                      <p:to>
                                        <p:strVal val="visible"/>
                                      </p:to>
                                    </p:set>
                                    <p:animEffect transition="in" filter="box(in)">
                                      <p:cBhvr>
                                        <p:cTn id="7" dur="500"/>
                                        <p:tgtEl>
                                          <p:spTgt spid="66563">
                                            <p:txEl>
                                              <p:pRg st="9" end="9"/>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6563">
                                            <p:txEl>
                                              <p:pRg st="10" end="10"/>
                                            </p:txEl>
                                          </p:spTgt>
                                        </p:tgtEl>
                                        <p:attrNameLst>
                                          <p:attrName>style.visibility</p:attrName>
                                        </p:attrNameLst>
                                      </p:cBhvr>
                                      <p:to>
                                        <p:strVal val="visible"/>
                                      </p:to>
                                    </p:set>
                                    <p:animEffect transition="in" filter="box(in)">
                                      <p:cBhvr>
                                        <p:cTn id="12" dur="500"/>
                                        <p:tgtEl>
                                          <p:spTgt spid="66563">
                                            <p:txEl>
                                              <p:pRg st="10" end="1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6671"/>
                                        </p:tgtEl>
                                        <p:attrNameLst>
                                          <p:attrName>style.visibility</p:attrName>
                                        </p:attrNameLst>
                                      </p:cBhvr>
                                      <p:to>
                                        <p:strVal val="visible"/>
                                      </p:to>
                                    </p:set>
                                    <p:animEffect transition="in" filter="box(in)">
                                      <p:cBhvr>
                                        <p:cTn id="17" dur="500"/>
                                        <p:tgtEl>
                                          <p:spTgt spid="66671"/>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66672"/>
                                        </p:tgtEl>
                                        <p:attrNameLst>
                                          <p:attrName>style.visibility</p:attrName>
                                        </p:attrNameLst>
                                      </p:cBhvr>
                                      <p:to>
                                        <p:strVal val="visible"/>
                                      </p:to>
                                    </p:set>
                                    <p:animEffect transition="in" filter="box(in)">
                                      <p:cBhvr>
                                        <p:cTn id="20" dur="500"/>
                                        <p:tgtEl>
                                          <p:spTgt spid="6667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66563">
                                            <p:txEl>
                                              <p:pRg st="11" end="11"/>
                                            </p:txEl>
                                          </p:spTgt>
                                        </p:tgtEl>
                                        <p:attrNameLst>
                                          <p:attrName>style.visibility</p:attrName>
                                        </p:attrNameLst>
                                      </p:cBhvr>
                                      <p:to>
                                        <p:strVal val="visible"/>
                                      </p:to>
                                    </p:set>
                                    <p:animEffect transition="in" filter="box(in)">
                                      <p:cBhvr>
                                        <p:cTn id="25" dur="500"/>
                                        <p:tgtEl>
                                          <p:spTgt spid="66563">
                                            <p:txEl>
                                              <p:pRg st="11" end="11"/>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66563">
                                            <p:txEl>
                                              <p:pRg st="12" end="12"/>
                                            </p:txEl>
                                          </p:spTgt>
                                        </p:tgtEl>
                                        <p:attrNameLst>
                                          <p:attrName>style.visibility</p:attrName>
                                        </p:attrNameLst>
                                      </p:cBhvr>
                                      <p:to>
                                        <p:strVal val="visible"/>
                                      </p:to>
                                    </p:set>
                                    <p:animEffect transition="in" filter="box(in)">
                                      <p:cBhvr>
                                        <p:cTn id="28" dur="500"/>
                                        <p:tgtEl>
                                          <p:spTgt spid="66563">
                                            <p:txEl>
                                              <p:pRg st="12" end="1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box(in)">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71" grpId="0" animBg="1"/>
      <p:bldP spid="66672" grpId="0" animBg="1"/>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3E0D40F7-38F4-45F2-B1DC-3013C1E53E4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480CBC6D-5413-4175-BEFC-667484911C87}" type="slidenum">
              <a:rPr lang="he-IL" altLang="he-IL" sz="1200">
                <a:solidFill>
                  <a:srgbClr val="FFFFFF"/>
                </a:solidFill>
              </a:rPr>
              <a:pPr eaLnBrk="1" hangingPunct="1">
                <a:lnSpc>
                  <a:spcPct val="80000"/>
                </a:lnSpc>
              </a:pPr>
              <a:t>39</a:t>
            </a:fld>
            <a:endParaRPr lang="en-US" altLang="he-IL" sz="1200">
              <a:solidFill>
                <a:srgbClr val="FFFFFF"/>
              </a:solidFill>
            </a:endParaRPr>
          </a:p>
        </p:txBody>
      </p:sp>
      <p:sp>
        <p:nvSpPr>
          <p:cNvPr id="32771" name="Rectangle 2">
            <a:extLst>
              <a:ext uri="{FF2B5EF4-FFF2-40B4-BE49-F238E27FC236}">
                <a16:creationId xmlns:a16="http://schemas.microsoft.com/office/drawing/2014/main" xmlns="" id="{80BA6DBE-FB01-45AA-8D24-F3EFEAFD82B5}"/>
              </a:ext>
            </a:extLst>
          </p:cNvPr>
          <p:cNvSpPr>
            <a:spLocks noGrp="1" noChangeArrowheads="1"/>
          </p:cNvSpPr>
          <p:nvPr>
            <p:ph type="title" idx="4294967295"/>
          </p:nvPr>
        </p:nvSpPr>
        <p:spPr/>
        <p:txBody>
          <a:bodyPr anchor="b"/>
          <a:lstStyle/>
          <a:p>
            <a:pPr algn="r" eaLnBrk="1" hangingPunct="1"/>
            <a:r>
              <a:rPr lang="he-IL" altLang="he-IL"/>
              <a:t>ייצוג תווים</a:t>
            </a:r>
            <a:endParaRPr lang="en-US" altLang="he-IL"/>
          </a:p>
        </p:txBody>
      </p:sp>
      <p:sp>
        <p:nvSpPr>
          <p:cNvPr id="32772" name="Rectangle 3">
            <a:extLst>
              <a:ext uri="{FF2B5EF4-FFF2-40B4-BE49-F238E27FC236}">
                <a16:creationId xmlns:a16="http://schemas.microsoft.com/office/drawing/2014/main" xmlns="" id="{62A4128B-B455-4A25-A7D9-67A264D9F5F8}"/>
              </a:ext>
            </a:extLst>
          </p:cNvPr>
          <p:cNvSpPr>
            <a:spLocks noGrp="1" noChangeArrowheads="1"/>
          </p:cNvSpPr>
          <p:nvPr>
            <p:ph type="body" idx="4294967295"/>
          </p:nvPr>
        </p:nvSpPr>
        <p:spPr>
          <a:xfrm>
            <a:off x="457200" y="1600200"/>
            <a:ext cx="8229600" cy="4876800"/>
          </a:xfrm>
        </p:spPr>
        <p:txBody>
          <a:bodyPr/>
          <a:lstStyle/>
          <a:p>
            <a:pPr algn="r" rtl="1" eaLnBrk="1" hangingPunct="1"/>
            <a:endParaRPr lang="he-IL" altLang="he-IL" dirty="0"/>
          </a:p>
          <a:p>
            <a:pPr algn="r" rtl="1" eaLnBrk="1" hangingPunct="1"/>
            <a:r>
              <a:rPr lang="he-IL" altLang="he-IL" dirty="0"/>
              <a:t>המחשב אינו מכיר תווים, לכן לכל תו יש קוד מספרי הנקרא "קוד </a:t>
            </a:r>
            <a:r>
              <a:rPr lang="en-US" altLang="he-IL" dirty="0"/>
              <a:t>ASCII</a:t>
            </a:r>
            <a:r>
              <a:rPr lang="he-IL" altLang="he-IL" dirty="0"/>
              <a:t>", ניתן לראות את הקוד של כל תו ב"טבלת </a:t>
            </a:r>
            <a:r>
              <a:rPr lang="en-US" altLang="he-IL" dirty="0"/>
              <a:t>ASCII</a:t>
            </a:r>
            <a:r>
              <a:rPr lang="he-IL" altLang="he-IL" dirty="0"/>
              <a:t>"</a:t>
            </a:r>
          </a:p>
          <a:p>
            <a:pPr lvl="1" algn="r" rtl="1" eaLnBrk="1" hangingPunct="1"/>
            <a:r>
              <a:rPr lang="he-IL" altLang="he-IL" dirty="0"/>
              <a:t>כאשר מאחסנים את ערכו של משתנה מטיפוס </a:t>
            </a:r>
            <a:r>
              <a:rPr lang="en-US" altLang="he-IL" dirty="0"/>
              <a:t>char</a:t>
            </a:r>
            <a:r>
              <a:rPr lang="he-IL" altLang="he-IL" dirty="0"/>
              <a:t> למעשה שומרים את ערך ה- </a:t>
            </a:r>
            <a:r>
              <a:rPr lang="en-US" altLang="he-IL" dirty="0"/>
              <a:t>ASCII</a:t>
            </a:r>
            <a:r>
              <a:rPr lang="he-IL" altLang="he-IL" dirty="0"/>
              <a:t> שלו</a:t>
            </a:r>
          </a:p>
          <a:p>
            <a:pPr lvl="1" algn="r" rtl="1" eaLnBrk="1" hangingPunct="1"/>
            <a:endParaRPr lang="he-IL" altLang="he-IL" dirty="0"/>
          </a:p>
          <a:p>
            <a:pPr algn="l" rtl="0" eaLnBrk="1" hangingPunct="1">
              <a:buFont typeface="Wingdings" panose="05000000000000000000" pitchFamily="2" charset="2"/>
              <a:buNone/>
            </a:pPr>
            <a:r>
              <a:rPr lang="en-US" altLang="he-IL" sz="2400" b="1" dirty="0"/>
              <a:t>A</a:t>
            </a:r>
            <a:r>
              <a:rPr lang="en-US" altLang="he-IL" sz="2400" dirty="0"/>
              <a:t>merican </a:t>
            </a:r>
            <a:r>
              <a:rPr lang="en-US" altLang="he-IL" sz="2400" b="1" dirty="0"/>
              <a:t>S</a:t>
            </a:r>
            <a:r>
              <a:rPr lang="en-US" altLang="he-IL" sz="2400" dirty="0"/>
              <a:t>tandard for </a:t>
            </a:r>
            <a:r>
              <a:rPr lang="en-US" altLang="he-IL" sz="2400" b="1" dirty="0"/>
              <a:t>C</a:t>
            </a:r>
            <a:r>
              <a:rPr lang="en-US" altLang="he-IL" sz="2400" dirty="0"/>
              <a:t>ode </a:t>
            </a:r>
            <a:r>
              <a:rPr lang="en-US" altLang="he-IL" sz="2400" b="1" dirty="0"/>
              <a:t>I</a:t>
            </a:r>
            <a:r>
              <a:rPr lang="en-US" altLang="he-IL" sz="2400" dirty="0"/>
              <a:t>nformation </a:t>
            </a:r>
            <a:r>
              <a:rPr lang="en-US" altLang="he-IL" sz="2400" b="1" dirty="0"/>
              <a:t>I</a:t>
            </a:r>
            <a:r>
              <a:rPr lang="en-US" altLang="he-IL" sz="2400" dirty="0"/>
              <a:t>nterchange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vert="horz" wrap="square" lIns="68580" tIns="34290" rIns="68580" bIns="34290" numCol="1" rtlCol="1" anchor="ctr" anchorCtr="0" compatLnSpc="1">
            <a:prstTxWarp prst="textNoShape">
              <a:avLst/>
            </a:prstTxWarp>
            <a:normAutofit/>
          </a:bodyPr>
          <a:lstStyle/>
          <a:p>
            <a:pPr algn="r" rtl="1"/>
            <a:r>
              <a:rPr lang="he-IL" dirty="0">
                <a:solidFill>
                  <a:schemeClr val="tx1"/>
                </a:solidFill>
              </a:rPr>
              <a:t>מהו אלגוריתם?</a:t>
            </a:r>
          </a:p>
        </p:txBody>
      </p:sp>
      <p:sp>
        <p:nvSpPr>
          <p:cNvPr id="5" name="Content Placeholder 2">
            <a:extLst>
              <a:ext uri="{FF2B5EF4-FFF2-40B4-BE49-F238E27FC236}">
                <a16:creationId xmlns:a16="http://schemas.microsoft.com/office/drawing/2014/main" xmlns="" id="{D86D036F-42E0-4FFD-BC19-213A2C6DFA46}"/>
              </a:ext>
            </a:extLst>
          </p:cNvPr>
          <p:cNvSpPr>
            <a:spLocks noGrp="1"/>
          </p:cNvSpPr>
          <p:nvPr>
            <p:ph idx="1"/>
          </p:nvPr>
        </p:nvSpPr>
        <p:spPr>
          <a:xfrm>
            <a:off x="228600" y="1828800"/>
            <a:ext cx="8686800" cy="4525963"/>
          </a:xfrm>
        </p:spPr>
        <p:txBody>
          <a:bodyPr/>
          <a:lstStyle/>
          <a:p>
            <a:pPr algn="r" rtl="1"/>
            <a:r>
              <a:rPr lang="he-IL" dirty="0"/>
              <a:t>סדרת פעולות סופית שביצוען לפי סדר מסויים מוביל לביצוע המשימה.</a:t>
            </a:r>
          </a:p>
          <a:p>
            <a:pPr algn="r" rtl="1"/>
            <a:r>
              <a:rPr lang="he-IL" dirty="0"/>
              <a:t>לביצועה של משימה מסוימת יתכנו אלגוריתמים שונים, דבר המצדיק את בחינת יעילותו של האלגוריתם, בהתאם למדדי יעילות.</a:t>
            </a:r>
          </a:p>
          <a:p>
            <a:pPr algn="r" rtl="1"/>
            <a:r>
              <a:rPr lang="he-IL" dirty="0"/>
              <a:t>יעילותם של אלגוריתמים נמדדת לפי המשאבים שהם צורכים בזמן ריצתם (זיכרון, זמן עיבוד, גודל הקלט והפלט).</a:t>
            </a:r>
          </a:p>
          <a:p>
            <a:pPr algn="r" rtl="1"/>
            <a:r>
              <a:rPr lang="he-IL" dirty="0"/>
              <a:t>כתיבת אלגוריתם הוא שלב מקדים לכתיבת תכנית מחשב</a:t>
            </a:r>
          </a:p>
          <a:p>
            <a:pPr algn="r" rtl="1"/>
            <a:endParaRPr lang="he-IL" dirty="0"/>
          </a:p>
          <a:p>
            <a:pPr algn="r" rtl="1"/>
            <a:endParaRPr lang="he-IL" dirty="0"/>
          </a:p>
        </p:txBody>
      </p:sp>
      <p:sp>
        <p:nvSpPr>
          <p:cNvPr id="6" name="מציין מיקום של מספר שקופית 5">
            <a:extLst>
              <a:ext uri="{FF2B5EF4-FFF2-40B4-BE49-F238E27FC236}">
                <a16:creationId xmlns:a16="http://schemas.microsoft.com/office/drawing/2014/main" xmlns="" id="{8C04267D-3CFA-4DCA-A33D-56DC778615DD}"/>
              </a:ext>
            </a:extLst>
          </p:cNvPr>
          <p:cNvSpPr>
            <a:spLocks noGrp="1"/>
          </p:cNvSpPr>
          <p:nvPr>
            <p:ph type="sldNum" sz="quarter" idx="11"/>
          </p:nvPr>
        </p:nvSpPr>
        <p:spPr/>
        <p:txBody>
          <a:bodyPr>
            <a:normAutofit fontScale="85000" lnSpcReduction="20000"/>
          </a:bodyPr>
          <a:lstStyle/>
          <a:p>
            <a:fld id="{6E618755-8350-450D-8572-A9CF4C459D22}" type="slidenum">
              <a:rPr lang="he-IL" altLang="he-IL" smtClean="0"/>
              <a:pPr/>
              <a:t>4</a:t>
            </a:fld>
            <a:endParaRPr lang="en-US" altLang="he-IL"/>
          </a:p>
        </p:txBody>
      </p:sp>
    </p:spTree>
    <p:extLst>
      <p:ext uri="{BB962C8B-B14F-4D97-AF65-F5344CB8AC3E}">
        <p14:creationId xmlns:p14="http://schemas.microsoft.com/office/powerpoint/2010/main" val="281674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xmlns="" id="{50CB6AA2-9F2D-423F-A811-9BA93CF2131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8E5F36F4-49B7-4401-A657-4322ED12C9B2}" type="slidenum">
              <a:rPr lang="he-IL" altLang="he-IL" sz="1200">
                <a:solidFill>
                  <a:srgbClr val="FFFFFF"/>
                </a:solidFill>
              </a:rPr>
              <a:pPr eaLnBrk="1" hangingPunct="1">
                <a:lnSpc>
                  <a:spcPct val="80000"/>
                </a:lnSpc>
              </a:pPr>
              <a:t>40</a:t>
            </a:fld>
            <a:endParaRPr lang="en-US" altLang="he-IL" sz="1200">
              <a:solidFill>
                <a:srgbClr val="FFFFFF"/>
              </a:solidFill>
            </a:endParaRPr>
          </a:p>
        </p:txBody>
      </p:sp>
      <p:sp>
        <p:nvSpPr>
          <p:cNvPr id="5" name="Rectangle 6">
            <a:extLst>
              <a:ext uri="{FF2B5EF4-FFF2-40B4-BE49-F238E27FC236}">
                <a16:creationId xmlns:a16="http://schemas.microsoft.com/office/drawing/2014/main" xmlns="" id="{D28C539E-9C6D-4A09-B482-DEDF54516303}"/>
              </a:ext>
            </a:extLst>
          </p:cNvPr>
          <p:cNvSpPr txBox="1">
            <a:spLocks noGrp="1" noChangeArrowheads="1"/>
          </p:cNvSpPr>
          <p:nvPr/>
        </p:nvSpPr>
        <p:spPr bwMode="auto">
          <a:xfrm>
            <a:off x="6553200" y="6248400"/>
            <a:ext cx="2133600" cy="457200"/>
          </a:xfrm>
          <a:prstGeom prst="rect">
            <a:avLst/>
          </a:prstGeom>
          <a:noFill/>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65EE76EA-0A9E-461D-A6F8-C31F09D41FAE}" type="slidenum">
              <a:rPr lang="he-IL" altLang="en-US" sz="1000"/>
              <a:pPr algn="l" eaLnBrk="1" hangingPunct="1"/>
              <a:t>40</a:t>
            </a:fld>
            <a:endParaRPr lang="en-US" altLang="en-US" sz="1000"/>
          </a:p>
        </p:txBody>
      </p:sp>
      <p:sp>
        <p:nvSpPr>
          <p:cNvPr id="33796" name="Rectangle 2">
            <a:extLst>
              <a:ext uri="{FF2B5EF4-FFF2-40B4-BE49-F238E27FC236}">
                <a16:creationId xmlns:a16="http://schemas.microsoft.com/office/drawing/2014/main" xmlns="" id="{4B5F0999-EF6C-409E-89E3-A440B3604391}"/>
              </a:ext>
            </a:extLst>
          </p:cNvPr>
          <p:cNvSpPr>
            <a:spLocks noGrp="1" noChangeArrowheads="1"/>
          </p:cNvSpPr>
          <p:nvPr>
            <p:ph type="title" idx="4294967295"/>
          </p:nvPr>
        </p:nvSpPr>
        <p:spPr/>
        <p:txBody>
          <a:bodyPr anchor="b"/>
          <a:lstStyle/>
          <a:p>
            <a:pPr algn="r" rtl="1" eaLnBrk="1" hangingPunct="1"/>
            <a:r>
              <a:rPr lang="he-IL" altLang="he-IL"/>
              <a:t>טבלת  </a:t>
            </a:r>
            <a:r>
              <a:rPr lang="en-US" altLang="he-IL"/>
              <a:t>ASCII</a:t>
            </a:r>
          </a:p>
        </p:txBody>
      </p:sp>
      <p:pic>
        <p:nvPicPr>
          <p:cNvPr id="33797" name="Picture 4">
            <a:extLst>
              <a:ext uri="{FF2B5EF4-FFF2-40B4-BE49-F238E27FC236}">
                <a16:creationId xmlns:a16="http://schemas.microsoft.com/office/drawing/2014/main" xmlns="" id="{85ED7860-DA8C-4DA4-9DCF-7DAFC3E26D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82725"/>
            <a:ext cx="8001000" cy="522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Text Box 5">
            <a:extLst>
              <a:ext uri="{FF2B5EF4-FFF2-40B4-BE49-F238E27FC236}">
                <a16:creationId xmlns:a16="http://schemas.microsoft.com/office/drawing/2014/main" xmlns="" id="{3877F98E-AC75-4CE8-A9ED-5ECC0C926A32}"/>
              </a:ext>
            </a:extLst>
          </p:cNvPr>
          <p:cNvSpPr txBox="1">
            <a:spLocks noChangeArrowheads="1"/>
          </p:cNvSpPr>
          <p:nvPr/>
        </p:nvSpPr>
        <p:spPr bwMode="auto">
          <a:xfrm>
            <a:off x="533400" y="914400"/>
            <a:ext cx="312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spcBef>
                <a:spcPct val="50000"/>
              </a:spcBef>
            </a:pPr>
            <a:r>
              <a:rPr lang="en-US" altLang="he-IL" sz="2000" dirty="0">
                <a:hlinkClick r:id="rId3"/>
              </a:rPr>
              <a:t>http://www.asciitable.com/</a:t>
            </a:r>
            <a:endParaRPr lang="en-US" altLang="he-IL"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a:extLst>
              <a:ext uri="{FF2B5EF4-FFF2-40B4-BE49-F238E27FC236}">
                <a16:creationId xmlns:a16="http://schemas.microsoft.com/office/drawing/2014/main" xmlns="" id="{8FAFDECE-9B9B-42DB-8B3F-7D99C4C1274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D3013AC9-9D0A-4FBB-A176-05AD410BDD33}" type="slidenum">
              <a:rPr lang="he-IL" altLang="he-IL" sz="1200">
                <a:solidFill>
                  <a:srgbClr val="FFFFFF"/>
                </a:solidFill>
              </a:rPr>
              <a:pPr eaLnBrk="1" hangingPunct="1">
                <a:lnSpc>
                  <a:spcPct val="80000"/>
                </a:lnSpc>
              </a:pPr>
              <a:t>41</a:t>
            </a:fld>
            <a:endParaRPr lang="en-US" altLang="he-IL" sz="1200">
              <a:solidFill>
                <a:srgbClr val="FFFFFF"/>
              </a:solidFill>
            </a:endParaRPr>
          </a:p>
        </p:txBody>
      </p:sp>
      <p:sp>
        <p:nvSpPr>
          <p:cNvPr id="11" name="Rectangle 6">
            <a:extLst>
              <a:ext uri="{FF2B5EF4-FFF2-40B4-BE49-F238E27FC236}">
                <a16:creationId xmlns:a16="http://schemas.microsoft.com/office/drawing/2014/main" xmlns="" id="{A26A930F-6BB8-4FCA-A576-C3F79678F895}"/>
              </a:ext>
            </a:extLst>
          </p:cNvPr>
          <p:cNvSpPr txBox="1">
            <a:spLocks noGrp="1" noChangeArrowheads="1"/>
          </p:cNvSpPr>
          <p:nvPr/>
        </p:nvSpPr>
        <p:spPr bwMode="auto">
          <a:xfrm>
            <a:off x="6553200" y="6248400"/>
            <a:ext cx="2133600" cy="457200"/>
          </a:xfrm>
          <a:prstGeom prst="rect">
            <a:avLst/>
          </a:prstGeom>
          <a:noFill/>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27C55837-57D7-4B18-B12F-977B921BCDFC}" type="slidenum">
              <a:rPr lang="he-IL" altLang="en-US" sz="1000"/>
              <a:pPr algn="l" eaLnBrk="1" hangingPunct="1"/>
              <a:t>41</a:t>
            </a:fld>
            <a:endParaRPr lang="en-US" altLang="en-US" sz="1000"/>
          </a:p>
        </p:txBody>
      </p:sp>
      <p:sp>
        <p:nvSpPr>
          <p:cNvPr id="34820" name="Rectangle 2">
            <a:extLst>
              <a:ext uri="{FF2B5EF4-FFF2-40B4-BE49-F238E27FC236}">
                <a16:creationId xmlns:a16="http://schemas.microsoft.com/office/drawing/2014/main" xmlns="" id="{EECF8919-8FBB-42F9-8F3F-E075C075EFCE}"/>
              </a:ext>
            </a:extLst>
          </p:cNvPr>
          <p:cNvSpPr>
            <a:spLocks noGrp="1" noChangeArrowheads="1"/>
          </p:cNvSpPr>
          <p:nvPr>
            <p:ph type="title" idx="4294967295"/>
          </p:nvPr>
        </p:nvSpPr>
        <p:spPr/>
        <p:txBody>
          <a:bodyPr anchor="b"/>
          <a:lstStyle/>
          <a:p>
            <a:pPr algn="r" rtl="1" eaLnBrk="1" hangingPunct="1"/>
            <a:r>
              <a:rPr lang="he-IL" altLang="he-IL"/>
              <a:t>טבלת  </a:t>
            </a:r>
            <a:r>
              <a:rPr lang="en-US" altLang="he-IL"/>
              <a:t> ASCII</a:t>
            </a:r>
            <a:r>
              <a:rPr lang="he-IL" altLang="he-IL"/>
              <a:t>- דגשים</a:t>
            </a:r>
            <a:endParaRPr lang="en-US" altLang="he-IL"/>
          </a:p>
        </p:txBody>
      </p:sp>
      <p:pic>
        <p:nvPicPr>
          <p:cNvPr id="34821" name="Picture 3">
            <a:extLst>
              <a:ext uri="{FF2B5EF4-FFF2-40B4-BE49-F238E27FC236}">
                <a16:creationId xmlns:a16="http://schemas.microsoft.com/office/drawing/2014/main" xmlns="" id="{D6365C51-FEA5-4EBC-ABC2-BCEF3EF00A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82725"/>
            <a:ext cx="8001000" cy="522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Text Box 4">
            <a:extLst>
              <a:ext uri="{FF2B5EF4-FFF2-40B4-BE49-F238E27FC236}">
                <a16:creationId xmlns:a16="http://schemas.microsoft.com/office/drawing/2014/main" xmlns="" id="{0BF52082-647B-493F-AEFD-E6F691047FC5}"/>
              </a:ext>
            </a:extLst>
          </p:cNvPr>
          <p:cNvSpPr txBox="1">
            <a:spLocks noChangeArrowheads="1"/>
          </p:cNvSpPr>
          <p:nvPr/>
        </p:nvSpPr>
        <p:spPr bwMode="auto">
          <a:xfrm>
            <a:off x="533400" y="914400"/>
            <a:ext cx="312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spcBef>
                <a:spcPct val="50000"/>
              </a:spcBef>
            </a:pPr>
            <a:r>
              <a:rPr lang="en-US" altLang="he-IL" sz="2000">
                <a:hlinkClick r:id="rId3"/>
              </a:rPr>
              <a:t>http://www.asciitable.com/</a:t>
            </a:r>
            <a:endParaRPr lang="en-US" altLang="he-IL" sz="2000"/>
          </a:p>
        </p:txBody>
      </p:sp>
      <p:sp>
        <p:nvSpPr>
          <p:cNvPr id="79877" name="Rectangle 5">
            <a:extLst>
              <a:ext uri="{FF2B5EF4-FFF2-40B4-BE49-F238E27FC236}">
                <a16:creationId xmlns:a16="http://schemas.microsoft.com/office/drawing/2014/main" xmlns="" id="{CF07ECD6-B101-4133-8718-5A1D2B01B0A1}"/>
              </a:ext>
            </a:extLst>
          </p:cNvPr>
          <p:cNvSpPr>
            <a:spLocks noChangeArrowheads="1"/>
          </p:cNvSpPr>
          <p:nvPr/>
        </p:nvSpPr>
        <p:spPr bwMode="auto">
          <a:xfrm>
            <a:off x="5334000" y="1828800"/>
            <a:ext cx="1524000" cy="4038600"/>
          </a:xfrm>
          <a:prstGeom prst="rect">
            <a:avLst/>
          </a:prstGeom>
          <a:noFill/>
          <a:ln w="5715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endParaRPr lang="he-IL" altLang="he-IL" sz="2000"/>
          </a:p>
        </p:txBody>
      </p:sp>
      <p:sp>
        <p:nvSpPr>
          <p:cNvPr id="79878" name="Rectangle 6">
            <a:extLst>
              <a:ext uri="{FF2B5EF4-FFF2-40B4-BE49-F238E27FC236}">
                <a16:creationId xmlns:a16="http://schemas.microsoft.com/office/drawing/2014/main" xmlns="" id="{0FD119F0-B7C2-43ED-B22E-C572F4CCC415}"/>
              </a:ext>
            </a:extLst>
          </p:cNvPr>
          <p:cNvSpPr>
            <a:spLocks noChangeArrowheads="1"/>
          </p:cNvSpPr>
          <p:nvPr/>
        </p:nvSpPr>
        <p:spPr bwMode="auto">
          <a:xfrm>
            <a:off x="6858000" y="1828800"/>
            <a:ext cx="1600200" cy="4038600"/>
          </a:xfrm>
          <a:prstGeom prst="rect">
            <a:avLst/>
          </a:prstGeom>
          <a:noFill/>
          <a:ln w="5715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endParaRPr lang="he-IL" altLang="he-IL" sz="2000"/>
          </a:p>
        </p:txBody>
      </p:sp>
      <p:sp>
        <p:nvSpPr>
          <p:cNvPr id="79879" name="Rectangle 7">
            <a:extLst>
              <a:ext uri="{FF2B5EF4-FFF2-40B4-BE49-F238E27FC236}">
                <a16:creationId xmlns:a16="http://schemas.microsoft.com/office/drawing/2014/main" xmlns="" id="{1A0E94F8-9D4A-4BEA-9E9B-E3DE0ED3957A}"/>
              </a:ext>
            </a:extLst>
          </p:cNvPr>
          <p:cNvSpPr>
            <a:spLocks noChangeArrowheads="1"/>
          </p:cNvSpPr>
          <p:nvPr/>
        </p:nvSpPr>
        <p:spPr bwMode="auto">
          <a:xfrm>
            <a:off x="3657600" y="4114800"/>
            <a:ext cx="1676400" cy="1600200"/>
          </a:xfrm>
          <a:prstGeom prst="rect">
            <a:avLst/>
          </a:prstGeom>
          <a:noFill/>
          <a:ln w="5715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endParaRPr lang="he-IL" altLang="he-IL" sz="2000"/>
          </a:p>
        </p:txBody>
      </p:sp>
      <p:sp>
        <p:nvSpPr>
          <p:cNvPr id="79880" name="AutoShape 8">
            <a:extLst>
              <a:ext uri="{FF2B5EF4-FFF2-40B4-BE49-F238E27FC236}">
                <a16:creationId xmlns:a16="http://schemas.microsoft.com/office/drawing/2014/main" xmlns="" id="{42B183BA-56F5-4921-AABA-AEFB1FF7BD45}"/>
              </a:ext>
            </a:extLst>
          </p:cNvPr>
          <p:cNvSpPr>
            <a:spLocks noChangeArrowheads="1"/>
          </p:cNvSpPr>
          <p:nvPr/>
        </p:nvSpPr>
        <p:spPr bwMode="auto">
          <a:xfrm>
            <a:off x="1981200" y="1447800"/>
            <a:ext cx="2438400" cy="990600"/>
          </a:xfrm>
          <a:prstGeom prst="wedgeRoundRectCallout">
            <a:avLst>
              <a:gd name="adj1" fmla="val 83269"/>
              <a:gd name="adj2" fmla="val 92468"/>
              <a:gd name="adj3" fmla="val 16667"/>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1" eaLnBrk="1" hangingPunct="1"/>
            <a:r>
              <a:rPr lang="he-IL" altLang="he-IL" sz="2000" b="1">
                <a:solidFill>
                  <a:schemeClr val="bg1"/>
                </a:solidFill>
              </a:rPr>
              <a:t>ערכי ה- </a:t>
            </a:r>
            <a:r>
              <a:rPr lang="en-US" altLang="he-IL" sz="2000" b="1">
                <a:solidFill>
                  <a:schemeClr val="bg1"/>
                </a:solidFill>
              </a:rPr>
              <a:t> ASCII</a:t>
            </a:r>
            <a:r>
              <a:rPr lang="he-IL" altLang="he-IL" sz="2000" b="1">
                <a:solidFill>
                  <a:schemeClr val="bg1"/>
                </a:solidFill>
              </a:rPr>
              <a:t>של האותיות הגדולות נמצאים ברצף</a:t>
            </a:r>
            <a:endParaRPr lang="en-US" altLang="he-IL" sz="2000" b="1">
              <a:solidFill>
                <a:schemeClr val="bg1"/>
              </a:solidFill>
            </a:endParaRPr>
          </a:p>
        </p:txBody>
      </p:sp>
      <p:sp>
        <p:nvSpPr>
          <p:cNvPr id="79881" name="AutoShape 9">
            <a:extLst>
              <a:ext uri="{FF2B5EF4-FFF2-40B4-BE49-F238E27FC236}">
                <a16:creationId xmlns:a16="http://schemas.microsoft.com/office/drawing/2014/main" xmlns="" id="{B6B8EA14-09EB-4340-909B-FBE22836C741}"/>
              </a:ext>
            </a:extLst>
          </p:cNvPr>
          <p:cNvSpPr>
            <a:spLocks noChangeArrowheads="1"/>
          </p:cNvSpPr>
          <p:nvPr/>
        </p:nvSpPr>
        <p:spPr bwMode="auto">
          <a:xfrm>
            <a:off x="3733800" y="5791200"/>
            <a:ext cx="2438400" cy="990600"/>
          </a:xfrm>
          <a:prstGeom prst="wedgeRoundRectCallout">
            <a:avLst>
              <a:gd name="adj1" fmla="val 83856"/>
              <a:gd name="adj2" fmla="val -47116"/>
              <a:gd name="adj3" fmla="val 16667"/>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1" eaLnBrk="1" hangingPunct="1"/>
            <a:r>
              <a:rPr lang="he-IL" altLang="he-IL" sz="2000" b="1">
                <a:solidFill>
                  <a:schemeClr val="bg1"/>
                </a:solidFill>
              </a:rPr>
              <a:t>ערכי ה- </a:t>
            </a:r>
            <a:r>
              <a:rPr lang="en-US" altLang="he-IL" sz="2000" b="1">
                <a:solidFill>
                  <a:schemeClr val="bg1"/>
                </a:solidFill>
              </a:rPr>
              <a:t> ASCII</a:t>
            </a:r>
            <a:r>
              <a:rPr lang="he-IL" altLang="he-IL" sz="2000" b="1">
                <a:solidFill>
                  <a:schemeClr val="bg1"/>
                </a:solidFill>
              </a:rPr>
              <a:t>של האותיות הקטנות נמצאים ברצף</a:t>
            </a:r>
            <a:endParaRPr lang="en-US" altLang="he-IL" sz="2000" b="1">
              <a:solidFill>
                <a:schemeClr val="bg1"/>
              </a:solidFill>
            </a:endParaRPr>
          </a:p>
        </p:txBody>
      </p:sp>
      <p:sp>
        <p:nvSpPr>
          <p:cNvPr id="79882" name="AutoShape 10">
            <a:extLst>
              <a:ext uri="{FF2B5EF4-FFF2-40B4-BE49-F238E27FC236}">
                <a16:creationId xmlns:a16="http://schemas.microsoft.com/office/drawing/2014/main" xmlns="" id="{472FE6FE-4AA8-4987-BA42-D6C41559DB5A}"/>
              </a:ext>
            </a:extLst>
          </p:cNvPr>
          <p:cNvSpPr>
            <a:spLocks noChangeArrowheads="1"/>
          </p:cNvSpPr>
          <p:nvPr/>
        </p:nvSpPr>
        <p:spPr bwMode="auto">
          <a:xfrm>
            <a:off x="304800" y="4343400"/>
            <a:ext cx="2514600" cy="2286000"/>
          </a:xfrm>
          <a:prstGeom prst="wedgeRoundRectCallout">
            <a:avLst>
              <a:gd name="adj1" fmla="val 82259"/>
              <a:gd name="adj2" fmla="val -60903"/>
              <a:gd name="adj3" fmla="val 16667"/>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1" eaLnBrk="1" hangingPunct="1"/>
            <a:r>
              <a:rPr lang="he-IL" altLang="he-IL" sz="2000" b="1">
                <a:solidFill>
                  <a:schemeClr val="bg1"/>
                </a:solidFill>
              </a:rPr>
              <a:t>ערכי ה- </a:t>
            </a:r>
            <a:r>
              <a:rPr lang="en-US" altLang="he-IL" sz="2000" b="1">
                <a:solidFill>
                  <a:schemeClr val="bg1"/>
                </a:solidFill>
              </a:rPr>
              <a:t> ASCII</a:t>
            </a:r>
            <a:r>
              <a:rPr lang="he-IL" altLang="he-IL" sz="2000" b="1">
                <a:solidFill>
                  <a:schemeClr val="bg1"/>
                </a:solidFill>
              </a:rPr>
              <a:t>של הספרות נמצאים ברצף.</a:t>
            </a:r>
          </a:p>
          <a:p>
            <a:pPr algn="ctr" rtl="1" eaLnBrk="1" hangingPunct="1"/>
            <a:r>
              <a:rPr lang="he-IL" altLang="he-IL" sz="2000" b="1">
                <a:solidFill>
                  <a:schemeClr val="bg1"/>
                </a:solidFill>
              </a:rPr>
              <a:t>שימו לב כי ערכה ה- </a:t>
            </a:r>
            <a:r>
              <a:rPr lang="en-US" altLang="he-IL" sz="2000" b="1">
                <a:solidFill>
                  <a:schemeClr val="bg1"/>
                </a:solidFill>
              </a:rPr>
              <a:t>ASCII</a:t>
            </a:r>
            <a:r>
              <a:rPr lang="he-IL" altLang="he-IL" sz="2000" b="1">
                <a:solidFill>
                  <a:schemeClr val="bg1"/>
                </a:solidFill>
              </a:rPr>
              <a:t> של ספרה אינו זהה לערכה המספרי!</a:t>
            </a:r>
            <a:endParaRPr lang="en-US" altLang="he-IL" sz="2000"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9877"/>
                                        </p:tgtEl>
                                        <p:attrNameLst>
                                          <p:attrName>style.visibility</p:attrName>
                                        </p:attrNameLst>
                                      </p:cBhvr>
                                      <p:to>
                                        <p:strVal val="visible"/>
                                      </p:to>
                                    </p:set>
                                    <p:animEffect transition="in" filter="box(in)">
                                      <p:cBhvr>
                                        <p:cTn id="7" dur="500"/>
                                        <p:tgtEl>
                                          <p:spTgt spid="7987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9880"/>
                                        </p:tgtEl>
                                        <p:attrNameLst>
                                          <p:attrName>style.visibility</p:attrName>
                                        </p:attrNameLst>
                                      </p:cBhvr>
                                      <p:to>
                                        <p:strVal val="visible"/>
                                      </p:to>
                                    </p:set>
                                    <p:animEffect transition="in" filter="box(in)">
                                      <p:cBhvr>
                                        <p:cTn id="10" dur="500"/>
                                        <p:tgtEl>
                                          <p:spTgt spid="7988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79878"/>
                                        </p:tgtEl>
                                        <p:attrNameLst>
                                          <p:attrName>style.visibility</p:attrName>
                                        </p:attrNameLst>
                                      </p:cBhvr>
                                      <p:to>
                                        <p:strVal val="visible"/>
                                      </p:to>
                                    </p:set>
                                    <p:animEffect transition="in" filter="box(in)">
                                      <p:cBhvr>
                                        <p:cTn id="15" dur="500"/>
                                        <p:tgtEl>
                                          <p:spTgt spid="79878"/>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79881"/>
                                        </p:tgtEl>
                                        <p:attrNameLst>
                                          <p:attrName>style.visibility</p:attrName>
                                        </p:attrNameLst>
                                      </p:cBhvr>
                                      <p:to>
                                        <p:strVal val="visible"/>
                                      </p:to>
                                    </p:set>
                                    <p:animEffect transition="in" filter="box(in)">
                                      <p:cBhvr>
                                        <p:cTn id="18" dur="500"/>
                                        <p:tgtEl>
                                          <p:spTgt spid="7988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79879"/>
                                        </p:tgtEl>
                                        <p:attrNameLst>
                                          <p:attrName>style.visibility</p:attrName>
                                        </p:attrNameLst>
                                      </p:cBhvr>
                                      <p:to>
                                        <p:strVal val="visible"/>
                                      </p:to>
                                    </p:set>
                                    <p:animEffect transition="in" filter="box(in)">
                                      <p:cBhvr>
                                        <p:cTn id="23" dur="500"/>
                                        <p:tgtEl>
                                          <p:spTgt spid="79879"/>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79882"/>
                                        </p:tgtEl>
                                        <p:attrNameLst>
                                          <p:attrName>style.visibility</p:attrName>
                                        </p:attrNameLst>
                                      </p:cBhvr>
                                      <p:to>
                                        <p:strVal val="visible"/>
                                      </p:to>
                                    </p:set>
                                    <p:animEffect transition="in" filter="box(in)">
                                      <p:cBhvr>
                                        <p:cTn id="26" dur="500"/>
                                        <p:tgtEl>
                                          <p:spTgt spid="79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animBg="1"/>
      <p:bldP spid="79878" grpId="0" animBg="1"/>
      <p:bldP spid="79879" grpId="0" animBg="1"/>
      <p:bldP spid="79880" grpId="0" animBg="1"/>
      <p:bldP spid="79881" grpId="0" animBg="1"/>
      <p:bldP spid="7988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xmlns="" id="{76C2917B-C884-433F-930B-A1F1709CF73F}"/>
              </a:ext>
            </a:extLst>
          </p:cNvPr>
          <p:cNvSpPr>
            <a:spLocks noGrp="1" noChangeArrowheads="1"/>
          </p:cNvSpPr>
          <p:nvPr>
            <p:ph type="title" idx="4294967295"/>
          </p:nvPr>
        </p:nvSpPr>
        <p:spPr/>
        <p:txBody>
          <a:bodyPr/>
          <a:lstStyle/>
          <a:p>
            <a:pPr algn="r" rtl="1" eaLnBrk="1" hangingPunct="1"/>
            <a:r>
              <a:rPr lang="he-IL" altLang="he-IL"/>
              <a:t>הגדרת משתנים מטיפוס </a:t>
            </a:r>
            <a:r>
              <a:rPr lang="en-US" altLang="he-IL"/>
              <a:t>char</a:t>
            </a:r>
          </a:p>
        </p:txBody>
      </p:sp>
      <p:sp>
        <p:nvSpPr>
          <p:cNvPr id="80899" name="Rectangle 3">
            <a:extLst>
              <a:ext uri="{FF2B5EF4-FFF2-40B4-BE49-F238E27FC236}">
                <a16:creationId xmlns:a16="http://schemas.microsoft.com/office/drawing/2014/main" xmlns="" id="{B7A0C575-36ED-4DE5-82DA-228E0A81F78E}"/>
              </a:ext>
            </a:extLst>
          </p:cNvPr>
          <p:cNvSpPr>
            <a:spLocks noGrp="1" noChangeArrowheads="1"/>
          </p:cNvSpPr>
          <p:nvPr>
            <p:ph type="body" sz="half" idx="4294967295"/>
          </p:nvPr>
        </p:nvSpPr>
        <p:spPr>
          <a:xfrm>
            <a:off x="457200" y="1600200"/>
            <a:ext cx="8077200" cy="4530725"/>
          </a:xfrm>
        </p:spPr>
        <p:txBody>
          <a:bodyPr/>
          <a:lstStyle/>
          <a:p>
            <a:pPr algn="r" rtl="1" eaLnBrk="1" hangingPunct="1"/>
            <a:r>
              <a:rPr lang="he-IL" altLang="he-IL" sz="2400"/>
              <a:t>משתנה מטיפוס </a:t>
            </a:r>
            <a:r>
              <a:rPr lang="en-US" altLang="he-IL" sz="2400"/>
              <a:t>char</a:t>
            </a:r>
            <a:r>
              <a:rPr lang="he-IL" altLang="he-IL" sz="2400"/>
              <a:t> מכיל תו, </a:t>
            </a:r>
          </a:p>
          <a:p>
            <a:pPr algn="r" rtl="1" eaLnBrk="1" hangingPunct="1">
              <a:buFont typeface="Wingdings" panose="05000000000000000000" pitchFamily="2" charset="2"/>
              <a:buNone/>
            </a:pPr>
            <a:r>
              <a:rPr lang="he-IL" altLang="he-IL" sz="2400"/>
              <a:t>	ולכן ניתן לשים בו תו, או מספר</a:t>
            </a:r>
          </a:p>
          <a:p>
            <a:pPr algn="r" rtl="1" eaLnBrk="1" hangingPunct="1"/>
            <a:r>
              <a:rPr lang="he-IL" altLang="he-IL" sz="2400"/>
              <a:t>כאשר שמים מספר הכוונה לתו שמספר</a:t>
            </a:r>
          </a:p>
          <a:p>
            <a:pPr algn="r" rtl="1" eaLnBrk="1" hangingPunct="1">
              <a:buFont typeface="Wingdings" panose="05000000000000000000" pitchFamily="2" charset="2"/>
              <a:buNone/>
            </a:pPr>
            <a:r>
              <a:rPr lang="he-IL" altLang="he-IL" sz="2400"/>
              <a:t>	זה מייצג בטבלת ה- </a:t>
            </a:r>
            <a:r>
              <a:rPr lang="en-US" altLang="he-IL" sz="2400"/>
              <a:t>ASCII</a:t>
            </a:r>
          </a:p>
          <a:p>
            <a:pPr algn="r" rtl="1" eaLnBrk="1" hangingPunct="1"/>
            <a:r>
              <a:rPr lang="he-IL" altLang="he-IL" sz="2400"/>
              <a:t>בשני המקרים הללו הערך בתא הזיכרון זהה</a:t>
            </a:r>
          </a:p>
          <a:p>
            <a:pPr algn="r" rtl="1" eaLnBrk="1" hangingPunct="1">
              <a:buFont typeface="Wingdings" panose="05000000000000000000" pitchFamily="2" charset="2"/>
              <a:buNone/>
            </a:pPr>
            <a:r>
              <a:rPr lang="he-IL" altLang="he-IL" sz="2400"/>
              <a:t>	(משום שהערך </a:t>
            </a:r>
            <a:r>
              <a:rPr lang="en-US" altLang="he-IL" sz="2400"/>
              <a:t>ASCII</a:t>
            </a:r>
            <a:r>
              <a:rPr lang="he-IL" altLang="he-IL" sz="2400"/>
              <a:t> של </a:t>
            </a:r>
            <a:r>
              <a:rPr lang="en-US" altLang="he-IL" sz="2400"/>
              <a:t>‘a’</a:t>
            </a:r>
            <a:r>
              <a:rPr lang="he-IL" altLang="he-IL" sz="2400"/>
              <a:t> הוא 97)</a:t>
            </a:r>
            <a:endParaRPr lang="en-US" altLang="he-IL" sz="2400"/>
          </a:p>
          <a:p>
            <a:pPr algn="r" rtl="1" eaLnBrk="1" hangingPunct="1"/>
            <a:endParaRPr lang="en-US" altLang="he-IL" sz="2400"/>
          </a:p>
        </p:txBody>
      </p:sp>
      <p:sp>
        <p:nvSpPr>
          <p:cNvPr id="35844" name="Text Box 4">
            <a:extLst>
              <a:ext uri="{FF2B5EF4-FFF2-40B4-BE49-F238E27FC236}">
                <a16:creationId xmlns:a16="http://schemas.microsoft.com/office/drawing/2014/main" xmlns="" id="{DD4014D5-B72F-46A9-9D53-93A6074C2F6C}"/>
              </a:ext>
            </a:extLst>
          </p:cNvPr>
          <p:cNvSpPr txBox="1">
            <a:spLocks noChangeArrowheads="1"/>
          </p:cNvSpPr>
          <p:nvPr/>
        </p:nvSpPr>
        <p:spPr bwMode="auto">
          <a:xfrm>
            <a:off x="152400" y="1646238"/>
            <a:ext cx="3124200" cy="147796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en-US" altLang="he-IL" noProof="1"/>
              <a:t>static void Main(string[] args)</a:t>
            </a:r>
          </a:p>
          <a:p>
            <a:pPr algn="l" eaLnBrk="1" hangingPunct="1"/>
            <a:r>
              <a:rPr lang="en-US" altLang="he-IL"/>
              <a:t>{</a:t>
            </a:r>
          </a:p>
          <a:p>
            <a:pPr algn="l" eaLnBrk="1" hangingPunct="1"/>
            <a:r>
              <a:rPr lang="en-US" altLang="he-IL"/>
              <a:t>       char </a:t>
            </a:r>
            <a:r>
              <a:rPr lang="he-IL" altLang="he-IL"/>
              <a:t> </a:t>
            </a:r>
            <a:r>
              <a:rPr lang="en-US" altLang="he-IL"/>
              <a:t>ch1 = ‘a’;</a:t>
            </a:r>
          </a:p>
          <a:p>
            <a:pPr algn="l" eaLnBrk="1" hangingPunct="1"/>
            <a:r>
              <a:rPr lang="en-US" altLang="he-IL"/>
              <a:t>       char </a:t>
            </a:r>
            <a:r>
              <a:rPr lang="he-IL" altLang="he-IL"/>
              <a:t> </a:t>
            </a:r>
            <a:r>
              <a:rPr lang="en-US" altLang="he-IL"/>
              <a:t>ch2 = 97;</a:t>
            </a:r>
          </a:p>
          <a:p>
            <a:pPr algn="l" eaLnBrk="1" hangingPunct="1"/>
            <a:r>
              <a:rPr lang="en-US" altLang="he-IL"/>
              <a:t>}</a:t>
            </a:r>
          </a:p>
        </p:txBody>
      </p:sp>
      <p:graphicFrame>
        <p:nvGraphicFramePr>
          <p:cNvPr id="81062" name="Group 166">
            <a:extLst>
              <a:ext uri="{FF2B5EF4-FFF2-40B4-BE49-F238E27FC236}">
                <a16:creationId xmlns:a16="http://schemas.microsoft.com/office/drawing/2014/main" xmlns="" id="{5AA2A52E-1AB7-4C5D-8B5D-6D4CE9140B41}"/>
              </a:ext>
            </a:extLst>
          </p:cNvPr>
          <p:cNvGraphicFramePr>
            <a:graphicFrameLocks noGrp="1"/>
          </p:cNvGraphicFramePr>
          <p:nvPr>
            <p:ph sz="half" idx="4294967295"/>
          </p:nvPr>
        </p:nvGraphicFramePr>
        <p:xfrm>
          <a:off x="4343400" y="4511675"/>
          <a:ext cx="3657600" cy="1722674"/>
        </p:xfrm>
        <a:graphic>
          <a:graphicData uri="http://schemas.openxmlformats.org/drawingml/2006/table">
            <a:tbl>
              <a:tblPr/>
              <a:tblGrid>
                <a:gridCol w="1219200">
                  <a:extLst>
                    <a:ext uri="{9D8B030D-6E8A-4147-A177-3AD203B41FA5}">
                      <a16:colId xmlns:a16="http://schemas.microsoft.com/office/drawing/2014/main" xmlns="" val="20000"/>
                    </a:ext>
                  </a:extLst>
                </a:gridCol>
                <a:gridCol w="1219200">
                  <a:extLst>
                    <a:ext uri="{9D8B030D-6E8A-4147-A177-3AD203B41FA5}">
                      <a16:colId xmlns:a16="http://schemas.microsoft.com/office/drawing/2014/main" xmlns="" val="20001"/>
                    </a:ext>
                  </a:extLst>
                </a:gridCol>
                <a:gridCol w="1219200">
                  <a:extLst>
                    <a:ext uri="{9D8B030D-6E8A-4147-A177-3AD203B41FA5}">
                      <a16:colId xmlns:a16="http://schemas.microsoft.com/office/drawing/2014/main" xmlns="" val="20002"/>
                    </a:ext>
                  </a:extLst>
                </a:gridCol>
              </a:tblGrid>
              <a:tr h="4570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Arial" charset="0"/>
                        </a:rPr>
                        <a:t>char: ch1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Verdana" pitchFamily="34" charset="0"/>
                        <a:cs typeface="Arial" charset="0"/>
                      </a:endParaRPr>
                    </a:p>
                  </a:txBody>
                  <a:tcPr marT="45703" marB="45703"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Verdana" pitchFamily="34" charset="0"/>
                          <a:cs typeface="Arial" charset="0"/>
                        </a:rPr>
                        <a:t>01100001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Verdana" pitchFamily="34" charset="0"/>
                          <a:cs typeface="Arial" charset="0"/>
                        </a:rPr>
                        <a:t>1000</a:t>
                      </a:r>
                      <a:endParaRPr kumimoji="0" lang="en-US" sz="1000" b="1" i="0" u="none" strike="noStrike" cap="none" normalizeH="0" baseline="0">
                        <a:ln>
                          <a:noFill/>
                        </a:ln>
                        <a:solidFill>
                          <a:schemeClr val="tx1"/>
                        </a:solidFill>
                        <a:effectLst/>
                        <a:latin typeface="Verdana" pitchFamily="34" charset="0"/>
                        <a:cs typeface="Arial" charset="0"/>
                      </a:endParaRPr>
                    </a:p>
                  </a:txBody>
                  <a:tcPr marT="45703" marB="45703"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189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Arial" charset="0"/>
                        </a:rPr>
                        <a:t>char: ch2</a:t>
                      </a:r>
                    </a:p>
                  </a:txBody>
                  <a:tcPr marT="45703" marB="4570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Verdana" pitchFamily="34" charset="0"/>
                          <a:cs typeface="Arial" charset="0"/>
                        </a:rPr>
                        <a:t>01100001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Verdana" pitchFamily="34" charset="0"/>
                          <a:cs typeface="Arial" charset="0"/>
                        </a:rPr>
                        <a:t>1001</a:t>
                      </a:r>
                      <a:endParaRPr kumimoji="0" lang="en-US" sz="1000" b="1" i="0" u="none" strike="noStrike" cap="none" normalizeH="0" baseline="0">
                        <a:ln>
                          <a:noFill/>
                        </a:ln>
                        <a:solidFill>
                          <a:schemeClr val="tx1"/>
                        </a:solidFill>
                        <a:effectLst/>
                        <a:latin typeface="Verdana" pitchFamily="34" charset="0"/>
                        <a:cs typeface="Arial" charset="0"/>
                      </a:endParaRPr>
                    </a:p>
                  </a:txBody>
                  <a:tcPr marT="45703" marB="45703"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8086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Verdana" pitchFamily="34" charset="0"/>
                        <a:cs typeface="Arial" charset="0"/>
                      </a:endParaRPr>
                    </a:p>
                  </a:txBody>
                  <a:tcPr marT="45703" marB="4570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000000"/>
                        </a:solidFill>
                        <a:effectLst/>
                        <a:latin typeface="Verdana" pitchFamily="34" charset="0"/>
                        <a:cs typeface="Arial"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Verdana" pitchFamily="34" charset="0"/>
                          <a:cs typeface="Arial" charset="0"/>
                        </a:rPr>
                        <a:t>1002</a:t>
                      </a:r>
                      <a:endParaRPr kumimoji="0" lang="en-US" sz="1000" b="1" i="0" u="none" strike="noStrike" cap="none" normalizeH="0" baseline="0">
                        <a:ln>
                          <a:noFill/>
                        </a:ln>
                        <a:solidFill>
                          <a:schemeClr val="tx1"/>
                        </a:solidFill>
                        <a:effectLst/>
                        <a:latin typeface="Verdana" pitchFamily="34" charset="0"/>
                        <a:cs typeface="Arial" charset="0"/>
                      </a:endParaRPr>
                    </a:p>
                  </a:txBody>
                  <a:tcPr marT="45703" marB="45703"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656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Verdana" pitchFamily="34" charset="0"/>
                        <a:cs typeface="Arial" charset="0"/>
                      </a:endParaRPr>
                    </a:p>
                  </a:txBody>
                  <a:tcPr marT="45703" marB="4570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000000"/>
                        </a:solidFill>
                        <a:effectLst/>
                        <a:latin typeface="Verdana" pitchFamily="34" charset="0"/>
                        <a:cs typeface="Arial"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Verdana" pitchFamily="34" charset="0"/>
                        <a:cs typeface="Arial" charset="0"/>
                      </a:endParaRPr>
                    </a:p>
                  </a:txBody>
                  <a:tcPr marT="45703" marB="45703"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7" name="Slide Number Placeholder 3">
            <a:extLst>
              <a:ext uri="{FF2B5EF4-FFF2-40B4-BE49-F238E27FC236}">
                <a16:creationId xmlns:a16="http://schemas.microsoft.com/office/drawing/2014/main" xmlns="" id="{B87482C8-D9F1-4E48-B51C-2285C1AF4AF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52880320-0467-46E4-9C22-BF3404396E3F}" type="slidenum">
              <a:rPr lang="he-IL" altLang="he-IL" sz="1200">
                <a:solidFill>
                  <a:srgbClr val="FFFFFF"/>
                </a:solidFill>
              </a:rPr>
              <a:pPr eaLnBrk="1" hangingPunct="1">
                <a:lnSpc>
                  <a:spcPct val="80000"/>
                </a:lnSpc>
              </a:pPr>
              <a:t>42</a:t>
            </a:fld>
            <a:endParaRPr lang="en-US" altLang="he-IL" sz="120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0899">
                                            <p:txEl>
                                              <p:pRg st="4" end="4"/>
                                            </p:txEl>
                                          </p:spTgt>
                                        </p:tgtEl>
                                        <p:attrNameLst>
                                          <p:attrName>style.visibility</p:attrName>
                                        </p:attrNameLst>
                                      </p:cBhvr>
                                      <p:to>
                                        <p:strVal val="visible"/>
                                      </p:to>
                                    </p:set>
                                    <p:animEffect transition="in" filter="box(in)">
                                      <p:cBhvr>
                                        <p:cTn id="7" dur="500"/>
                                        <p:tgtEl>
                                          <p:spTgt spid="80899">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0899">
                                            <p:txEl>
                                              <p:pRg st="5" end="5"/>
                                            </p:txEl>
                                          </p:spTgt>
                                        </p:tgtEl>
                                        <p:attrNameLst>
                                          <p:attrName>style.visibility</p:attrName>
                                        </p:attrNameLst>
                                      </p:cBhvr>
                                      <p:to>
                                        <p:strVal val="visible"/>
                                      </p:to>
                                    </p:set>
                                    <p:animEffect transition="in" filter="box(in)">
                                      <p:cBhvr>
                                        <p:cTn id="10" dur="500"/>
                                        <p:tgtEl>
                                          <p:spTgt spid="80899">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81062"/>
                                        </p:tgtEl>
                                        <p:attrNameLst>
                                          <p:attrName>style.visibility</p:attrName>
                                        </p:attrNameLst>
                                      </p:cBhvr>
                                      <p:to>
                                        <p:strVal val="visible"/>
                                      </p:to>
                                    </p:set>
                                    <p:animEffect transition="in" filter="box(in)">
                                      <p:cBhvr>
                                        <p:cTn id="13" dur="500"/>
                                        <p:tgtEl>
                                          <p:spTgt spid="81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xmlns="" id="{ECA7C739-1D1E-44B6-8C46-B7FCE3599238}"/>
              </a:ext>
            </a:extLst>
          </p:cNvPr>
          <p:cNvSpPr>
            <a:spLocks noGrp="1" noChangeArrowheads="1"/>
          </p:cNvSpPr>
          <p:nvPr>
            <p:ph type="title" idx="4294967295"/>
          </p:nvPr>
        </p:nvSpPr>
        <p:spPr/>
        <p:txBody>
          <a:bodyPr/>
          <a:lstStyle/>
          <a:p>
            <a:pPr algn="r" rtl="1" eaLnBrk="1" hangingPunct="1"/>
            <a:r>
              <a:rPr lang="he-IL" altLang="he-IL"/>
              <a:t>הגדרת משתנים מטיפוס </a:t>
            </a:r>
            <a:r>
              <a:rPr lang="en-US" altLang="he-IL"/>
              <a:t>char</a:t>
            </a:r>
            <a:r>
              <a:rPr lang="he-IL" altLang="he-IL"/>
              <a:t> (2)</a:t>
            </a:r>
            <a:endParaRPr lang="en-US" altLang="he-IL"/>
          </a:p>
        </p:txBody>
      </p:sp>
      <p:sp>
        <p:nvSpPr>
          <p:cNvPr id="36867" name="Rectangle 3">
            <a:extLst>
              <a:ext uri="{FF2B5EF4-FFF2-40B4-BE49-F238E27FC236}">
                <a16:creationId xmlns:a16="http://schemas.microsoft.com/office/drawing/2014/main" xmlns="" id="{4EE90D54-0633-49E1-8486-6CD2AE7D3176}"/>
              </a:ext>
            </a:extLst>
          </p:cNvPr>
          <p:cNvSpPr>
            <a:spLocks noGrp="1" noChangeArrowheads="1"/>
          </p:cNvSpPr>
          <p:nvPr>
            <p:ph type="body" sz="half" idx="4294967295"/>
          </p:nvPr>
        </p:nvSpPr>
        <p:spPr>
          <a:xfrm>
            <a:off x="228600" y="1600200"/>
            <a:ext cx="8305800" cy="4530725"/>
          </a:xfrm>
        </p:spPr>
        <p:txBody>
          <a:bodyPr/>
          <a:lstStyle/>
          <a:p>
            <a:pPr algn="r" rtl="1" eaLnBrk="1" hangingPunct="1"/>
            <a:r>
              <a:rPr lang="he-IL" altLang="he-IL" sz="2400"/>
              <a:t>במקרה של </a:t>
            </a:r>
            <a:r>
              <a:rPr lang="en-US" altLang="he-IL" sz="2400"/>
              <a:t>ch1</a:t>
            </a:r>
            <a:r>
              <a:rPr lang="he-IL" altLang="he-IL" sz="2400"/>
              <a:t> ערכו '8' הוא תו ולא מספר 	(בגלל שהוא בתוך ' ')</a:t>
            </a:r>
          </a:p>
          <a:p>
            <a:pPr algn="r" rtl="1" eaLnBrk="1" hangingPunct="1"/>
            <a:r>
              <a:rPr lang="he-IL" altLang="he-IL" sz="2400"/>
              <a:t>לכן ערך ה- </a:t>
            </a:r>
            <a:r>
              <a:rPr lang="en-US" altLang="he-IL" sz="2400"/>
              <a:t>ASCII</a:t>
            </a:r>
            <a:r>
              <a:rPr lang="he-IL" altLang="he-IL" sz="2400"/>
              <a:t> של התו '8'  (56) נשמר,	ולא 8 בבינארית</a:t>
            </a:r>
            <a:endParaRPr lang="en-US" altLang="he-IL" sz="2400"/>
          </a:p>
          <a:p>
            <a:pPr algn="r" rtl="1" eaLnBrk="1" hangingPunct="1"/>
            <a:r>
              <a:rPr lang="he-IL" altLang="he-IL" sz="2400"/>
              <a:t>לעומתו </a:t>
            </a:r>
            <a:r>
              <a:rPr lang="en-US" altLang="he-IL" sz="2400"/>
              <a:t>ch2</a:t>
            </a:r>
            <a:r>
              <a:rPr lang="he-IL" altLang="he-IL" sz="2400"/>
              <a:t> הוא המספר 8</a:t>
            </a:r>
          </a:p>
          <a:p>
            <a:pPr algn="r" rtl="1" eaLnBrk="1" hangingPunct="1"/>
            <a:endParaRPr lang="en-US" altLang="he-IL" sz="2400"/>
          </a:p>
        </p:txBody>
      </p:sp>
      <p:sp>
        <p:nvSpPr>
          <p:cNvPr id="36868" name="Text Box 4">
            <a:extLst>
              <a:ext uri="{FF2B5EF4-FFF2-40B4-BE49-F238E27FC236}">
                <a16:creationId xmlns:a16="http://schemas.microsoft.com/office/drawing/2014/main" xmlns="" id="{65167727-DE9D-4A45-8A22-32A393F9A91B}"/>
              </a:ext>
            </a:extLst>
          </p:cNvPr>
          <p:cNvSpPr txBox="1">
            <a:spLocks noChangeArrowheads="1"/>
          </p:cNvSpPr>
          <p:nvPr/>
        </p:nvSpPr>
        <p:spPr bwMode="auto">
          <a:xfrm>
            <a:off x="533400" y="3200400"/>
            <a:ext cx="3200400" cy="147796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en-US" altLang="he-IL" noProof="1"/>
              <a:t>static void Main(string[] args)</a:t>
            </a:r>
          </a:p>
          <a:p>
            <a:pPr algn="l" eaLnBrk="1" hangingPunct="1"/>
            <a:r>
              <a:rPr lang="he-IL" altLang="he-IL"/>
              <a:t> </a:t>
            </a:r>
            <a:r>
              <a:rPr lang="en-US" altLang="he-IL"/>
              <a:t>{</a:t>
            </a:r>
          </a:p>
          <a:p>
            <a:pPr algn="l" eaLnBrk="1" hangingPunct="1"/>
            <a:r>
              <a:rPr lang="en-US" altLang="he-IL"/>
              <a:t>       char ch1 = ‘8’;</a:t>
            </a:r>
          </a:p>
          <a:p>
            <a:pPr algn="l" eaLnBrk="1" hangingPunct="1"/>
            <a:r>
              <a:rPr lang="en-US" altLang="he-IL"/>
              <a:t>       char ch2 = 8;</a:t>
            </a:r>
          </a:p>
          <a:p>
            <a:pPr algn="l" eaLnBrk="1" hangingPunct="1"/>
            <a:r>
              <a:rPr lang="he-IL" altLang="he-IL"/>
              <a:t> </a:t>
            </a:r>
            <a:r>
              <a:rPr lang="en-US" altLang="he-IL"/>
              <a:t>}</a:t>
            </a:r>
          </a:p>
        </p:txBody>
      </p:sp>
      <p:graphicFrame>
        <p:nvGraphicFramePr>
          <p:cNvPr id="86021" name="Group 5">
            <a:extLst>
              <a:ext uri="{FF2B5EF4-FFF2-40B4-BE49-F238E27FC236}">
                <a16:creationId xmlns:a16="http://schemas.microsoft.com/office/drawing/2014/main" xmlns="" id="{0739CCA8-AB2A-4033-8F48-8FB9753BF1A3}"/>
              </a:ext>
            </a:extLst>
          </p:cNvPr>
          <p:cNvGraphicFramePr>
            <a:graphicFrameLocks noGrp="1"/>
          </p:cNvGraphicFramePr>
          <p:nvPr>
            <p:ph sz="half" idx="4294967295"/>
          </p:nvPr>
        </p:nvGraphicFramePr>
        <p:xfrm>
          <a:off x="4495800" y="4298950"/>
          <a:ext cx="3657600" cy="1722674"/>
        </p:xfrm>
        <a:graphic>
          <a:graphicData uri="http://schemas.openxmlformats.org/drawingml/2006/table">
            <a:tbl>
              <a:tblPr/>
              <a:tblGrid>
                <a:gridCol w="1219200">
                  <a:extLst>
                    <a:ext uri="{9D8B030D-6E8A-4147-A177-3AD203B41FA5}">
                      <a16:colId xmlns:a16="http://schemas.microsoft.com/office/drawing/2014/main" xmlns="" val="20000"/>
                    </a:ext>
                  </a:extLst>
                </a:gridCol>
                <a:gridCol w="1219200">
                  <a:extLst>
                    <a:ext uri="{9D8B030D-6E8A-4147-A177-3AD203B41FA5}">
                      <a16:colId xmlns:a16="http://schemas.microsoft.com/office/drawing/2014/main" xmlns="" val="20001"/>
                    </a:ext>
                  </a:extLst>
                </a:gridCol>
                <a:gridCol w="1219200">
                  <a:extLst>
                    <a:ext uri="{9D8B030D-6E8A-4147-A177-3AD203B41FA5}">
                      <a16:colId xmlns:a16="http://schemas.microsoft.com/office/drawing/2014/main" xmlns="" val="20002"/>
                    </a:ext>
                  </a:extLst>
                </a:gridCol>
              </a:tblGrid>
              <a:tr h="4570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Verdana" pitchFamily="34" charset="0"/>
                          <a:cs typeface="Arial" charset="0"/>
                        </a:rPr>
                        <a:t>char: ch1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Verdana" pitchFamily="34" charset="0"/>
                        <a:cs typeface="Arial" charset="0"/>
                      </a:endParaRPr>
                    </a:p>
                  </a:txBody>
                  <a:tcPr marT="45703" marB="45703"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Verdana" pitchFamily="34" charset="0"/>
                          <a:cs typeface="Arial" charset="0"/>
                        </a:rPr>
                        <a:t>01010110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Verdana" pitchFamily="34" charset="0"/>
                          <a:cs typeface="Arial" charset="0"/>
                        </a:rPr>
                        <a:t>1000</a:t>
                      </a:r>
                      <a:endParaRPr kumimoji="0" lang="en-US" sz="1000" b="1" i="0" u="none" strike="noStrike" cap="none" normalizeH="0" baseline="0">
                        <a:ln>
                          <a:noFill/>
                        </a:ln>
                        <a:solidFill>
                          <a:schemeClr val="tx1"/>
                        </a:solidFill>
                        <a:effectLst/>
                        <a:latin typeface="Verdana" pitchFamily="34" charset="0"/>
                        <a:cs typeface="Arial" charset="0"/>
                      </a:endParaRPr>
                    </a:p>
                  </a:txBody>
                  <a:tcPr marT="45703" marB="45703"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189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Arial" charset="0"/>
                        </a:rPr>
                        <a:t>char: ch2</a:t>
                      </a:r>
                    </a:p>
                  </a:txBody>
                  <a:tcPr marT="45703" marB="4570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Verdana" pitchFamily="34" charset="0"/>
                          <a:cs typeface="Arial" charset="0"/>
                        </a:rPr>
                        <a:t>00001000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Verdana" pitchFamily="34" charset="0"/>
                          <a:cs typeface="Arial" charset="0"/>
                        </a:rPr>
                        <a:t>1001</a:t>
                      </a:r>
                      <a:endParaRPr kumimoji="0" lang="en-US" sz="1000" b="1" i="0" u="none" strike="noStrike" cap="none" normalizeH="0" baseline="0">
                        <a:ln>
                          <a:noFill/>
                        </a:ln>
                        <a:solidFill>
                          <a:schemeClr val="tx1"/>
                        </a:solidFill>
                        <a:effectLst/>
                        <a:latin typeface="Verdana" pitchFamily="34" charset="0"/>
                        <a:cs typeface="Arial" charset="0"/>
                      </a:endParaRPr>
                    </a:p>
                  </a:txBody>
                  <a:tcPr marT="45703" marB="45703"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8086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Verdana" pitchFamily="34" charset="0"/>
                        <a:cs typeface="Arial" charset="0"/>
                      </a:endParaRPr>
                    </a:p>
                  </a:txBody>
                  <a:tcPr marT="45703" marB="4570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000000"/>
                        </a:solidFill>
                        <a:effectLst/>
                        <a:latin typeface="Verdana" pitchFamily="34" charset="0"/>
                        <a:cs typeface="Arial"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Verdana" pitchFamily="34" charset="0"/>
                          <a:cs typeface="Arial" charset="0"/>
                        </a:rPr>
                        <a:t>1002</a:t>
                      </a:r>
                      <a:endParaRPr kumimoji="0" lang="en-US" sz="1000" b="1" i="0" u="none" strike="noStrike" cap="none" normalizeH="0" baseline="0">
                        <a:ln>
                          <a:noFill/>
                        </a:ln>
                        <a:solidFill>
                          <a:schemeClr val="tx1"/>
                        </a:solidFill>
                        <a:effectLst/>
                        <a:latin typeface="Verdana" pitchFamily="34" charset="0"/>
                        <a:cs typeface="Arial" charset="0"/>
                      </a:endParaRPr>
                    </a:p>
                  </a:txBody>
                  <a:tcPr marT="45703" marB="45703"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656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Verdana" pitchFamily="34" charset="0"/>
                        <a:cs typeface="Arial" charset="0"/>
                      </a:endParaRPr>
                    </a:p>
                  </a:txBody>
                  <a:tcPr marT="45703" marB="4570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000000"/>
                        </a:solidFill>
                        <a:effectLst/>
                        <a:latin typeface="Verdana" pitchFamily="34" charset="0"/>
                        <a:cs typeface="Arial"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Verdana" pitchFamily="34" charset="0"/>
                        <a:cs typeface="Arial" charset="0"/>
                      </a:endParaRPr>
                    </a:p>
                  </a:txBody>
                  <a:tcPr marT="45703" marB="45703"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7" name="Slide Number Placeholder 3">
            <a:extLst>
              <a:ext uri="{FF2B5EF4-FFF2-40B4-BE49-F238E27FC236}">
                <a16:creationId xmlns:a16="http://schemas.microsoft.com/office/drawing/2014/main" xmlns="" id="{E267AEB1-31CC-4704-981E-B60C2C24009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43FDE140-9367-42A6-A349-FB37A475B945}" type="slidenum">
              <a:rPr lang="he-IL" altLang="he-IL" sz="1200">
                <a:solidFill>
                  <a:srgbClr val="FFFFFF"/>
                </a:solidFill>
              </a:rPr>
              <a:pPr eaLnBrk="1" hangingPunct="1">
                <a:lnSpc>
                  <a:spcPct val="80000"/>
                </a:lnSpc>
              </a:pPr>
              <a:t>43</a:t>
            </a:fld>
            <a:endParaRPr lang="en-US" altLang="he-IL" sz="1200">
              <a:solidFill>
                <a:srgbClr val="FFFFFF"/>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a:extLst>
              <a:ext uri="{FF2B5EF4-FFF2-40B4-BE49-F238E27FC236}">
                <a16:creationId xmlns:a16="http://schemas.microsoft.com/office/drawing/2014/main" xmlns="" id="{A9EED426-048D-40F6-94DA-D09825B60A4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D51F4251-15C7-40B7-B6D8-18C9F6D4C9D6}" type="slidenum">
              <a:rPr lang="he-IL" altLang="he-IL" sz="1200">
                <a:solidFill>
                  <a:srgbClr val="FFFFFF"/>
                </a:solidFill>
              </a:rPr>
              <a:pPr eaLnBrk="1" hangingPunct="1">
                <a:lnSpc>
                  <a:spcPct val="80000"/>
                </a:lnSpc>
              </a:pPr>
              <a:t>44</a:t>
            </a:fld>
            <a:endParaRPr lang="en-US" altLang="he-IL" sz="1200">
              <a:solidFill>
                <a:srgbClr val="FFFFFF"/>
              </a:solidFill>
            </a:endParaRPr>
          </a:p>
        </p:txBody>
      </p:sp>
      <p:sp>
        <p:nvSpPr>
          <p:cNvPr id="37891" name="Rectangle 2">
            <a:extLst>
              <a:ext uri="{FF2B5EF4-FFF2-40B4-BE49-F238E27FC236}">
                <a16:creationId xmlns:a16="http://schemas.microsoft.com/office/drawing/2014/main" xmlns="" id="{C04FAD99-BCEC-4D71-A78E-33CB59E34BB6}"/>
              </a:ext>
            </a:extLst>
          </p:cNvPr>
          <p:cNvSpPr>
            <a:spLocks noGrp="1"/>
          </p:cNvSpPr>
          <p:nvPr>
            <p:ph type="title"/>
          </p:nvPr>
        </p:nvSpPr>
        <p:spPr>
          <a:xfrm>
            <a:off x="609600" y="228600"/>
            <a:ext cx="8153400" cy="990600"/>
          </a:xfrm>
        </p:spPr>
        <p:txBody>
          <a:bodyPr/>
          <a:lstStyle/>
          <a:p>
            <a:pPr algn="r" rtl="1" eaLnBrk="1" hangingPunct="1"/>
            <a:r>
              <a:rPr lang="he-IL" altLang="he-IL"/>
              <a:t>קליטת נתונים מטיפוסים שונים</a:t>
            </a:r>
            <a:endParaRPr lang="en-US" altLang="he-IL"/>
          </a:p>
        </p:txBody>
      </p:sp>
      <p:sp>
        <p:nvSpPr>
          <p:cNvPr id="37892" name="Rectangle 3">
            <a:extLst>
              <a:ext uri="{FF2B5EF4-FFF2-40B4-BE49-F238E27FC236}">
                <a16:creationId xmlns:a16="http://schemas.microsoft.com/office/drawing/2014/main" xmlns="" id="{4544093B-B461-4271-8C4D-65AF2B35F59F}"/>
              </a:ext>
            </a:extLst>
          </p:cNvPr>
          <p:cNvSpPr>
            <a:spLocks noGrp="1"/>
          </p:cNvSpPr>
          <p:nvPr>
            <p:ph type="body" idx="1"/>
          </p:nvPr>
        </p:nvSpPr>
        <p:spPr>
          <a:xfrm>
            <a:off x="228600" y="1600200"/>
            <a:ext cx="8537575" cy="4953000"/>
          </a:xfrm>
        </p:spPr>
        <p:txBody>
          <a:bodyPr/>
          <a:lstStyle/>
          <a:p>
            <a:pPr algn="r" rtl="1" eaLnBrk="1" hangingPunct="1">
              <a:lnSpc>
                <a:spcPct val="90000"/>
              </a:lnSpc>
            </a:pPr>
            <a:r>
              <a:rPr lang="he-IL" altLang="he-IL" sz="2500" dirty="0"/>
              <a:t>עד כה ראינו כיצד ניתן לקלוט נתון מטיפוס מחרוזת</a:t>
            </a:r>
          </a:p>
          <a:p>
            <a:pPr algn="r" rtl="1" eaLnBrk="1" hangingPunct="1">
              <a:lnSpc>
                <a:spcPct val="90000"/>
              </a:lnSpc>
            </a:pPr>
            <a:r>
              <a:rPr lang="he-IL" altLang="he-IL" sz="2500" dirty="0"/>
              <a:t>כדי לקלוט נתון מטיפוס אחר, יש צורך לבצע המרה ממחרוזת לטיפוס המבוקש</a:t>
            </a:r>
          </a:p>
          <a:p>
            <a:pPr algn="r" rtl="1" eaLnBrk="1" hangingPunct="1">
              <a:lnSpc>
                <a:spcPct val="90000"/>
              </a:lnSpc>
            </a:pPr>
            <a:r>
              <a:rPr lang="he-IL" altLang="he-IL" sz="2500" dirty="0"/>
              <a:t>הפקודות להמרה:</a:t>
            </a:r>
          </a:p>
          <a:p>
            <a:pPr lvl="1" algn="r" rtl="1" eaLnBrk="1" hangingPunct="1">
              <a:lnSpc>
                <a:spcPct val="90000"/>
              </a:lnSpc>
            </a:pPr>
            <a:r>
              <a:rPr lang="he-IL" altLang="he-IL" sz="2200" dirty="0"/>
              <a:t>המרה ל- </a:t>
            </a:r>
            <a:r>
              <a:rPr lang="en-US" altLang="he-IL" sz="2200" dirty="0"/>
              <a:t>int</a:t>
            </a:r>
            <a:r>
              <a:rPr lang="he-IL" altLang="he-IL" sz="2200" dirty="0"/>
              <a:t>:               </a:t>
            </a:r>
            <a:r>
              <a:rPr lang="en-US" altLang="he-IL" sz="2200" noProof="1"/>
              <a:t>int.Parse(</a:t>
            </a:r>
            <a:r>
              <a:rPr lang="en-US" altLang="he-IL" sz="2200" dirty="0"/>
              <a:t>…</a:t>
            </a:r>
            <a:r>
              <a:rPr lang="en-US" altLang="he-IL" sz="2200" noProof="1"/>
              <a:t>)</a:t>
            </a:r>
            <a:endParaRPr lang="he-IL" altLang="he-IL" sz="2200" dirty="0"/>
          </a:p>
          <a:p>
            <a:pPr lvl="1" algn="r" rtl="1" eaLnBrk="1" hangingPunct="1">
              <a:lnSpc>
                <a:spcPct val="90000"/>
              </a:lnSpc>
            </a:pPr>
            <a:r>
              <a:rPr lang="he-IL" altLang="he-IL" sz="2200" dirty="0"/>
              <a:t>המרה ל- </a:t>
            </a:r>
            <a:r>
              <a:rPr lang="en-US" altLang="he-IL" sz="2200" dirty="0"/>
              <a:t>double</a:t>
            </a:r>
            <a:r>
              <a:rPr lang="he-IL" altLang="he-IL" sz="2200" dirty="0"/>
              <a:t>:     </a:t>
            </a:r>
            <a:r>
              <a:rPr lang="en-US" altLang="he-IL" sz="2200" noProof="1"/>
              <a:t>double.Parse(</a:t>
            </a:r>
            <a:r>
              <a:rPr lang="en-US" altLang="he-IL" sz="2200" dirty="0"/>
              <a:t>…</a:t>
            </a:r>
            <a:r>
              <a:rPr lang="en-US" altLang="he-IL" sz="2200" noProof="1"/>
              <a:t>)</a:t>
            </a:r>
            <a:endParaRPr lang="he-IL" altLang="he-IL" sz="2200" dirty="0"/>
          </a:p>
          <a:p>
            <a:pPr lvl="1" algn="r" rtl="1" eaLnBrk="1" hangingPunct="1">
              <a:lnSpc>
                <a:spcPct val="90000"/>
              </a:lnSpc>
            </a:pPr>
            <a:r>
              <a:rPr lang="he-IL" altLang="he-IL" sz="2200" dirty="0"/>
              <a:t>המרה ל- </a:t>
            </a:r>
            <a:r>
              <a:rPr lang="en-US" altLang="he-IL" sz="2200" dirty="0"/>
              <a:t>float</a:t>
            </a:r>
            <a:r>
              <a:rPr lang="he-IL" altLang="he-IL" sz="2200" dirty="0"/>
              <a:t>:            </a:t>
            </a:r>
            <a:r>
              <a:rPr lang="en-US" altLang="he-IL" sz="2200" noProof="1"/>
              <a:t>f</a:t>
            </a:r>
            <a:r>
              <a:rPr lang="en-US" altLang="he-IL" sz="2200" dirty="0" err="1"/>
              <a:t>loat.Parse</a:t>
            </a:r>
            <a:r>
              <a:rPr lang="en-US" altLang="he-IL" sz="2200" noProof="1"/>
              <a:t>(</a:t>
            </a:r>
            <a:r>
              <a:rPr lang="en-US" altLang="he-IL" sz="2200" dirty="0"/>
              <a:t>…</a:t>
            </a:r>
            <a:r>
              <a:rPr lang="en-US" altLang="he-IL" sz="2200" noProof="1"/>
              <a:t>)</a:t>
            </a:r>
            <a:endParaRPr lang="he-IL" altLang="he-IL" sz="2200" dirty="0"/>
          </a:p>
          <a:p>
            <a:pPr lvl="1" algn="r" rtl="1" eaLnBrk="1" hangingPunct="1">
              <a:lnSpc>
                <a:spcPct val="90000"/>
              </a:lnSpc>
            </a:pPr>
            <a:r>
              <a:rPr lang="he-IL" altLang="he-IL" sz="2200" dirty="0"/>
              <a:t>המרה ל- </a:t>
            </a:r>
            <a:r>
              <a:rPr lang="en-US" altLang="he-IL" sz="2200" dirty="0"/>
              <a:t>char</a:t>
            </a:r>
            <a:r>
              <a:rPr lang="he-IL" altLang="he-IL" sz="2200" dirty="0"/>
              <a:t>:           </a:t>
            </a:r>
            <a:r>
              <a:rPr lang="en-US" altLang="he-IL" sz="2200" noProof="1"/>
              <a:t>char.Parse(</a:t>
            </a:r>
            <a:r>
              <a:rPr lang="en-US" altLang="he-IL" sz="2200" dirty="0"/>
              <a:t>…</a:t>
            </a:r>
            <a:r>
              <a:rPr lang="en-US" altLang="he-IL" sz="2200" noProof="1"/>
              <a:t>)</a:t>
            </a:r>
            <a:endParaRPr lang="he-IL" altLang="he-IL" sz="2200" dirty="0"/>
          </a:p>
          <a:p>
            <a:pPr lvl="1" algn="r" rtl="1" eaLnBrk="1" hangingPunct="1">
              <a:lnSpc>
                <a:spcPct val="90000"/>
              </a:lnSpc>
            </a:pPr>
            <a:r>
              <a:rPr lang="he-IL" altLang="he-IL" sz="2200" dirty="0"/>
              <a:t>המרה ל- </a:t>
            </a:r>
            <a:r>
              <a:rPr lang="en-US" altLang="he-IL" sz="2200" dirty="0"/>
              <a:t>bool</a:t>
            </a:r>
            <a:r>
              <a:rPr lang="he-IL" altLang="he-IL" sz="2200" dirty="0"/>
              <a:t>:       </a:t>
            </a:r>
            <a:r>
              <a:rPr lang="en-US" altLang="he-IL" sz="2200" noProof="1"/>
              <a:t>boolean.Parse(</a:t>
            </a:r>
            <a:r>
              <a:rPr lang="en-US" altLang="he-IL" sz="2200" dirty="0"/>
              <a:t>…</a:t>
            </a:r>
            <a:r>
              <a:rPr lang="en-US" altLang="he-IL" sz="2200" noProof="1"/>
              <a:t>)</a:t>
            </a:r>
            <a:r>
              <a:rPr lang="he-IL" altLang="he-IL" sz="2200" dirty="0"/>
              <a:t> (כל ערך מספרי שאינו 0 מומר ל- </a:t>
            </a:r>
            <a:r>
              <a:rPr lang="en-US" altLang="he-IL" sz="2200" dirty="0"/>
              <a:t>true</a:t>
            </a:r>
            <a:r>
              <a:rPr lang="he-IL" altLang="he-IL" sz="2200" dirty="0"/>
              <a:t> ו-0 מומר ל- </a:t>
            </a:r>
            <a:r>
              <a:rPr lang="en-US" altLang="he-IL" sz="2200" dirty="0"/>
              <a:t>false</a:t>
            </a:r>
            <a:r>
              <a:rPr lang="he-IL" altLang="he-IL" sz="2200" dirty="0"/>
              <a:t>)</a:t>
            </a:r>
          </a:p>
          <a:p>
            <a:pPr lvl="1" algn="r" rtl="1" eaLnBrk="1" hangingPunct="1">
              <a:lnSpc>
                <a:spcPct val="90000"/>
              </a:lnSpc>
            </a:pPr>
            <a:r>
              <a:rPr lang="he-IL" altLang="he-IL" sz="2200" dirty="0"/>
              <a:t>המרה ל- </a:t>
            </a:r>
            <a:r>
              <a:rPr lang="en-US" altLang="he-IL" sz="2200" dirty="0"/>
              <a:t>string</a:t>
            </a:r>
            <a:r>
              <a:rPr lang="he-IL" altLang="he-IL" sz="2200" dirty="0"/>
              <a:t>:</a:t>
            </a:r>
            <a:r>
              <a:rPr lang="en-US" altLang="he-IL" sz="2200" noProof="1"/>
              <a:t>.To</a:t>
            </a:r>
            <a:r>
              <a:rPr lang="en-US" altLang="he-IL" sz="2200" dirty="0"/>
              <a:t>String</a:t>
            </a:r>
            <a:r>
              <a:rPr lang="en-US" altLang="he-IL" sz="2200" noProof="1"/>
              <a:t> (</a:t>
            </a:r>
            <a:r>
              <a:rPr lang="en-US" altLang="he-IL" sz="2200" dirty="0"/>
              <a:t>…</a:t>
            </a:r>
            <a:r>
              <a:rPr lang="en-US" altLang="he-IL" sz="2200" noProof="1"/>
              <a:t>) </a:t>
            </a:r>
            <a:endParaRPr lang="he-IL" altLang="he-IL" sz="2200" dirty="0"/>
          </a:p>
          <a:p>
            <a:pPr algn="r" rtl="1" eaLnBrk="1" hangingPunct="1">
              <a:lnSpc>
                <a:spcPct val="90000"/>
              </a:lnSpc>
            </a:pPr>
            <a:r>
              <a:rPr lang="he-IL" altLang="he-IL" sz="2500" dirty="0"/>
              <a:t>ההנחה שלנו תהיה שהקלט תקין (כלומר, אם ביקשנו מספר שלם, אכן </a:t>
            </a:r>
            <a:r>
              <a:rPr lang="he-IL" altLang="he-IL" sz="2500" dirty="0" err="1"/>
              <a:t>הוקש</a:t>
            </a:r>
            <a:r>
              <a:rPr lang="he-IL" altLang="he-IL" sz="2500" dirty="0"/>
              <a:t> מספר שלם), אחרת תתקבל שגיאה (נלמד לטפל בשגיאות בהמשך)</a:t>
            </a:r>
            <a:endParaRPr lang="en-US" altLang="he-IL" sz="25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a:extLst>
              <a:ext uri="{FF2B5EF4-FFF2-40B4-BE49-F238E27FC236}">
                <a16:creationId xmlns:a16="http://schemas.microsoft.com/office/drawing/2014/main" xmlns="" id="{6CBF84C7-B0EA-4D77-B432-EAF05F6D331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66DC6C5C-7BA2-443C-9B5F-D5D1C4270E99}" type="slidenum">
              <a:rPr lang="he-IL" altLang="he-IL" sz="1200">
                <a:solidFill>
                  <a:srgbClr val="FFFFFF"/>
                </a:solidFill>
              </a:rPr>
              <a:pPr eaLnBrk="1" hangingPunct="1">
                <a:lnSpc>
                  <a:spcPct val="80000"/>
                </a:lnSpc>
              </a:pPr>
              <a:t>45</a:t>
            </a:fld>
            <a:endParaRPr lang="en-US" altLang="he-IL" sz="1200">
              <a:solidFill>
                <a:srgbClr val="FFFFFF"/>
              </a:solidFill>
            </a:endParaRPr>
          </a:p>
        </p:txBody>
      </p:sp>
      <p:sp>
        <p:nvSpPr>
          <p:cNvPr id="38915" name="Rectangle 2">
            <a:extLst>
              <a:ext uri="{FF2B5EF4-FFF2-40B4-BE49-F238E27FC236}">
                <a16:creationId xmlns:a16="http://schemas.microsoft.com/office/drawing/2014/main" xmlns="" id="{9E7E46A9-442D-4301-9AEE-330133C18DCB}"/>
              </a:ext>
            </a:extLst>
          </p:cNvPr>
          <p:cNvSpPr>
            <a:spLocks noGrp="1"/>
          </p:cNvSpPr>
          <p:nvPr>
            <p:ph type="title"/>
          </p:nvPr>
        </p:nvSpPr>
        <p:spPr>
          <a:xfrm>
            <a:off x="609600" y="228600"/>
            <a:ext cx="8153400" cy="990600"/>
          </a:xfrm>
        </p:spPr>
        <p:txBody>
          <a:bodyPr/>
          <a:lstStyle/>
          <a:p>
            <a:pPr algn="r" rtl="1" eaLnBrk="1" hangingPunct="1"/>
            <a:r>
              <a:rPr lang="he-IL" altLang="he-IL" sz="4000"/>
              <a:t>דוגמא לקליטת נתונים מטיפוסים שונים</a:t>
            </a:r>
            <a:endParaRPr lang="en-US" altLang="he-IL" sz="4000"/>
          </a:p>
        </p:txBody>
      </p:sp>
      <p:sp>
        <p:nvSpPr>
          <p:cNvPr id="38916" name="Rectangle 3">
            <a:extLst>
              <a:ext uri="{FF2B5EF4-FFF2-40B4-BE49-F238E27FC236}">
                <a16:creationId xmlns:a16="http://schemas.microsoft.com/office/drawing/2014/main" xmlns="" id="{DEFAB4C0-7289-474B-B4A6-1F6B72998C14}"/>
              </a:ext>
            </a:extLst>
          </p:cNvPr>
          <p:cNvSpPr>
            <a:spLocks noGrp="1"/>
          </p:cNvSpPr>
          <p:nvPr>
            <p:ph type="body" idx="1"/>
          </p:nvPr>
        </p:nvSpPr>
        <p:spPr>
          <a:xfrm>
            <a:off x="-304800" y="1828800"/>
            <a:ext cx="8537575" cy="4525963"/>
          </a:xfrm>
        </p:spPr>
        <p:txBody>
          <a:bodyPr/>
          <a:lstStyle/>
          <a:p>
            <a:pPr algn="l" rtl="0" eaLnBrk="1" hangingPunct="1">
              <a:lnSpc>
                <a:spcPct val="80000"/>
              </a:lnSpc>
              <a:buFont typeface="Wingdings" panose="05000000000000000000" pitchFamily="2" charset="2"/>
              <a:buNone/>
            </a:pPr>
            <a:r>
              <a:rPr lang="en-US" altLang="he-IL" sz="1800" dirty="0"/>
              <a:t>	  </a:t>
            </a:r>
            <a:r>
              <a:rPr lang="en-US" altLang="he-IL" sz="1800" noProof="1"/>
              <a:t>static void Main(string[] args)</a:t>
            </a:r>
          </a:p>
          <a:p>
            <a:pPr algn="l" rtl="0" eaLnBrk="1" hangingPunct="1">
              <a:lnSpc>
                <a:spcPct val="80000"/>
              </a:lnSpc>
              <a:buFont typeface="Wingdings" panose="05000000000000000000" pitchFamily="2" charset="2"/>
              <a:buNone/>
            </a:pPr>
            <a:r>
              <a:rPr lang="en-US" altLang="he-IL" sz="1800" noProof="1"/>
              <a:t>        {</a:t>
            </a:r>
          </a:p>
          <a:p>
            <a:pPr algn="l" rtl="0" eaLnBrk="1" hangingPunct="1">
              <a:lnSpc>
                <a:spcPct val="80000"/>
              </a:lnSpc>
              <a:buFont typeface="Wingdings" panose="05000000000000000000" pitchFamily="2" charset="2"/>
              <a:buNone/>
            </a:pPr>
            <a:r>
              <a:rPr lang="en-US" altLang="he-IL" sz="1800" noProof="1"/>
              <a:t>            int n;</a:t>
            </a:r>
          </a:p>
          <a:p>
            <a:pPr algn="l" rtl="0" eaLnBrk="1" hangingPunct="1">
              <a:lnSpc>
                <a:spcPct val="80000"/>
              </a:lnSpc>
              <a:buFont typeface="Wingdings" panose="05000000000000000000" pitchFamily="2" charset="2"/>
              <a:buNone/>
            </a:pPr>
            <a:r>
              <a:rPr lang="en-US" altLang="he-IL" sz="1800" noProof="1"/>
              <a:t>            double d;</a:t>
            </a:r>
          </a:p>
          <a:p>
            <a:pPr algn="l" rtl="0" eaLnBrk="1" hangingPunct="1">
              <a:lnSpc>
                <a:spcPct val="80000"/>
              </a:lnSpc>
              <a:buFont typeface="Wingdings" panose="05000000000000000000" pitchFamily="2" charset="2"/>
              <a:buNone/>
            </a:pPr>
            <a:r>
              <a:rPr lang="en-US" altLang="he-IL" sz="1800" noProof="1"/>
              <a:t>            char c;</a:t>
            </a:r>
          </a:p>
          <a:p>
            <a:pPr algn="l" rtl="0" eaLnBrk="1" hangingPunct="1">
              <a:lnSpc>
                <a:spcPct val="80000"/>
              </a:lnSpc>
              <a:buFont typeface="Wingdings" panose="05000000000000000000" pitchFamily="2" charset="2"/>
              <a:buNone/>
            </a:pPr>
            <a:r>
              <a:rPr lang="en-US" altLang="he-IL" sz="1800" noProof="1"/>
              <a:t>            bool b;</a:t>
            </a:r>
          </a:p>
          <a:p>
            <a:pPr algn="l" rtl="0" eaLnBrk="1" hangingPunct="1">
              <a:lnSpc>
                <a:spcPct val="80000"/>
              </a:lnSpc>
              <a:buFont typeface="Wingdings" panose="05000000000000000000" pitchFamily="2" charset="2"/>
              <a:buNone/>
            </a:pPr>
            <a:endParaRPr lang="en-US" altLang="he-IL" sz="1800" noProof="1"/>
          </a:p>
          <a:p>
            <a:pPr algn="l" rtl="0" eaLnBrk="1" hangingPunct="1">
              <a:lnSpc>
                <a:spcPct val="80000"/>
              </a:lnSpc>
              <a:buFont typeface="Wingdings" panose="05000000000000000000" pitchFamily="2" charset="2"/>
              <a:buNone/>
            </a:pPr>
            <a:r>
              <a:rPr lang="en-US" altLang="he-IL" sz="1800" noProof="1"/>
              <a:t>            Console.WriteLine("Please enter a number, double, char and bool: ");</a:t>
            </a:r>
          </a:p>
          <a:p>
            <a:pPr algn="l" rtl="0" eaLnBrk="1" hangingPunct="1">
              <a:lnSpc>
                <a:spcPct val="80000"/>
              </a:lnSpc>
              <a:buFont typeface="Wingdings" panose="05000000000000000000" pitchFamily="2" charset="2"/>
              <a:buNone/>
            </a:pPr>
            <a:r>
              <a:rPr lang="en-US" altLang="he-IL" sz="1800" noProof="1"/>
              <a:t>            n = </a:t>
            </a:r>
            <a:r>
              <a:rPr lang="en-US" altLang="he-IL" sz="1700" noProof="1"/>
              <a:t>int.Parse</a:t>
            </a:r>
            <a:r>
              <a:rPr lang="en-US" altLang="he-IL" sz="1800" noProof="1"/>
              <a:t>(Console.ReadLine());</a:t>
            </a:r>
          </a:p>
          <a:p>
            <a:pPr algn="l" rtl="0" eaLnBrk="1" hangingPunct="1">
              <a:lnSpc>
                <a:spcPct val="80000"/>
              </a:lnSpc>
              <a:buFont typeface="Wingdings" panose="05000000000000000000" pitchFamily="2" charset="2"/>
              <a:buNone/>
            </a:pPr>
            <a:r>
              <a:rPr lang="en-US" altLang="he-IL" sz="1800" noProof="1"/>
              <a:t>            d = </a:t>
            </a:r>
            <a:r>
              <a:rPr lang="en-US" altLang="he-IL" sz="1700" dirty="0" err="1"/>
              <a:t>double.Parse</a:t>
            </a:r>
            <a:r>
              <a:rPr lang="en-US" altLang="he-IL" sz="1800" noProof="1"/>
              <a:t>(Console.ReadLine());</a:t>
            </a:r>
          </a:p>
          <a:p>
            <a:pPr algn="l" rtl="0" eaLnBrk="1" hangingPunct="1">
              <a:lnSpc>
                <a:spcPct val="80000"/>
              </a:lnSpc>
              <a:buFont typeface="Wingdings" panose="05000000000000000000" pitchFamily="2" charset="2"/>
              <a:buNone/>
            </a:pPr>
            <a:r>
              <a:rPr lang="en-US" altLang="he-IL" sz="1800" noProof="1"/>
              <a:t>            c = </a:t>
            </a:r>
            <a:r>
              <a:rPr lang="en-US" altLang="he-IL" sz="1700" dirty="0" err="1"/>
              <a:t>char.Parse</a:t>
            </a:r>
            <a:r>
              <a:rPr lang="en-US" altLang="he-IL" sz="1800" noProof="1"/>
              <a:t>(Console.ReadLine());</a:t>
            </a:r>
          </a:p>
          <a:p>
            <a:pPr algn="l" rtl="0" eaLnBrk="1" hangingPunct="1">
              <a:lnSpc>
                <a:spcPct val="80000"/>
              </a:lnSpc>
              <a:buFont typeface="Wingdings" panose="05000000000000000000" pitchFamily="2" charset="2"/>
              <a:buNone/>
            </a:pPr>
            <a:r>
              <a:rPr lang="en-US" altLang="he-IL" sz="1800" noProof="1"/>
              <a:t>            b = </a:t>
            </a:r>
            <a:r>
              <a:rPr lang="en-US" altLang="he-IL" sz="1700" dirty="0" err="1"/>
              <a:t>boolean.Parse</a:t>
            </a:r>
            <a:r>
              <a:rPr lang="en-US" altLang="he-IL" sz="1800" noProof="1"/>
              <a:t>(Console.ReadLine());</a:t>
            </a:r>
          </a:p>
          <a:p>
            <a:pPr algn="l" rtl="0" eaLnBrk="1" hangingPunct="1">
              <a:lnSpc>
                <a:spcPct val="80000"/>
              </a:lnSpc>
              <a:buFont typeface="Wingdings" panose="05000000000000000000" pitchFamily="2" charset="2"/>
              <a:buNone/>
            </a:pPr>
            <a:endParaRPr lang="en-US" altLang="he-IL" sz="1800" noProof="1"/>
          </a:p>
          <a:p>
            <a:pPr algn="l" rtl="0" eaLnBrk="1" hangingPunct="1">
              <a:lnSpc>
                <a:spcPct val="80000"/>
              </a:lnSpc>
              <a:buFont typeface="Wingdings" panose="05000000000000000000" pitchFamily="2" charset="2"/>
              <a:buNone/>
            </a:pPr>
            <a:r>
              <a:rPr lang="en-US" altLang="he-IL" sz="1800" noProof="1"/>
              <a:t>            Console.WriteLine("Values are: n={0}, d={1}, c={2}. b={3}", n, d, c, b);</a:t>
            </a:r>
          </a:p>
          <a:p>
            <a:pPr algn="l" rtl="0" eaLnBrk="1" hangingPunct="1">
              <a:lnSpc>
                <a:spcPct val="80000"/>
              </a:lnSpc>
              <a:buFont typeface="Wingdings" panose="05000000000000000000" pitchFamily="2" charset="2"/>
              <a:buNone/>
            </a:pPr>
            <a:r>
              <a:rPr lang="en-US" altLang="he-IL" sz="1800" noProof="1"/>
              <a:t>        }</a:t>
            </a:r>
            <a:endParaRPr lang="en-US" altLang="he-IL" sz="1800" dirty="0"/>
          </a:p>
        </p:txBody>
      </p:sp>
      <p:pic>
        <p:nvPicPr>
          <p:cNvPr id="38917" name="Picture 4">
            <a:extLst>
              <a:ext uri="{FF2B5EF4-FFF2-40B4-BE49-F238E27FC236}">
                <a16:creationId xmlns:a16="http://schemas.microsoft.com/office/drawing/2014/main" xmlns="" id="{241C0313-9BAA-4BC5-BEF9-7FF1AF127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600200"/>
            <a:ext cx="5562600" cy="171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2">
            <a:extLst>
              <a:ext uri="{FF2B5EF4-FFF2-40B4-BE49-F238E27FC236}">
                <a16:creationId xmlns:a16="http://schemas.microsoft.com/office/drawing/2014/main" xmlns="" id="{3E47B11D-C927-4DAC-A69F-062FD2D0360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414E4938-86CE-418A-8DFA-040C77A431A6}" type="slidenum">
              <a:rPr lang="he-IL" altLang="he-IL" sz="1200">
                <a:solidFill>
                  <a:srgbClr val="FFFFFF"/>
                </a:solidFill>
              </a:rPr>
              <a:pPr eaLnBrk="1" hangingPunct="1">
                <a:lnSpc>
                  <a:spcPct val="80000"/>
                </a:lnSpc>
              </a:pPr>
              <a:t>46</a:t>
            </a:fld>
            <a:endParaRPr lang="en-US" altLang="he-IL" sz="1200">
              <a:solidFill>
                <a:srgbClr val="FFFFFF"/>
              </a:solidFill>
            </a:endParaRPr>
          </a:p>
        </p:txBody>
      </p:sp>
      <p:sp>
        <p:nvSpPr>
          <p:cNvPr id="39939" name="Rectangle 2">
            <a:extLst>
              <a:ext uri="{FF2B5EF4-FFF2-40B4-BE49-F238E27FC236}">
                <a16:creationId xmlns:a16="http://schemas.microsoft.com/office/drawing/2014/main" xmlns="" id="{F5CB1C35-5304-4917-ACD0-40154B539E2E}"/>
              </a:ext>
            </a:extLst>
          </p:cNvPr>
          <p:cNvSpPr>
            <a:spLocks noGrp="1"/>
          </p:cNvSpPr>
          <p:nvPr>
            <p:ph type="title"/>
          </p:nvPr>
        </p:nvSpPr>
        <p:spPr>
          <a:xfrm>
            <a:off x="609600" y="228600"/>
            <a:ext cx="8153400" cy="990600"/>
          </a:xfrm>
        </p:spPr>
        <p:txBody>
          <a:bodyPr/>
          <a:lstStyle/>
          <a:p>
            <a:pPr algn="r" rtl="1" eaLnBrk="1" hangingPunct="1"/>
            <a:r>
              <a:rPr lang="he-IL" altLang="he-IL"/>
              <a:t>דוגמא לניסיון המרה שיכשל</a:t>
            </a:r>
            <a:endParaRPr lang="en-US" altLang="he-IL"/>
          </a:p>
        </p:txBody>
      </p:sp>
      <p:sp>
        <p:nvSpPr>
          <p:cNvPr id="39940" name="Rectangle 3">
            <a:extLst>
              <a:ext uri="{FF2B5EF4-FFF2-40B4-BE49-F238E27FC236}">
                <a16:creationId xmlns:a16="http://schemas.microsoft.com/office/drawing/2014/main" xmlns="" id="{5F3E3B7A-A483-46E3-84D7-3CB2A16F5EFC}"/>
              </a:ext>
            </a:extLst>
          </p:cNvPr>
          <p:cNvSpPr>
            <a:spLocks noGrp="1"/>
          </p:cNvSpPr>
          <p:nvPr>
            <p:ph type="body" idx="1"/>
          </p:nvPr>
        </p:nvSpPr>
        <p:spPr>
          <a:xfrm>
            <a:off x="-304800" y="1600200"/>
            <a:ext cx="8153400" cy="4525963"/>
          </a:xfrm>
        </p:spPr>
        <p:txBody>
          <a:bodyPr/>
          <a:lstStyle/>
          <a:p>
            <a:pPr algn="l" rtl="0" eaLnBrk="1" hangingPunct="1">
              <a:buFont typeface="Wingdings" panose="05000000000000000000" pitchFamily="2" charset="2"/>
              <a:buNone/>
            </a:pPr>
            <a:r>
              <a:rPr lang="en-US" altLang="he-IL" sz="1800" dirty="0"/>
              <a:t>	  </a:t>
            </a:r>
            <a:r>
              <a:rPr lang="en-US" altLang="he-IL" sz="1800" noProof="1"/>
              <a:t>static void Main(string[] args)</a:t>
            </a:r>
          </a:p>
          <a:p>
            <a:pPr algn="l" rtl="0" eaLnBrk="1" hangingPunct="1">
              <a:buFont typeface="Wingdings" panose="05000000000000000000" pitchFamily="2" charset="2"/>
              <a:buNone/>
            </a:pPr>
            <a:r>
              <a:rPr lang="en-US" altLang="he-IL" sz="1800" noProof="1"/>
              <a:t>        {</a:t>
            </a:r>
          </a:p>
          <a:p>
            <a:pPr algn="l" rtl="0" eaLnBrk="1" hangingPunct="1">
              <a:buFont typeface="Wingdings" panose="05000000000000000000" pitchFamily="2" charset="2"/>
              <a:buNone/>
            </a:pPr>
            <a:r>
              <a:rPr lang="en-US" altLang="he-IL" sz="1800" noProof="1"/>
              <a:t>            int n;</a:t>
            </a:r>
          </a:p>
          <a:p>
            <a:pPr algn="l" rtl="0" eaLnBrk="1" hangingPunct="1">
              <a:buFont typeface="Wingdings" panose="05000000000000000000" pitchFamily="2" charset="2"/>
              <a:buNone/>
            </a:pPr>
            <a:r>
              <a:rPr lang="en-US" altLang="he-IL" sz="1800" noProof="1"/>
              <a:t>           </a:t>
            </a:r>
            <a:endParaRPr lang="en-US" altLang="he-IL" sz="1800" dirty="0"/>
          </a:p>
          <a:p>
            <a:pPr algn="l" rtl="0" eaLnBrk="1" hangingPunct="1">
              <a:buFont typeface="Wingdings" panose="05000000000000000000" pitchFamily="2" charset="2"/>
              <a:buNone/>
            </a:pPr>
            <a:r>
              <a:rPr lang="en-US" altLang="he-IL" sz="1800" dirty="0"/>
              <a:t>	      </a:t>
            </a:r>
            <a:r>
              <a:rPr lang="en-US" altLang="he-IL" sz="1800" noProof="1"/>
              <a:t> Console.Write("Please enter a number: ");</a:t>
            </a:r>
          </a:p>
          <a:p>
            <a:pPr algn="l" rtl="0" eaLnBrk="1" hangingPunct="1">
              <a:buFont typeface="Wingdings" panose="05000000000000000000" pitchFamily="2" charset="2"/>
              <a:buNone/>
            </a:pPr>
            <a:r>
              <a:rPr lang="en-US" altLang="he-IL" sz="1800" noProof="1"/>
              <a:t>            n = </a:t>
            </a:r>
            <a:r>
              <a:rPr lang="en-US" altLang="he-IL" sz="1700" noProof="1"/>
              <a:t>int.Parse</a:t>
            </a:r>
            <a:r>
              <a:rPr lang="en-US" altLang="he-IL" sz="1800" noProof="1"/>
              <a:t>(Console.ReadLine());</a:t>
            </a:r>
          </a:p>
          <a:p>
            <a:pPr algn="l" rtl="0" eaLnBrk="1" hangingPunct="1">
              <a:buFont typeface="Wingdings" panose="05000000000000000000" pitchFamily="2" charset="2"/>
              <a:buNone/>
            </a:pPr>
            <a:r>
              <a:rPr lang="en-US" altLang="he-IL" sz="1800" noProof="1"/>
              <a:t>          </a:t>
            </a:r>
          </a:p>
          <a:p>
            <a:pPr algn="l" rtl="0" eaLnBrk="1" hangingPunct="1">
              <a:buFont typeface="Wingdings" panose="05000000000000000000" pitchFamily="2" charset="2"/>
              <a:buNone/>
            </a:pPr>
            <a:r>
              <a:rPr lang="en-US" altLang="he-IL" sz="1800" noProof="1"/>
              <a:t>            Console.WriteLine("Number is {0}", n);</a:t>
            </a:r>
          </a:p>
          <a:p>
            <a:pPr algn="l" rtl="0" eaLnBrk="1" hangingPunct="1">
              <a:buFont typeface="Wingdings" panose="05000000000000000000" pitchFamily="2" charset="2"/>
              <a:buNone/>
            </a:pPr>
            <a:r>
              <a:rPr lang="en-US" altLang="he-IL" sz="1800" noProof="1"/>
              <a:t>        }</a:t>
            </a:r>
            <a:endParaRPr lang="en-US" altLang="he-IL" sz="1800" dirty="0"/>
          </a:p>
        </p:txBody>
      </p:sp>
      <p:pic>
        <p:nvPicPr>
          <p:cNvPr id="39941" name="Picture 4">
            <a:extLst>
              <a:ext uri="{FF2B5EF4-FFF2-40B4-BE49-F238E27FC236}">
                <a16:creationId xmlns:a16="http://schemas.microsoft.com/office/drawing/2014/main" xmlns="" id="{88E1ACB9-2500-46CF-A7F9-D537919A9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752600"/>
            <a:ext cx="4343400" cy="11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5">
            <a:extLst>
              <a:ext uri="{FF2B5EF4-FFF2-40B4-BE49-F238E27FC236}">
                <a16:creationId xmlns:a16="http://schemas.microsoft.com/office/drawing/2014/main" xmlns="" id="{EE17450D-A8FF-44A1-9C2A-06D0847A63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540250"/>
            <a:ext cx="7848600"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Oval 6">
            <a:extLst>
              <a:ext uri="{FF2B5EF4-FFF2-40B4-BE49-F238E27FC236}">
                <a16:creationId xmlns:a16="http://schemas.microsoft.com/office/drawing/2014/main" xmlns="" id="{B1307BED-F336-4B72-966D-4AFA4CA9181A}"/>
              </a:ext>
            </a:extLst>
          </p:cNvPr>
          <p:cNvSpPr>
            <a:spLocks noChangeArrowheads="1"/>
          </p:cNvSpPr>
          <p:nvPr/>
        </p:nvSpPr>
        <p:spPr bwMode="auto">
          <a:xfrm>
            <a:off x="7696200" y="1828800"/>
            <a:ext cx="685800" cy="76200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ltLang="he-IL"/>
          </a:p>
        </p:txBody>
      </p:sp>
      <p:sp>
        <p:nvSpPr>
          <p:cNvPr id="39944" name="Oval 7">
            <a:extLst>
              <a:ext uri="{FF2B5EF4-FFF2-40B4-BE49-F238E27FC236}">
                <a16:creationId xmlns:a16="http://schemas.microsoft.com/office/drawing/2014/main" xmlns="" id="{31BD2B8F-0C4A-47C6-A097-F92602C9202C}"/>
              </a:ext>
            </a:extLst>
          </p:cNvPr>
          <p:cNvSpPr>
            <a:spLocks noChangeArrowheads="1"/>
          </p:cNvSpPr>
          <p:nvPr/>
        </p:nvSpPr>
        <p:spPr bwMode="auto">
          <a:xfrm>
            <a:off x="3352800" y="4495800"/>
            <a:ext cx="685800" cy="76200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ltLang="he-IL"/>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2">
            <a:extLst>
              <a:ext uri="{FF2B5EF4-FFF2-40B4-BE49-F238E27FC236}">
                <a16:creationId xmlns:a16="http://schemas.microsoft.com/office/drawing/2014/main" xmlns="" id="{C740AB8D-93A0-4717-A0C4-8811792E2652}"/>
              </a:ext>
            </a:extLst>
          </p:cNvPr>
          <p:cNvSpPr>
            <a:spLocks noGrp="1"/>
          </p:cNvSpPr>
          <p:nvPr>
            <p:ph type="title"/>
          </p:nvPr>
        </p:nvSpPr>
        <p:spPr>
          <a:xfrm>
            <a:off x="612775" y="228600"/>
            <a:ext cx="8153400" cy="990600"/>
          </a:xfrm>
        </p:spPr>
        <p:txBody>
          <a:bodyPr/>
          <a:lstStyle/>
          <a:p>
            <a:pPr eaLnBrk="1" hangingPunct="1"/>
            <a:r>
              <a:rPr lang="he-IL" altLang="he-IL"/>
              <a:t>טריק: קבלת ערך של ספרה מתוך תו</a:t>
            </a:r>
          </a:p>
        </p:txBody>
      </p:sp>
      <p:sp>
        <p:nvSpPr>
          <p:cNvPr id="40963" name="Content Placeholder 3">
            <a:extLst>
              <a:ext uri="{FF2B5EF4-FFF2-40B4-BE49-F238E27FC236}">
                <a16:creationId xmlns:a16="http://schemas.microsoft.com/office/drawing/2014/main" xmlns="" id="{62C30BFA-AD42-4BF2-AC75-FE907CEC61AD}"/>
              </a:ext>
            </a:extLst>
          </p:cNvPr>
          <p:cNvSpPr>
            <a:spLocks noGrp="1"/>
          </p:cNvSpPr>
          <p:nvPr>
            <p:ph sz="quarter" idx="1"/>
          </p:nvPr>
        </p:nvSpPr>
        <p:spPr>
          <a:xfrm>
            <a:off x="612775" y="1600200"/>
            <a:ext cx="8153400" cy="4495800"/>
          </a:xfrm>
        </p:spPr>
        <p:txBody>
          <a:bodyPr/>
          <a:lstStyle/>
          <a:p>
            <a:pPr algn="r" rtl="1" eaLnBrk="1" hangingPunct="1"/>
            <a:r>
              <a:rPr lang="he-IL" altLang="he-IL"/>
              <a:t>בהינתן משתנה מטיפוס </a:t>
            </a:r>
            <a:r>
              <a:rPr lang="en-US" altLang="he-IL"/>
              <a:t>char</a:t>
            </a:r>
            <a:r>
              <a:rPr lang="he-IL" altLang="he-IL"/>
              <a:t> שמאוחסנת בו ספרה, למעשה מאוחסן בו ערך בין 48 ל- 57 (ערכי ה- </a:t>
            </a:r>
            <a:r>
              <a:rPr lang="en-US" altLang="he-IL"/>
              <a:t>ASCII</a:t>
            </a:r>
            <a:r>
              <a:rPr lang="he-IL" altLang="he-IL"/>
              <a:t> של הספרות)</a:t>
            </a:r>
          </a:p>
          <a:p>
            <a:pPr algn="r" rtl="1" eaLnBrk="1" hangingPunct="1"/>
            <a:r>
              <a:rPr lang="he-IL" altLang="he-IL"/>
              <a:t>כדי לקבל את הספרה כמספר, ולא כערך </a:t>
            </a:r>
            <a:r>
              <a:rPr lang="en-US" altLang="he-IL"/>
              <a:t>ASCII</a:t>
            </a:r>
            <a:r>
              <a:rPr lang="he-IL" altLang="he-IL"/>
              <a:t> שלה, נחסר מהמשתנה את ערך ה- </a:t>
            </a:r>
            <a:r>
              <a:rPr lang="en-US" altLang="he-IL"/>
              <a:t>ASCII </a:t>
            </a:r>
            <a:r>
              <a:rPr lang="he-IL" altLang="he-IL"/>
              <a:t> של הספרה 0</a:t>
            </a:r>
          </a:p>
          <a:p>
            <a:pPr algn="r" rtl="1" eaLnBrk="1" hangingPunct="1"/>
            <a:r>
              <a:rPr lang="he-IL" altLang="he-IL"/>
              <a:t>דוגמא: </a:t>
            </a:r>
          </a:p>
          <a:p>
            <a:pPr lvl="1" algn="r" rtl="1" eaLnBrk="1" hangingPunct="1"/>
            <a:r>
              <a:rPr lang="he-IL" altLang="he-IL"/>
              <a:t>עבור התו '8', ערך ה- </a:t>
            </a:r>
            <a:r>
              <a:rPr lang="en-US" altLang="he-IL"/>
              <a:t>ASCII</a:t>
            </a:r>
            <a:r>
              <a:rPr lang="he-IL" altLang="he-IL"/>
              <a:t> שלו הוא 56 </a:t>
            </a:r>
          </a:p>
          <a:p>
            <a:pPr lvl="1" algn="r" rtl="1" eaLnBrk="1" hangingPunct="1"/>
            <a:r>
              <a:rPr lang="he-IL" altLang="he-IL"/>
              <a:t>נחסר ממנו את ערך ה- </a:t>
            </a:r>
            <a:r>
              <a:rPr lang="en-US" altLang="he-IL"/>
              <a:t>ASCII</a:t>
            </a:r>
            <a:r>
              <a:rPr lang="he-IL" altLang="he-IL"/>
              <a:t> של התו '0', שהוא 48</a:t>
            </a:r>
          </a:p>
          <a:p>
            <a:pPr lvl="1" algn="r" rtl="1" eaLnBrk="1" hangingPunct="1"/>
            <a:r>
              <a:rPr lang="he-IL" altLang="he-IL"/>
              <a:t>התוצאה: 8=56-48</a:t>
            </a:r>
          </a:p>
        </p:txBody>
      </p:sp>
      <p:sp>
        <p:nvSpPr>
          <p:cNvPr id="2" name="Slide Number Placeholder 1">
            <a:extLst>
              <a:ext uri="{FF2B5EF4-FFF2-40B4-BE49-F238E27FC236}">
                <a16:creationId xmlns:a16="http://schemas.microsoft.com/office/drawing/2014/main" xmlns="" id="{61F4B603-75D7-4D00-9169-8F69517B31E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F9042A86-5CED-4C39-9E14-3F2F4AAAE148}" type="slidenum">
              <a:rPr lang="he-IL" altLang="he-IL" sz="1200">
                <a:solidFill>
                  <a:srgbClr val="FFFFFF"/>
                </a:solidFill>
              </a:rPr>
              <a:pPr eaLnBrk="1" hangingPunct="1">
                <a:lnSpc>
                  <a:spcPct val="80000"/>
                </a:lnSpc>
              </a:pPr>
              <a:t>47</a:t>
            </a:fld>
            <a:endParaRPr lang="en-US" altLang="he-IL" sz="1200">
              <a:solidFill>
                <a:srgbClr val="FFFFF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xmlns="" id="{1FF651AD-DBEA-40A5-B099-1EC000599D69}"/>
              </a:ext>
            </a:extLst>
          </p:cNvPr>
          <p:cNvSpPr>
            <a:spLocks noGrp="1"/>
          </p:cNvSpPr>
          <p:nvPr>
            <p:ph type="title"/>
          </p:nvPr>
        </p:nvSpPr>
        <p:spPr>
          <a:xfrm>
            <a:off x="612775" y="228600"/>
            <a:ext cx="8153400" cy="990600"/>
          </a:xfrm>
        </p:spPr>
        <p:txBody>
          <a:bodyPr/>
          <a:lstStyle/>
          <a:p>
            <a:pPr algn="r" eaLnBrk="1" hangingPunct="1"/>
            <a:r>
              <a:rPr lang="he-IL" altLang="he-IL"/>
              <a:t>דוגמא להמרה: קליטת 3 ספרות לתוך תוים וחישוב המספר</a:t>
            </a:r>
          </a:p>
        </p:txBody>
      </p:sp>
      <p:sp>
        <p:nvSpPr>
          <p:cNvPr id="4" name="Slide Number Placeholder 3">
            <a:extLst>
              <a:ext uri="{FF2B5EF4-FFF2-40B4-BE49-F238E27FC236}">
                <a16:creationId xmlns:a16="http://schemas.microsoft.com/office/drawing/2014/main" xmlns="" id="{98030963-0037-4D8B-8E35-BBE8638853A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1C3ABB25-4373-4B33-8114-55B4FDF2BCC3}" type="slidenum">
              <a:rPr lang="he-IL" altLang="he-IL" sz="1200">
                <a:solidFill>
                  <a:srgbClr val="FFFFFF"/>
                </a:solidFill>
              </a:rPr>
              <a:pPr eaLnBrk="1" hangingPunct="1">
                <a:lnSpc>
                  <a:spcPct val="80000"/>
                </a:lnSpc>
              </a:pPr>
              <a:t>48</a:t>
            </a:fld>
            <a:endParaRPr lang="en-US" altLang="he-IL" sz="1200">
              <a:solidFill>
                <a:srgbClr val="FFFFFF"/>
              </a:solidFill>
            </a:endParaRPr>
          </a:p>
        </p:txBody>
      </p:sp>
      <p:pic>
        <p:nvPicPr>
          <p:cNvPr id="41989" name="Picture 3">
            <a:extLst>
              <a:ext uri="{FF2B5EF4-FFF2-40B4-BE49-F238E27FC236}">
                <a16:creationId xmlns:a16="http://schemas.microsoft.com/office/drawing/2014/main" xmlns="" id="{55AE8CFE-9AC4-4A60-9027-39712D108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676400"/>
            <a:ext cx="625475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מלבן 2">
            <a:extLst>
              <a:ext uri="{FF2B5EF4-FFF2-40B4-BE49-F238E27FC236}">
                <a16:creationId xmlns:a16="http://schemas.microsoft.com/office/drawing/2014/main" xmlns="" id="{4C79FC73-C021-4964-AE48-2FF3C3056582}"/>
              </a:ext>
            </a:extLst>
          </p:cNvPr>
          <p:cNvSpPr/>
          <p:nvPr/>
        </p:nvSpPr>
        <p:spPr>
          <a:xfrm>
            <a:off x="259302" y="2902073"/>
            <a:ext cx="8680450" cy="3693319"/>
          </a:xfrm>
          <a:prstGeom prst="rect">
            <a:avLst/>
          </a:prstGeom>
        </p:spPr>
        <p:txBody>
          <a:bodyPr wrap="square">
            <a:spAutoFit/>
          </a:bodyPr>
          <a:lstStyle/>
          <a:p>
            <a:pPr algn="l"/>
            <a:r>
              <a:rPr lang="en-US" dirty="0"/>
              <a:t>static void Main(string[] </a:t>
            </a:r>
            <a:r>
              <a:rPr lang="en-US" dirty="0" err="1"/>
              <a:t>args</a:t>
            </a:r>
            <a:r>
              <a:rPr lang="en-US" dirty="0"/>
              <a:t>)</a:t>
            </a:r>
          </a:p>
          <a:p>
            <a:pPr algn="l"/>
            <a:r>
              <a:rPr lang="en-US" dirty="0"/>
              <a:t>{</a:t>
            </a:r>
          </a:p>
          <a:p>
            <a:pPr algn="l"/>
            <a:r>
              <a:rPr lang="en-US" dirty="0"/>
              <a:t>  char ch1, ch2, ch3;</a:t>
            </a:r>
          </a:p>
          <a:p>
            <a:pPr algn="l"/>
            <a:r>
              <a:rPr lang="en-US" dirty="0"/>
              <a:t>  int num;</a:t>
            </a:r>
          </a:p>
          <a:p>
            <a:pPr algn="l"/>
            <a:r>
              <a:rPr lang="en-US" dirty="0"/>
              <a:t/>
            </a:r>
            <a:br>
              <a:rPr lang="en-US" dirty="0"/>
            </a:br>
            <a:r>
              <a:rPr lang="en-US" dirty="0"/>
              <a:t>  </a:t>
            </a:r>
            <a:r>
              <a:rPr lang="en-US" dirty="0" err="1"/>
              <a:t>Console.WriteLine</a:t>
            </a:r>
            <a:r>
              <a:rPr lang="en-US" dirty="0"/>
              <a:t>("Please enter 3 digits:");</a:t>
            </a:r>
          </a:p>
          <a:p>
            <a:pPr algn="l"/>
            <a:r>
              <a:rPr lang="en-US" dirty="0"/>
              <a:t>  ch1 = </a:t>
            </a:r>
            <a:r>
              <a:rPr lang="en-US" dirty="0" err="1"/>
              <a:t>char.Parse</a:t>
            </a:r>
            <a:r>
              <a:rPr lang="en-US" dirty="0"/>
              <a:t>(</a:t>
            </a:r>
            <a:r>
              <a:rPr lang="en-US" dirty="0" err="1"/>
              <a:t>Console.ReadLine</a:t>
            </a:r>
            <a:r>
              <a:rPr lang="en-US" dirty="0"/>
              <a:t>());</a:t>
            </a:r>
          </a:p>
          <a:p>
            <a:pPr algn="l"/>
            <a:r>
              <a:rPr lang="en-US" dirty="0"/>
              <a:t>  ch2 = </a:t>
            </a:r>
            <a:r>
              <a:rPr lang="en-US" dirty="0" err="1"/>
              <a:t>char.Parse</a:t>
            </a:r>
            <a:r>
              <a:rPr lang="en-US" dirty="0"/>
              <a:t>(</a:t>
            </a:r>
            <a:r>
              <a:rPr lang="en-US" dirty="0" err="1"/>
              <a:t>Console.ReadLine</a:t>
            </a:r>
            <a:r>
              <a:rPr lang="en-US" dirty="0"/>
              <a:t>());</a:t>
            </a:r>
          </a:p>
          <a:p>
            <a:pPr algn="l"/>
            <a:r>
              <a:rPr lang="en-US" dirty="0"/>
              <a:t>  ch3 = </a:t>
            </a:r>
            <a:r>
              <a:rPr lang="en-US" dirty="0" err="1"/>
              <a:t>char.Parse</a:t>
            </a:r>
            <a:r>
              <a:rPr lang="en-US" dirty="0"/>
              <a:t>(</a:t>
            </a:r>
            <a:r>
              <a:rPr lang="en-US" dirty="0" err="1"/>
              <a:t>Console.ReadLine</a:t>
            </a:r>
            <a:r>
              <a:rPr lang="en-US" dirty="0"/>
              <a:t>());</a:t>
            </a:r>
          </a:p>
          <a:p>
            <a:pPr algn="l"/>
            <a:r>
              <a:rPr lang="en-US" dirty="0"/>
              <a:t/>
            </a:r>
            <a:br>
              <a:rPr lang="en-US" dirty="0"/>
            </a:br>
            <a:r>
              <a:rPr lang="en-US" dirty="0"/>
              <a:t>  num = (ch1 - '0') * 100 + (ch2 - '0') * 10 + (ch3 - '0') * 1;</a:t>
            </a:r>
          </a:p>
          <a:p>
            <a:pPr algn="l"/>
            <a:r>
              <a:rPr lang="en-US" dirty="0"/>
              <a:t>  </a:t>
            </a:r>
            <a:r>
              <a:rPr lang="en-US" dirty="0" err="1"/>
              <a:t>Console.WriteLine</a:t>
            </a:r>
            <a:r>
              <a:rPr lang="en-US" dirty="0"/>
              <a:t>("The number is {0}", num);</a:t>
            </a:r>
          </a:p>
          <a:p>
            <a:pPr algn="l"/>
            <a:r>
              <a:rPr lang="en-US" dirty="0"/>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a:extLst>
              <a:ext uri="{FF2B5EF4-FFF2-40B4-BE49-F238E27FC236}">
                <a16:creationId xmlns:a16="http://schemas.microsoft.com/office/drawing/2014/main" xmlns="" id="{981AC109-0453-4FAF-8B46-F2B175F6923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851426B8-2F75-4227-AD27-ACDFC4E1198A}" type="slidenum">
              <a:rPr lang="he-IL" altLang="he-IL" sz="1200">
                <a:solidFill>
                  <a:srgbClr val="FFFFFF"/>
                </a:solidFill>
              </a:rPr>
              <a:pPr eaLnBrk="1" hangingPunct="1">
                <a:lnSpc>
                  <a:spcPct val="80000"/>
                </a:lnSpc>
              </a:pPr>
              <a:t>49</a:t>
            </a:fld>
            <a:endParaRPr lang="en-US" altLang="he-IL" sz="1200">
              <a:solidFill>
                <a:srgbClr val="FFFFFF"/>
              </a:solidFill>
            </a:endParaRPr>
          </a:p>
        </p:txBody>
      </p:sp>
      <p:sp>
        <p:nvSpPr>
          <p:cNvPr id="43011" name="Rectangle 2">
            <a:extLst>
              <a:ext uri="{FF2B5EF4-FFF2-40B4-BE49-F238E27FC236}">
                <a16:creationId xmlns:a16="http://schemas.microsoft.com/office/drawing/2014/main" xmlns="" id="{1BE2A3D8-A1F4-4188-85D4-6115A6E00E60}"/>
              </a:ext>
            </a:extLst>
          </p:cNvPr>
          <p:cNvSpPr>
            <a:spLocks noGrp="1"/>
          </p:cNvSpPr>
          <p:nvPr>
            <p:ph type="title"/>
          </p:nvPr>
        </p:nvSpPr>
        <p:spPr/>
        <p:txBody>
          <a:bodyPr/>
          <a:lstStyle/>
          <a:p>
            <a:pPr algn="r" rtl="1" eaLnBrk="1" hangingPunct="1"/>
            <a:r>
              <a:rPr lang="he-IL" altLang="he-IL"/>
              <a:t>הדפסת תווים מיוחדים</a:t>
            </a:r>
            <a:endParaRPr lang="en-US" altLang="he-IL"/>
          </a:p>
        </p:txBody>
      </p:sp>
      <p:sp>
        <p:nvSpPr>
          <p:cNvPr id="43012" name="Rectangle 3">
            <a:extLst>
              <a:ext uri="{FF2B5EF4-FFF2-40B4-BE49-F238E27FC236}">
                <a16:creationId xmlns:a16="http://schemas.microsoft.com/office/drawing/2014/main" xmlns="" id="{F64E8DD9-6011-4F72-8FFC-D31A1F2703AE}"/>
              </a:ext>
            </a:extLst>
          </p:cNvPr>
          <p:cNvSpPr>
            <a:spLocks noGrp="1"/>
          </p:cNvSpPr>
          <p:nvPr>
            <p:ph type="body" sz="half" idx="1"/>
          </p:nvPr>
        </p:nvSpPr>
        <p:spPr>
          <a:xfrm>
            <a:off x="-457200" y="1219200"/>
            <a:ext cx="6245225" cy="4525963"/>
          </a:xfrm>
        </p:spPr>
        <p:txBody>
          <a:bodyPr/>
          <a:lstStyle/>
          <a:p>
            <a:pPr algn="l" rtl="0" eaLnBrk="1" hangingPunct="1"/>
            <a:endParaRPr lang="he-IL" altLang="he-IL" sz="2500" dirty="0"/>
          </a:p>
          <a:p>
            <a:pPr algn="l" rtl="0" eaLnBrk="1" hangingPunct="1">
              <a:buFont typeface="Wingdings" panose="05000000000000000000" pitchFamily="2" charset="2"/>
              <a:buNone/>
            </a:pPr>
            <a:r>
              <a:rPr lang="he-IL" altLang="he-IL" sz="2500" dirty="0"/>
              <a:t>      </a:t>
            </a:r>
            <a:r>
              <a:rPr lang="en-US" altLang="he-IL" sz="2000" noProof="1"/>
              <a:t>static void Main(string[] args)</a:t>
            </a:r>
          </a:p>
          <a:p>
            <a:pPr algn="l" rtl="0" eaLnBrk="1" hangingPunct="1">
              <a:buFont typeface="Wingdings" panose="05000000000000000000" pitchFamily="2" charset="2"/>
              <a:buNone/>
            </a:pPr>
            <a:r>
              <a:rPr lang="en-US" altLang="he-IL" sz="2000" noProof="1"/>
              <a:t>        {</a:t>
            </a:r>
          </a:p>
          <a:p>
            <a:pPr algn="l" rtl="0" eaLnBrk="1" hangingPunct="1">
              <a:buFont typeface="Wingdings" panose="05000000000000000000" pitchFamily="2" charset="2"/>
              <a:buNone/>
            </a:pPr>
            <a:r>
              <a:rPr lang="en-US" altLang="he-IL" sz="2000" noProof="1"/>
              <a:t>            Console.Write("Hello World!\nNew Line :-)");</a:t>
            </a:r>
          </a:p>
          <a:p>
            <a:pPr algn="l" rtl="0" eaLnBrk="1" hangingPunct="1">
              <a:buFont typeface="Wingdings" panose="05000000000000000000" pitchFamily="2" charset="2"/>
              <a:buNone/>
            </a:pPr>
            <a:r>
              <a:rPr lang="en-US" altLang="he-IL" sz="2000" noProof="1"/>
              <a:t>            Console.WriteLine("Hello\tWorld!");</a:t>
            </a:r>
          </a:p>
          <a:p>
            <a:pPr algn="l" rtl="0" eaLnBrk="1" hangingPunct="1">
              <a:buFont typeface="Wingdings" panose="05000000000000000000" pitchFamily="2" charset="2"/>
              <a:buNone/>
            </a:pPr>
            <a:r>
              <a:rPr lang="en-US" altLang="he-IL" sz="2000" noProof="1"/>
              <a:t>            Console.WriteLine("\"Hello World!\"");</a:t>
            </a:r>
          </a:p>
          <a:p>
            <a:pPr algn="l" rtl="0" eaLnBrk="1" hangingPunct="1">
              <a:buFont typeface="Wingdings" panose="05000000000000000000" pitchFamily="2" charset="2"/>
              <a:buNone/>
            </a:pPr>
            <a:r>
              <a:rPr lang="en-US" altLang="he-IL" sz="2000" noProof="1"/>
              <a:t>            Console.WriteLine("\\Hello World!");</a:t>
            </a:r>
          </a:p>
          <a:p>
            <a:pPr algn="l" rtl="0" eaLnBrk="1" hangingPunct="1">
              <a:buFont typeface="Wingdings" panose="05000000000000000000" pitchFamily="2" charset="2"/>
              <a:buNone/>
            </a:pPr>
            <a:r>
              <a:rPr lang="en-US" altLang="he-IL" sz="2000" noProof="1"/>
              <a:t>        }</a:t>
            </a:r>
            <a:endParaRPr lang="en-US" altLang="he-IL" sz="2000" dirty="0"/>
          </a:p>
        </p:txBody>
      </p:sp>
      <p:pic>
        <p:nvPicPr>
          <p:cNvPr id="43013" name="Picture 4">
            <a:extLst>
              <a:ext uri="{FF2B5EF4-FFF2-40B4-BE49-F238E27FC236}">
                <a16:creationId xmlns:a16="http://schemas.microsoft.com/office/drawing/2014/main" xmlns="" id="{3A171EDD-BF16-4A21-8605-29C8B6543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343400"/>
            <a:ext cx="571500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1474" name="Group 34">
            <a:extLst>
              <a:ext uri="{FF2B5EF4-FFF2-40B4-BE49-F238E27FC236}">
                <a16:creationId xmlns:a16="http://schemas.microsoft.com/office/drawing/2014/main" xmlns="" id="{5F1FE05E-F437-474F-A5AC-23A23A808517}"/>
              </a:ext>
            </a:extLst>
          </p:cNvPr>
          <p:cNvGraphicFramePr>
            <a:graphicFrameLocks noGrp="1"/>
          </p:cNvGraphicFramePr>
          <p:nvPr>
            <p:ph sz="half" idx="2"/>
          </p:nvPr>
        </p:nvGraphicFramePr>
        <p:xfrm>
          <a:off x="6172200" y="2133600"/>
          <a:ext cx="2397125" cy="1889640"/>
        </p:xfrm>
        <a:graphic>
          <a:graphicData uri="http://schemas.openxmlformats.org/drawingml/2006/table">
            <a:tbl>
              <a:tblPr/>
              <a:tblGrid>
                <a:gridCol w="762000">
                  <a:extLst>
                    <a:ext uri="{9D8B030D-6E8A-4147-A177-3AD203B41FA5}">
                      <a16:colId xmlns:a16="http://schemas.microsoft.com/office/drawing/2014/main" xmlns="" val="20000"/>
                    </a:ext>
                  </a:extLst>
                </a:gridCol>
                <a:gridCol w="1635125">
                  <a:extLst>
                    <a:ext uri="{9D8B030D-6E8A-4147-A177-3AD203B41FA5}">
                      <a16:colId xmlns:a16="http://schemas.microsoft.com/office/drawing/2014/main" xmlns="" val="20001"/>
                    </a:ext>
                  </a:extLst>
                </a:gridCol>
              </a:tblGrid>
              <a:tr h="472281">
                <a:tc>
                  <a:txBody>
                    <a:body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sz="2500" b="0" i="0" u="none" strike="noStrike" cap="none" normalizeH="0" baseline="0">
                          <a:ln>
                            <a:noFill/>
                          </a:ln>
                          <a:solidFill>
                            <a:schemeClr val="tx1"/>
                          </a:solidFill>
                          <a:effectLst/>
                          <a:latin typeface="Arial" pitchFamily="34" charset="0"/>
                        </a:rPr>
                        <a:t>\n</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he-IL" sz="2500" b="0" i="0" u="none" strike="noStrike" cap="none" normalizeH="0" baseline="0">
                          <a:ln>
                            <a:noFill/>
                          </a:ln>
                          <a:solidFill>
                            <a:schemeClr val="tx1"/>
                          </a:solidFill>
                          <a:effectLst/>
                          <a:latin typeface="Arial" pitchFamily="34" charset="0"/>
                        </a:rPr>
                        <a:t>ירידת שורה</a:t>
                      </a:r>
                      <a:endParaRPr kumimoji="0" lang="en-US" sz="2500" b="0" i="0" u="none" strike="noStrike" cap="none" normalizeH="0" baseline="0">
                        <a:ln>
                          <a:noFill/>
                        </a:ln>
                        <a:solidFill>
                          <a:schemeClr val="tx1"/>
                        </a:solidFill>
                        <a:effectLst/>
                        <a:latin typeface="Arial" pitchFamily="34"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72281">
                <a:tc>
                  <a:txBody>
                    <a:body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sz="2500" b="0" i="0" u="none" strike="noStrike" cap="none" normalizeH="0" baseline="0">
                          <a:ln>
                            <a:noFill/>
                          </a:ln>
                          <a:solidFill>
                            <a:schemeClr val="tx1"/>
                          </a:solidFill>
                          <a:effectLst/>
                          <a:latin typeface="Arial" pitchFamily="34" charset="0"/>
                        </a:rPr>
                        <a:t>\t</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sz="2500" b="0" i="0" u="none" strike="noStrike" cap="none" normalizeH="0" baseline="0">
                          <a:ln>
                            <a:noFill/>
                          </a:ln>
                          <a:solidFill>
                            <a:schemeClr val="tx1"/>
                          </a:solidFill>
                          <a:effectLst/>
                          <a:latin typeface="Arial" pitchFamily="34" charset="0"/>
                        </a:rPr>
                        <a:t>tab</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72281">
                <a:tc>
                  <a:txBody>
                    <a:body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sz="2500" b="0" i="0" u="none" strike="noStrike" cap="none" normalizeH="0" baseline="0">
                          <a:ln>
                            <a:noFill/>
                          </a:ln>
                          <a:solidFill>
                            <a:schemeClr val="tx1"/>
                          </a:solidFill>
                          <a:effectLst/>
                          <a:latin typeface="Arial" pitchFamily="34" charset="0"/>
                        </a:rPr>
                        <a:t>\\</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he-IL" sz="2500" b="0" i="0" u="none" strike="noStrike" cap="none" normalizeH="0" baseline="0">
                          <a:ln>
                            <a:noFill/>
                          </a:ln>
                          <a:solidFill>
                            <a:schemeClr val="tx1"/>
                          </a:solidFill>
                          <a:effectLst/>
                          <a:latin typeface="Arial" pitchFamily="34" charset="0"/>
                        </a:rPr>
                        <a:t>\</a:t>
                      </a:r>
                      <a:endParaRPr kumimoji="0" lang="en-US" sz="2500" b="0" i="0" u="none" strike="noStrike" cap="none" normalizeH="0" baseline="0">
                        <a:ln>
                          <a:noFill/>
                        </a:ln>
                        <a:solidFill>
                          <a:schemeClr val="tx1"/>
                        </a:solidFill>
                        <a:effectLst/>
                        <a:latin typeface="Arial" pitchFamily="34"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72281">
                <a:tc>
                  <a:txBody>
                    <a:body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sz="2500" b="0" i="0" u="none" strike="noStrike" cap="none" normalizeH="0" baseline="0">
                          <a:ln>
                            <a:noFill/>
                          </a:ln>
                          <a:solidFill>
                            <a:schemeClr val="tx1"/>
                          </a:solidFill>
                          <a:effectLst/>
                          <a:latin typeface="Arial" pitchFamily="34" charset="0"/>
                        </a:rPr>
                        <a:t>\”</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he-IL" sz="2500" b="0" i="0" u="none" strike="noStrike" cap="none" normalizeH="0" baseline="0">
                          <a:ln>
                            <a:noFill/>
                          </a:ln>
                          <a:solidFill>
                            <a:schemeClr val="tx1"/>
                          </a:solidFill>
                          <a:effectLst/>
                          <a:latin typeface="Arial" pitchFamily="34" charset="0"/>
                        </a:rPr>
                        <a:t>"</a:t>
                      </a:r>
                      <a:endParaRPr kumimoji="0" lang="en-US" sz="2500" b="0" i="0" u="none" strike="noStrike" cap="none" normalizeH="0" baseline="0">
                        <a:ln>
                          <a:noFill/>
                        </a:ln>
                        <a:solidFill>
                          <a:schemeClr val="tx1"/>
                        </a:solidFill>
                        <a:effectLst/>
                        <a:latin typeface="Arial" pitchFamily="34"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vert="horz" wrap="square" lIns="68580" tIns="34290" rIns="68580" bIns="34290" numCol="1" rtlCol="1" anchor="ctr" anchorCtr="0" compatLnSpc="1">
            <a:prstTxWarp prst="textNoShape">
              <a:avLst/>
            </a:prstTxWarp>
            <a:normAutofit/>
          </a:bodyPr>
          <a:lstStyle/>
          <a:p>
            <a:pPr algn="r" rtl="1"/>
            <a:r>
              <a:rPr lang="he-IL" dirty="0">
                <a:solidFill>
                  <a:schemeClr val="tx1"/>
                </a:solidFill>
              </a:rPr>
              <a:t>אלגוריתמים בחיי היום יום</a:t>
            </a:r>
          </a:p>
        </p:txBody>
      </p:sp>
      <p:sp>
        <p:nvSpPr>
          <p:cNvPr id="4" name="מציין מיקום תוכן 3"/>
          <p:cNvSpPr>
            <a:spLocks noGrp="1"/>
          </p:cNvSpPr>
          <p:nvPr>
            <p:ph sz="half" idx="2"/>
          </p:nvPr>
        </p:nvSpPr>
        <p:spPr>
          <a:xfrm>
            <a:off x="1113233" y="2534383"/>
            <a:ext cx="7514034" cy="2343150"/>
          </a:xfrm>
        </p:spPr>
        <p:txBody>
          <a:bodyPr>
            <a:normAutofit/>
          </a:bodyPr>
          <a:lstStyle/>
          <a:p>
            <a:pPr algn="r" rtl="1">
              <a:buFont typeface="Wingdings 3" panose="05040102010807070707" pitchFamily="18" charset="2"/>
              <a:buChar char="t"/>
            </a:pPr>
            <a:r>
              <a:rPr lang="he-IL" dirty="0"/>
              <a:t>הוראות להכנת פסטה</a:t>
            </a:r>
          </a:p>
          <a:p>
            <a:pPr algn="r" rtl="1">
              <a:buFont typeface="Wingdings 3" panose="05040102010807070707" pitchFamily="18" charset="2"/>
              <a:buChar char="t"/>
            </a:pPr>
            <a:r>
              <a:rPr lang="he-IL" dirty="0"/>
              <a:t> הוראות לפתרון הקובייה ההונגרית </a:t>
            </a:r>
          </a:p>
          <a:p>
            <a:pPr algn="r" rtl="1">
              <a:buFont typeface="Wingdings 3" panose="05040102010807070707" pitchFamily="18" charset="2"/>
              <a:buChar char="t"/>
            </a:pPr>
            <a:r>
              <a:rPr lang="he-IL" dirty="0"/>
              <a:t>הוראות הגעה למקום מסוים </a:t>
            </a:r>
          </a:p>
        </p:txBody>
      </p:sp>
      <p:pic>
        <p:nvPicPr>
          <p:cNvPr id="3" name="תמונה 2">
            <a:extLst>
              <a:ext uri="{FF2B5EF4-FFF2-40B4-BE49-F238E27FC236}">
                <a16:creationId xmlns:a16="http://schemas.microsoft.com/office/drawing/2014/main" xmlns="" id="{26D0C023-B667-4013-A9B1-4A8A3FFB3E49}"/>
              </a:ext>
            </a:extLst>
          </p:cNvPr>
          <p:cNvPicPr>
            <a:picLocks noChangeAspect="1"/>
          </p:cNvPicPr>
          <p:nvPr/>
        </p:nvPicPr>
        <p:blipFill>
          <a:blip r:embed="rId2"/>
          <a:stretch>
            <a:fillRect/>
          </a:stretch>
        </p:blipFill>
        <p:spPr>
          <a:xfrm>
            <a:off x="2057400" y="1938155"/>
            <a:ext cx="924818" cy="1490845"/>
          </a:xfrm>
          <a:prstGeom prst="rect">
            <a:avLst/>
          </a:prstGeom>
        </p:spPr>
      </p:pic>
      <p:pic>
        <p:nvPicPr>
          <p:cNvPr id="6" name="תמונה 5">
            <a:extLst>
              <a:ext uri="{FF2B5EF4-FFF2-40B4-BE49-F238E27FC236}">
                <a16:creationId xmlns:a16="http://schemas.microsoft.com/office/drawing/2014/main" xmlns="" id="{36E5E3A0-5C69-4003-A1AF-7BF6CC6EF23A}"/>
              </a:ext>
            </a:extLst>
          </p:cNvPr>
          <p:cNvPicPr>
            <a:picLocks noChangeAspect="1"/>
          </p:cNvPicPr>
          <p:nvPr/>
        </p:nvPicPr>
        <p:blipFill>
          <a:blip r:embed="rId3"/>
          <a:stretch>
            <a:fillRect/>
          </a:stretch>
        </p:blipFill>
        <p:spPr>
          <a:xfrm>
            <a:off x="2209800" y="3705958"/>
            <a:ext cx="909012" cy="1532334"/>
          </a:xfrm>
          <a:prstGeom prst="rect">
            <a:avLst/>
          </a:prstGeom>
        </p:spPr>
      </p:pic>
      <p:pic>
        <p:nvPicPr>
          <p:cNvPr id="7" name="תמונה 6">
            <a:extLst>
              <a:ext uri="{FF2B5EF4-FFF2-40B4-BE49-F238E27FC236}">
                <a16:creationId xmlns:a16="http://schemas.microsoft.com/office/drawing/2014/main" xmlns="" id="{4F452566-5BA3-4095-96F9-087EADC07E66}"/>
              </a:ext>
            </a:extLst>
          </p:cNvPr>
          <p:cNvPicPr>
            <a:picLocks noChangeAspect="1"/>
          </p:cNvPicPr>
          <p:nvPr/>
        </p:nvPicPr>
        <p:blipFill>
          <a:blip r:embed="rId4"/>
          <a:stretch>
            <a:fillRect/>
          </a:stretch>
        </p:blipFill>
        <p:spPr>
          <a:xfrm>
            <a:off x="3503778" y="4904906"/>
            <a:ext cx="1366472" cy="1346597"/>
          </a:xfrm>
          <a:prstGeom prst="rect">
            <a:avLst/>
          </a:prstGeom>
        </p:spPr>
      </p:pic>
      <p:sp>
        <p:nvSpPr>
          <p:cNvPr id="5" name="מציין מיקום של מספר שקופית 4">
            <a:extLst>
              <a:ext uri="{FF2B5EF4-FFF2-40B4-BE49-F238E27FC236}">
                <a16:creationId xmlns:a16="http://schemas.microsoft.com/office/drawing/2014/main" xmlns="" id="{4DF4A827-9017-4598-BCA1-C656683DC562}"/>
              </a:ext>
            </a:extLst>
          </p:cNvPr>
          <p:cNvSpPr>
            <a:spLocks noGrp="1"/>
          </p:cNvSpPr>
          <p:nvPr>
            <p:ph type="sldNum" sz="quarter" idx="11"/>
          </p:nvPr>
        </p:nvSpPr>
        <p:spPr/>
        <p:txBody>
          <a:bodyPr>
            <a:normAutofit fontScale="85000" lnSpcReduction="20000"/>
          </a:bodyPr>
          <a:lstStyle/>
          <a:p>
            <a:fld id="{6E618755-8350-450D-8572-A9CF4C459D22}" type="slidenum">
              <a:rPr lang="he-IL" altLang="he-IL" smtClean="0"/>
              <a:pPr/>
              <a:t>5</a:t>
            </a:fld>
            <a:endParaRPr lang="en-US" altLang="he-IL"/>
          </a:p>
        </p:txBody>
      </p:sp>
    </p:spTree>
    <p:extLst>
      <p:ext uri="{BB962C8B-B14F-4D97-AF65-F5344CB8AC3E}">
        <p14:creationId xmlns:p14="http://schemas.microsoft.com/office/powerpoint/2010/main" val="182110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a:extLst>
              <a:ext uri="{FF2B5EF4-FFF2-40B4-BE49-F238E27FC236}">
                <a16:creationId xmlns:a16="http://schemas.microsoft.com/office/drawing/2014/main" xmlns="" id="{DE30B341-82D7-4E21-9DEE-11964D7995E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050E7165-EF5F-4310-B812-4B0D58FE1AC9}" type="slidenum">
              <a:rPr lang="he-IL" altLang="he-IL" sz="1200">
                <a:solidFill>
                  <a:srgbClr val="FFFFFF"/>
                </a:solidFill>
              </a:rPr>
              <a:pPr eaLnBrk="1" hangingPunct="1">
                <a:lnSpc>
                  <a:spcPct val="80000"/>
                </a:lnSpc>
              </a:pPr>
              <a:t>50</a:t>
            </a:fld>
            <a:endParaRPr lang="en-US" altLang="he-IL" sz="1200">
              <a:solidFill>
                <a:srgbClr val="FFFFFF"/>
              </a:solidFill>
            </a:endParaRPr>
          </a:p>
        </p:txBody>
      </p:sp>
      <p:sp>
        <p:nvSpPr>
          <p:cNvPr id="44035" name="Rectangle 2">
            <a:extLst>
              <a:ext uri="{FF2B5EF4-FFF2-40B4-BE49-F238E27FC236}">
                <a16:creationId xmlns:a16="http://schemas.microsoft.com/office/drawing/2014/main" xmlns="" id="{FDD95927-3C2D-4F87-8AEE-40008ADA036E}"/>
              </a:ext>
            </a:extLst>
          </p:cNvPr>
          <p:cNvSpPr>
            <a:spLocks noGrp="1" noChangeArrowheads="1"/>
          </p:cNvSpPr>
          <p:nvPr>
            <p:ph type="title" idx="4294967295"/>
          </p:nvPr>
        </p:nvSpPr>
        <p:spPr/>
        <p:txBody>
          <a:bodyPr anchor="b"/>
          <a:lstStyle/>
          <a:p>
            <a:pPr algn="r" eaLnBrk="1" hangingPunct="1"/>
            <a:r>
              <a:rPr lang="he-IL" altLang="he-IL"/>
              <a:t>אתחול והשמת משתנים</a:t>
            </a:r>
            <a:endParaRPr lang="en-US" altLang="he-IL"/>
          </a:p>
        </p:txBody>
      </p:sp>
      <p:sp>
        <p:nvSpPr>
          <p:cNvPr id="97283" name="Rectangle 3">
            <a:extLst>
              <a:ext uri="{FF2B5EF4-FFF2-40B4-BE49-F238E27FC236}">
                <a16:creationId xmlns:a16="http://schemas.microsoft.com/office/drawing/2014/main" xmlns="" id="{DD1B2B24-3857-4CD2-84D6-8211D19CA1AF}"/>
              </a:ext>
            </a:extLst>
          </p:cNvPr>
          <p:cNvSpPr>
            <a:spLocks noGrp="1" noChangeArrowheads="1"/>
          </p:cNvSpPr>
          <p:nvPr>
            <p:ph type="body" sz="half" idx="4294967295"/>
          </p:nvPr>
        </p:nvSpPr>
        <p:spPr>
          <a:xfrm>
            <a:off x="612775" y="1600200"/>
            <a:ext cx="8077200" cy="4525963"/>
          </a:xfrm>
        </p:spPr>
        <p:txBody>
          <a:bodyPr/>
          <a:lstStyle/>
          <a:p>
            <a:pPr algn="r" rtl="1" eaLnBrk="1" hangingPunct="1"/>
            <a:r>
              <a:rPr lang="he-IL" altLang="he-IL" sz="2500"/>
              <a:t>כאשר מגדירים משתנה ערכו הוא 0,</a:t>
            </a:r>
          </a:p>
          <a:p>
            <a:pPr algn="r" rtl="1" eaLnBrk="1" hangingPunct="1">
              <a:buFont typeface="Wingdings" panose="05000000000000000000" pitchFamily="2" charset="2"/>
              <a:buNone/>
            </a:pPr>
            <a:r>
              <a:rPr lang="he-IL" altLang="he-IL" sz="2500"/>
              <a:t>	אלא אם הוא אותחל עם הגדרתו</a:t>
            </a:r>
          </a:p>
          <a:p>
            <a:pPr lvl="1" algn="r" rtl="1" eaLnBrk="1" hangingPunct="1"/>
            <a:r>
              <a:rPr lang="he-IL" altLang="he-IL" sz="2200"/>
              <a:t>מחרוזת תאותחל להיות ריקה</a:t>
            </a:r>
          </a:p>
          <a:p>
            <a:pPr lvl="1" algn="r" rtl="1" eaLnBrk="1" hangingPunct="1"/>
            <a:r>
              <a:rPr lang="he-IL" altLang="he-IL" sz="2200"/>
              <a:t>משתנה בוליאני יאותחל כ- </a:t>
            </a:r>
            <a:r>
              <a:rPr lang="en-US" altLang="he-IL" sz="2200"/>
              <a:t>false</a:t>
            </a:r>
            <a:r>
              <a:rPr lang="he-IL" altLang="he-IL" sz="2200"/>
              <a:t> (0)		</a:t>
            </a:r>
          </a:p>
          <a:p>
            <a:pPr algn="r" rtl="1" eaLnBrk="1" hangingPunct="1"/>
            <a:r>
              <a:rPr lang="he-IL" altLang="he-IL" sz="2500"/>
              <a:t>פעולת השמה היא נתינת ערך למשתנה:</a:t>
            </a:r>
          </a:p>
          <a:p>
            <a:pPr algn="r" rtl="1" eaLnBrk="1" hangingPunct="1">
              <a:buFont typeface="Wingdings" panose="05000000000000000000" pitchFamily="2" charset="2"/>
              <a:buNone/>
            </a:pPr>
            <a:r>
              <a:rPr lang="he-IL" altLang="he-IL" sz="2500"/>
              <a:t>	</a:t>
            </a:r>
            <a:r>
              <a:rPr lang="en-US" altLang="he-IL" sz="2500"/>
              <a:t>&lt;variable&gt; = &lt;expression&gt;</a:t>
            </a:r>
            <a:endParaRPr lang="he-IL" altLang="he-IL" sz="2500"/>
          </a:p>
          <a:p>
            <a:pPr algn="r" rtl="1" eaLnBrk="1" hangingPunct="1">
              <a:buFont typeface="Wingdings" panose="05000000000000000000" pitchFamily="2" charset="2"/>
              <a:buNone/>
            </a:pPr>
            <a:r>
              <a:rPr lang="he-IL" altLang="he-IL" sz="2500"/>
              <a:t>	נקרא גם:</a:t>
            </a:r>
          </a:p>
          <a:p>
            <a:pPr algn="r" rtl="1" eaLnBrk="1" hangingPunct="1">
              <a:buFont typeface="Wingdings" panose="05000000000000000000" pitchFamily="2" charset="2"/>
              <a:buNone/>
            </a:pPr>
            <a:r>
              <a:rPr lang="he-IL" altLang="he-IL" sz="2500"/>
              <a:t>	</a:t>
            </a:r>
            <a:r>
              <a:rPr lang="en-US" altLang="he-IL" sz="2500"/>
              <a:t>L-Value = R-Value</a:t>
            </a:r>
            <a:endParaRPr lang="he-IL" altLang="he-IL" sz="2500"/>
          </a:p>
          <a:p>
            <a:pPr lvl="1" algn="r" rtl="1" eaLnBrk="1" hangingPunct="1"/>
            <a:r>
              <a:rPr lang="he-IL" altLang="he-IL" sz="2200"/>
              <a:t>ראשית חישוב הביטוי מתבצע </a:t>
            </a:r>
          </a:p>
          <a:p>
            <a:pPr lvl="1" algn="r" rtl="1" eaLnBrk="1" hangingPunct="1">
              <a:buFont typeface="Wingdings 2" panose="05020102010507070707" pitchFamily="18" charset="2"/>
              <a:buNone/>
            </a:pPr>
            <a:r>
              <a:rPr lang="he-IL" altLang="he-IL" sz="2200"/>
              <a:t>	ואז ערכו</a:t>
            </a:r>
            <a:r>
              <a:rPr lang="he-IL" altLang="he-IL"/>
              <a:t> </a:t>
            </a:r>
            <a:r>
              <a:rPr lang="he-IL" altLang="he-IL" sz="2400"/>
              <a:t>מושם לתוך המשתנה</a:t>
            </a:r>
          </a:p>
          <a:p>
            <a:pPr algn="r" rtl="1" eaLnBrk="1" hangingPunct="1">
              <a:buFont typeface="Wingdings" panose="05000000000000000000" pitchFamily="2" charset="2"/>
              <a:buNone/>
            </a:pPr>
            <a:endParaRPr lang="en-US" altLang="he-IL"/>
          </a:p>
          <a:p>
            <a:pPr algn="r" rtl="1" eaLnBrk="1" hangingPunct="1"/>
            <a:endParaRPr lang="en-US" altLang="he-IL" sz="2500"/>
          </a:p>
        </p:txBody>
      </p:sp>
      <p:graphicFrame>
        <p:nvGraphicFramePr>
          <p:cNvPr id="63568" name="Group 80">
            <a:extLst>
              <a:ext uri="{FF2B5EF4-FFF2-40B4-BE49-F238E27FC236}">
                <a16:creationId xmlns:a16="http://schemas.microsoft.com/office/drawing/2014/main" xmlns="" id="{7E90F8CA-6B34-418C-8341-F26107039D07}"/>
              </a:ext>
            </a:extLst>
          </p:cNvPr>
          <p:cNvGraphicFramePr>
            <a:graphicFrameLocks noGrp="1"/>
          </p:cNvGraphicFramePr>
          <p:nvPr>
            <p:ph sz="quarter" idx="4294967295"/>
          </p:nvPr>
        </p:nvGraphicFramePr>
        <p:xfrm>
          <a:off x="457200" y="5029200"/>
          <a:ext cx="2362200" cy="1546225"/>
        </p:xfrm>
        <a:graphic>
          <a:graphicData uri="http://schemas.openxmlformats.org/drawingml/2006/table">
            <a:tbl>
              <a:tblPr/>
              <a:tblGrid>
                <a:gridCol w="762000">
                  <a:extLst>
                    <a:ext uri="{9D8B030D-6E8A-4147-A177-3AD203B41FA5}">
                      <a16:colId xmlns:a16="http://schemas.microsoft.com/office/drawing/2014/main" xmlns="" val="20000"/>
                    </a:ext>
                  </a:extLst>
                </a:gridCol>
                <a:gridCol w="8382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tblGrid>
              <a:tr h="5488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int: x</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pitchFamily="34" charset="0"/>
                      </a:endParaRPr>
                    </a:p>
                  </a:txBody>
                  <a:tcPr marT="45739" marB="45739"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pitchFamily="34" charset="0"/>
                        </a:rPr>
                        <a:t>0</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1000</a:t>
                      </a:r>
                      <a:endParaRPr kumimoji="0" lang="en-US" sz="1000" b="1" i="0" u="none" strike="noStrike" cap="none" normalizeH="0" baseline="0">
                        <a:ln>
                          <a:noFill/>
                        </a:ln>
                        <a:solidFill>
                          <a:schemeClr val="tx1"/>
                        </a:solidFill>
                        <a:effectLst/>
                        <a:latin typeface="Arial" pitchFamily="34" charset="0"/>
                      </a:endParaRPr>
                    </a:p>
                  </a:txBody>
                  <a:tcPr marT="45739" marB="45739"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662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int: y</a:t>
                      </a:r>
                    </a:p>
                  </a:txBody>
                  <a:tcPr marT="45739" marB="4573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pitchFamily="34" charset="0"/>
                        </a:rPr>
                        <a:t>0</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1004</a:t>
                      </a:r>
                      <a:endParaRPr kumimoji="0" lang="en-US" sz="1000" b="1" i="0" u="none" strike="noStrike" cap="none" normalizeH="0" baseline="0">
                        <a:ln>
                          <a:noFill/>
                        </a:ln>
                        <a:solidFill>
                          <a:schemeClr val="tx1"/>
                        </a:solidFill>
                        <a:effectLst/>
                        <a:latin typeface="Arial" pitchFamily="34" charset="0"/>
                      </a:endParaRPr>
                    </a:p>
                  </a:txBody>
                  <a:tcPr marT="45739" marB="45739"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907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int: z</a:t>
                      </a:r>
                    </a:p>
                  </a:txBody>
                  <a:tcPr marT="45739" marB="4573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pitchFamily="34" charset="0"/>
                        </a:rPr>
                        <a:t>9</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pitchFamily="34" charset="0"/>
                        </a:rPr>
                        <a:t>1008</a:t>
                      </a:r>
                    </a:p>
                  </a:txBody>
                  <a:tcPr marT="45739" marB="45739"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97303" name="Text Box 23">
            <a:extLst>
              <a:ext uri="{FF2B5EF4-FFF2-40B4-BE49-F238E27FC236}">
                <a16:creationId xmlns:a16="http://schemas.microsoft.com/office/drawing/2014/main" xmlns="" id="{EDE0AF91-D0CB-4C38-9100-BA4E4EEF1607}"/>
              </a:ext>
            </a:extLst>
          </p:cNvPr>
          <p:cNvSpPr txBox="1">
            <a:spLocks noChangeArrowheads="1"/>
          </p:cNvSpPr>
          <p:nvPr/>
        </p:nvSpPr>
        <p:spPr bwMode="auto">
          <a:xfrm>
            <a:off x="-381000" y="1749425"/>
            <a:ext cx="43434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he-IL" sz="2000"/>
              <a:t>        </a:t>
            </a:r>
            <a:r>
              <a:rPr lang="en-US" altLang="he-IL" sz="2000" noProof="1"/>
              <a:t>static void Main(string[] args)</a:t>
            </a:r>
          </a:p>
          <a:p>
            <a:pPr algn="l" eaLnBrk="1" hangingPunct="1"/>
            <a:r>
              <a:rPr lang="en-US" altLang="he-IL" sz="2000" noProof="1"/>
              <a:t>        {</a:t>
            </a:r>
          </a:p>
          <a:p>
            <a:pPr algn="l" eaLnBrk="1" hangingPunct="1"/>
            <a:r>
              <a:rPr lang="en-US" altLang="he-IL" sz="2000" noProof="1"/>
              <a:t>            int  x, y;</a:t>
            </a:r>
          </a:p>
          <a:p>
            <a:pPr algn="l" eaLnBrk="1" hangingPunct="1"/>
            <a:r>
              <a:rPr lang="en-US" altLang="he-IL" sz="2000" noProof="1"/>
              <a:t>            int  z = 9;</a:t>
            </a:r>
          </a:p>
          <a:p>
            <a:pPr algn="l" eaLnBrk="1" hangingPunct="1"/>
            <a:r>
              <a:rPr lang="en-US" altLang="he-IL" sz="2000" noProof="1"/>
              <a:t>            x = 5;</a:t>
            </a:r>
          </a:p>
          <a:p>
            <a:pPr algn="l" eaLnBrk="1" hangingPunct="1"/>
            <a:r>
              <a:rPr lang="en-US" altLang="he-IL" sz="2000" noProof="1"/>
              <a:t>            y = x * 3;</a:t>
            </a:r>
          </a:p>
          <a:p>
            <a:pPr algn="l" eaLnBrk="1" hangingPunct="1"/>
            <a:r>
              <a:rPr lang="en-US" altLang="he-IL" sz="2000" noProof="1"/>
              <a:t>            x = y = 17;</a:t>
            </a:r>
          </a:p>
          <a:p>
            <a:pPr algn="l" eaLnBrk="1" hangingPunct="1"/>
            <a:r>
              <a:rPr lang="en-US" altLang="he-IL" sz="2000" noProof="1"/>
              <a:t>        }</a:t>
            </a:r>
            <a:endParaRPr lang="en-US" altLang="he-IL" sz="2000"/>
          </a:p>
        </p:txBody>
      </p:sp>
      <p:graphicFrame>
        <p:nvGraphicFramePr>
          <p:cNvPr id="63569" name="Group 81">
            <a:extLst>
              <a:ext uri="{FF2B5EF4-FFF2-40B4-BE49-F238E27FC236}">
                <a16:creationId xmlns:a16="http://schemas.microsoft.com/office/drawing/2014/main" xmlns="" id="{1DDBD093-8A0C-45F1-A09B-8575F5016641}"/>
              </a:ext>
            </a:extLst>
          </p:cNvPr>
          <p:cNvGraphicFramePr>
            <a:graphicFrameLocks noGrp="1"/>
          </p:cNvGraphicFramePr>
          <p:nvPr>
            <p:ph sz="quarter" idx="4294967295"/>
          </p:nvPr>
        </p:nvGraphicFramePr>
        <p:xfrm>
          <a:off x="457200" y="5029200"/>
          <a:ext cx="2362200" cy="1546225"/>
        </p:xfrm>
        <a:graphic>
          <a:graphicData uri="http://schemas.openxmlformats.org/drawingml/2006/table">
            <a:tbl>
              <a:tblPr/>
              <a:tblGrid>
                <a:gridCol w="762000">
                  <a:extLst>
                    <a:ext uri="{9D8B030D-6E8A-4147-A177-3AD203B41FA5}">
                      <a16:colId xmlns:a16="http://schemas.microsoft.com/office/drawing/2014/main" xmlns="" val="20000"/>
                    </a:ext>
                  </a:extLst>
                </a:gridCol>
                <a:gridCol w="8382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tblGrid>
              <a:tr h="5488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int: x</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pitchFamily="34" charset="0"/>
                      </a:endParaRPr>
                    </a:p>
                  </a:txBody>
                  <a:tcPr marT="45739" marB="45739"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pitchFamily="34" charset="0"/>
                        </a:rPr>
                        <a:t>5</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1000</a:t>
                      </a:r>
                      <a:endParaRPr kumimoji="0" lang="en-US" sz="1000" b="1" i="0" u="none" strike="noStrike" cap="none" normalizeH="0" baseline="0">
                        <a:ln>
                          <a:noFill/>
                        </a:ln>
                        <a:solidFill>
                          <a:schemeClr val="tx1"/>
                        </a:solidFill>
                        <a:effectLst/>
                        <a:latin typeface="Arial" pitchFamily="34" charset="0"/>
                      </a:endParaRPr>
                    </a:p>
                  </a:txBody>
                  <a:tcPr marT="45739" marB="45739"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662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int: y</a:t>
                      </a:r>
                    </a:p>
                  </a:txBody>
                  <a:tcPr marT="45739" marB="4573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pitchFamily="34" charset="0"/>
                        </a:rPr>
                        <a:t>0</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1004</a:t>
                      </a:r>
                      <a:endParaRPr kumimoji="0" lang="en-US" sz="1000" b="1" i="0" u="none" strike="noStrike" cap="none" normalizeH="0" baseline="0">
                        <a:ln>
                          <a:noFill/>
                        </a:ln>
                        <a:solidFill>
                          <a:schemeClr val="tx1"/>
                        </a:solidFill>
                        <a:effectLst/>
                        <a:latin typeface="Arial" pitchFamily="34" charset="0"/>
                      </a:endParaRPr>
                    </a:p>
                  </a:txBody>
                  <a:tcPr marT="45739" marB="45739"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907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int: z</a:t>
                      </a:r>
                    </a:p>
                  </a:txBody>
                  <a:tcPr marT="45739" marB="4573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pitchFamily="34" charset="0"/>
                        </a:rPr>
                        <a:t>9</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pitchFamily="34" charset="0"/>
                        </a:rPr>
                        <a:t>1008</a:t>
                      </a:r>
                    </a:p>
                  </a:txBody>
                  <a:tcPr marT="45739" marB="45739"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63573" name="Group 85">
            <a:extLst>
              <a:ext uri="{FF2B5EF4-FFF2-40B4-BE49-F238E27FC236}">
                <a16:creationId xmlns:a16="http://schemas.microsoft.com/office/drawing/2014/main" xmlns="" id="{41E2F5F6-D6B7-4592-A5BE-E3156BA5E16B}"/>
              </a:ext>
            </a:extLst>
          </p:cNvPr>
          <p:cNvGraphicFramePr>
            <a:graphicFrameLocks noGrp="1"/>
          </p:cNvGraphicFramePr>
          <p:nvPr/>
        </p:nvGraphicFramePr>
        <p:xfrm>
          <a:off x="457200" y="5029200"/>
          <a:ext cx="2362200" cy="1546225"/>
        </p:xfrm>
        <a:graphic>
          <a:graphicData uri="http://schemas.openxmlformats.org/drawingml/2006/table">
            <a:tbl>
              <a:tblPr/>
              <a:tblGrid>
                <a:gridCol w="762000">
                  <a:extLst>
                    <a:ext uri="{9D8B030D-6E8A-4147-A177-3AD203B41FA5}">
                      <a16:colId xmlns:a16="http://schemas.microsoft.com/office/drawing/2014/main" xmlns="" val="20000"/>
                    </a:ext>
                  </a:extLst>
                </a:gridCol>
                <a:gridCol w="8382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tblGrid>
              <a:tr h="5488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int: x</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pitchFamily="34" charset="0"/>
                      </a:endParaRPr>
                    </a:p>
                  </a:txBody>
                  <a:tcPr marT="45739" marB="45739"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pitchFamily="34" charset="0"/>
                        </a:rPr>
                        <a:t>5</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1000</a:t>
                      </a:r>
                      <a:endParaRPr kumimoji="0" lang="en-US" sz="1000" b="1" i="0" u="none" strike="noStrike" cap="none" normalizeH="0" baseline="0">
                        <a:ln>
                          <a:noFill/>
                        </a:ln>
                        <a:solidFill>
                          <a:schemeClr val="tx1"/>
                        </a:solidFill>
                        <a:effectLst/>
                        <a:latin typeface="Arial" pitchFamily="34" charset="0"/>
                      </a:endParaRPr>
                    </a:p>
                  </a:txBody>
                  <a:tcPr marT="45739" marB="45739"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662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int: y</a:t>
                      </a:r>
                    </a:p>
                  </a:txBody>
                  <a:tcPr marT="45739" marB="4573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pitchFamily="34" charset="0"/>
                        </a:rPr>
                        <a:t>15</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1004</a:t>
                      </a:r>
                      <a:endParaRPr kumimoji="0" lang="en-US" sz="1000" b="1" i="0" u="none" strike="noStrike" cap="none" normalizeH="0" baseline="0">
                        <a:ln>
                          <a:noFill/>
                        </a:ln>
                        <a:solidFill>
                          <a:schemeClr val="tx1"/>
                        </a:solidFill>
                        <a:effectLst/>
                        <a:latin typeface="Arial" pitchFamily="34" charset="0"/>
                      </a:endParaRPr>
                    </a:p>
                  </a:txBody>
                  <a:tcPr marT="45739" marB="45739"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907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int: z</a:t>
                      </a:r>
                    </a:p>
                  </a:txBody>
                  <a:tcPr marT="45739" marB="4573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pitchFamily="34" charset="0"/>
                        </a:rPr>
                        <a:t>9</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pitchFamily="34" charset="0"/>
                        </a:rPr>
                        <a:t>1008</a:t>
                      </a:r>
                    </a:p>
                  </a:txBody>
                  <a:tcPr marT="45739" marB="45739"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63577" name="Group 89">
            <a:extLst>
              <a:ext uri="{FF2B5EF4-FFF2-40B4-BE49-F238E27FC236}">
                <a16:creationId xmlns:a16="http://schemas.microsoft.com/office/drawing/2014/main" xmlns="" id="{C22B99EA-8039-4983-8838-B104EEA84C68}"/>
              </a:ext>
            </a:extLst>
          </p:cNvPr>
          <p:cNvGraphicFramePr>
            <a:graphicFrameLocks noGrp="1"/>
          </p:cNvGraphicFramePr>
          <p:nvPr/>
        </p:nvGraphicFramePr>
        <p:xfrm>
          <a:off x="457200" y="5029200"/>
          <a:ext cx="2362200" cy="1546225"/>
        </p:xfrm>
        <a:graphic>
          <a:graphicData uri="http://schemas.openxmlformats.org/drawingml/2006/table">
            <a:tbl>
              <a:tblPr/>
              <a:tblGrid>
                <a:gridCol w="762000">
                  <a:extLst>
                    <a:ext uri="{9D8B030D-6E8A-4147-A177-3AD203B41FA5}">
                      <a16:colId xmlns:a16="http://schemas.microsoft.com/office/drawing/2014/main" xmlns="" val="20000"/>
                    </a:ext>
                  </a:extLst>
                </a:gridCol>
                <a:gridCol w="8382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tblGrid>
              <a:tr h="5488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int: x</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pitchFamily="34" charset="0"/>
                      </a:endParaRPr>
                    </a:p>
                  </a:txBody>
                  <a:tcPr marT="45739" marB="45739"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pitchFamily="34" charset="0"/>
                        </a:rPr>
                        <a:t>17</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1000</a:t>
                      </a:r>
                      <a:endParaRPr kumimoji="0" lang="en-US" sz="1000" b="1" i="0" u="none" strike="noStrike" cap="none" normalizeH="0" baseline="0">
                        <a:ln>
                          <a:noFill/>
                        </a:ln>
                        <a:solidFill>
                          <a:schemeClr val="tx1"/>
                        </a:solidFill>
                        <a:effectLst/>
                        <a:latin typeface="Arial" pitchFamily="34" charset="0"/>
                      </a:endParaRPr>
                    </a:p>
                  </a:txBody>
                  <a:tcPr marT="45739" marB="45739"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662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int: y</a:t>
                      </a:r>
                    </a:p>
                  </a:txBody>
                  <a:tcPr marT="45739" marB="4573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pitchFamily="34" charset="0"/>
                        </a:rPr>
                        <a:t>17</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1004</a:t>
                      </a:r>
                      <a:endParaRPr kumimoji="0" lang="en-US" sz="1000" b="1" i="0" u="none" strike="noStrike" cap="none" normalizeH="0" baseline="0">
                        <a:ln>
                          <a:noFill/>
                        </a:ln>
                        <a:solidFill>
                          <a:schemeClr val="tx1"/>
                        </a:solidFill>
                        <a:effectLst/>
                        <a:latin typeface="Arial" pitchFamily="34" charset="0"/>
                      </a:endParaRPr>
                    </a:p>
                  </a:txBody>
                  <a:tcPr marT="45739" marB="45739"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907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int: z</a:t>
                      </a:r>
                    </a:p>
                  </a:txBody>
                  <a:tcPr marT="45739" marB="4573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pitchFamily="34" charset="0"/>
                        </a:rPr>
                        <a:t>9</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pitchFamily="34" charset="0"/>
                        </a:rPr>
                        <a:t>1008</a:t>
                      </a:r>
                    </a:p>
                  </a:txBody>
                  <a:tcPr marT="45739" marB="45739"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7283">
                                            <p:txEl>
                                              <p:pRg st="4" end="4"/>
                                            </p:txEl>
                                          </p:spTgt>
                                        </p:tgtEl>
                                        <p:attrNameLst>
                                          <p:attrName>style.visibility</p:attrName>
                                        </p:attrNameLst>
                                      </p:cBhvr>
                                      <p:to>
                                        <p:strVal val="visible"/>
                                      </p:to>
                                    </p:set>
                                    <p:animEffect transition="in" filter="box(in)">
                                      <p:cBhvr>
                                        <p:cTn id="7" dur="500"/>
                                        <p:tgtEl>
                                          <p:spTgt spid="97283">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97283">
                                            <p:txEl>
                                              <p:pRg st="5" end="5"/>
                                            </p:txEl>
                                          </p:spTgt>
                                        </p:tgtEl>
                                        <p:attrNameLst>
                                          <p:attrName>style.visibility</p:attrName>
                                        </p:attrNameLst>
                                      </p:cBhvr>
                                      <p:to>
                                        <p:strVal val="visible"/>
                                      </p:to>
                                    </p:set>
                                    <p:animEffect transition="in" filter="box(in)">
                                      <p:cBhvr>
                                        <p:cTn id="10" dur="500"/>
                                        <p:tgtEl>
                                          <p:spTgt spid="97283">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97283">
                                            <p:txEl>
                                              <p:pRg st="6" end="6"/>
                                            </p:txEl>
                                          </p:spTgt>
                                        </p:tgtEl>
                                        <p:attrNameLst>
                                          <p:attrName>style.visibility</p:attrName>
                                        </p:attrNameLst>
                                      </p:cBhvr>
                                      <p:to>
                                        <p:strVal val="visible"/>
                                      </p:to>
                                    </p:set>
                                    <p:animEffect transition="in" filter="box(in)">
                                      <p:cBhvr>
                                        <p:cTn id="13" dur="500"/>
                                        <p:tgtEl>
                                          <p:spTgt spid="97283">
                                            <p:txEl>
                                              <p:pRg st="6" end="6"/>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97283">
                                            <p:txEl>
                                              <p:pRg st="7" end="7"/>
                                            </p:txEl>
                                          </p:spTgt>
                                        </p:tgtEl>
                                        <p:attrNameLst>
                                          <p:attrName>style.visibility</p:attrName>
                                        </p:attrNameLst>
                                      </p:cBhvr>
                                      <p:to>
                                        <p:strVal val="visible"/>
                                      </p:to>
                                    </p:set>
                                    <p:animEffect transition="in" filter="box(in)">
                                      <p:cBhvr>
                                        <p:cTn id="16" dur="500"/>
                                        <p:tgtEl>
                                          <p:spTgt spid="97283">
                                            <p:txEl>
                                              <p:pRg st="7" end="7"/>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97283">
                                            <p:txEl>
                                              <p:pRg st="8" end="8"/>
                                            </p:txEl>
                                          </p:spTgt>
                                        </p:tgtEl>
                                        <p:attrNameLst>
                                          <p:attrName>style.visibility</p:attrName>
                                        </p:attrNameLst>
                                      </p:cBhvr>
                                      <p:to>
                                        <p:strVal val="visible"/>
                                      </p:to>
                                    </p:set>
                                    <p:animEffect transition="in" filter="box(in)">
                                      <p:cBhvr>
                                        <p:cTn id="21" dur="500"/>
                                        <p:tgtEl>
                                          <p:spTgt spid="97283">
                                            <p:txEl>
                                              <p:pRg st="8" end="8"/>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97283">
                                            <p:txEl>
                                              <p:pRg st="9" end="9"/>
                                            </p:txEl>
                                          </p:spTgt>
                                        </p:tgtEl>
                                        <p:attrNameLst>
                                          <p:attrName>style.visibility</p:attrName>
                                        </p:attrNameLst>
                                      </p:cBhvr>
                                      <p:to>
                                        <p:strVal val="visible"/>
                                      </p:to>
                                    </p:set>
                                    <p:animEffect transition="in" filter="box(in)">
                                      <p:cBhvr>
                                        <p:cTn id="26" dur="500"/>
                                        <p:tgtEl>
                                          <p:spTgt spid="97283">
                                            <p:txEl>
                                              <p:pRg st="9" end="9"/>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mph" presetSubtype="3" nodeType="clickEffect">
                                  <p:stCondLst>
                                    <p:cond delay="0"/>
                                  </p:stCondLst>
                                  <p:endCondLst>
                                    <p:cond evt="onNext" delay="0">
                                      <p:tgtEl>
                                        <p:sldTgt/>
                                      </p:tgtEl>
                                    </p:cond>
                                  </p:endCondLst>
                                  <p:childTnLst>
                                    <p:set>
                                      <p:cBhvr override="childStyle">
                                        <p:cTn id="30" dur="indefinite"/>
                                        <p:tgtEl>
                                          <p:spTgt spid="97303">
                                            <p:txEl>
                                              <p:pRg st="0" end="0"/>
                                            </p:txEl>
                                          </p:spTgt>
                                        </p:tgtEl>
                                        <p:attrNameLst>
                                          <p:attrName>style.fontStyle</p:attrName>
                                        </p:attrNameLst>
                                      </p:cBhvr>
                                      <p:to>
                                        <p:strVal val="italic"/>
                                      </p:to>
                                    </p:set>
                                    <p:set>
                                      <p:cBhvr override="childStyle">
                                        <p:cTn id="31" dur="indefinite"/>
                                        <p:tgtEl>
                                          <p:spTgt spid="97303">
                                            <p:txEl>
                                              <p:pRg st="0" end="0"/>
                                            </p:txEl>
                                          </p:spTgt>
                                        </p:tgtEl>
                                        <p:attrNameLst>
                                          <p:attrName>style.fontWeight</p:attrName>
                                        </p:attrNameLst>
                                      </p:cBhvr>
                                      <p:to>
                                        <p:strVal val="bold"/>
                                      </p:to>
                                    </p:set>
                                    <p:set>
                                      <p:cBhvr override="childStyle">
                                        <p:cTn id="32" dur="indefinite"/>
                                        <p:tgtEl>
                                          <p:spTgt spid="97303">
                                            <p:txEl>
                                              <p:pRg st="0" end="0"/>
                                            </p:txEl>
                                          </p:spTgt>
                                        </p:tgtEl>
                                        <p:attrNameLst>
                                          <p:attrName>style.textDecorationUnderline</p:attrName>
                                        </p:attrNameLst>
                                      </p:cBhvr>
                                      <p:to>
                                        <p:strVal val="false"/>
                                      </p:to>
                                    </p:set>
                                  </p:childTnLst>
                                </p:cTn>
                              </p:par>
                              <p:par>
                                <p:cTn id="33" presetID="4" presetClass="entr" presetSubtype="16" fill="hold" nodeType="withEffect">
                                  <p:stCondLst>
                                    <p:cond delay="0"/>
                                  </p:stCondLst>
                                  <p:childTnLst>
                                    <p:set>
                                      <p:cBhvr>
                                        <p:cTn id="34" dur="1" fill="hold">
                                          <p:stCondLst>
                                            <p:cond delay="0"/>
                                          </p:stCondLst>
                                        </p:cTn>
                                        <p:tgtEl>
                                          <p:spTgt spid="63568"/>
                                        </p:tgtEl>
                                        <p:attrNameLst>
                                          <p:attrName>style.visibility</p:attrName>
                                        </p:attrNameLst>
                                      </p:cBhvr>
                                      <p:to>
                                        <p:strVal val="visible"/>
                                      </p:to>
                                    </p:set>
                                    <p:animEffect transition="in" filter="box(in)">
                                      <p:cBhvr>
                                        <p:cTn id="35" dur="500"/>
                                        <p:tgtEl>
                                          <p:spTgt spid="6356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mph" presetSubtype="3" nodeType="clickEffect">
                                  <p:stCondLst>
                                    <p:cond delay="0"/>
                                  </p:stCondLst>
                                  <p:endCondLst>
                                    <p:cond evt="onNext" delay="0">
                                      <p:tgtEl>
                                        <p:sldTgt/>
                                      </p:tgtEl>
                                    </p:cond>
                                  </p:endCondLst>
                                  <p:childTnLst>
                                    <p:set>
                                      <p:cBhvr override="childStyle">
                                        <p:cTn id="39" dur="indefinite"/>
                                        <p:tgtEl>
                                          <p:spTgt spid="97303">
                                            <p:txEl>
                                              <p:pRg st="4" end="4"/>
                                            </p:txEl>
                                          </p:spTgt>
                                        </p:tgtEl>
                                        <p:attrNameLst>
                                          <p:attrName>style.fontStyle</p:attrName>
                                        </p:attrNameLst>
                                      </p:cBhvr>
                                      <p:to>
                                        <p:strVal val="italic"/>
                                      </p:to>
                                    </p:set>
                                    <p:set>
                                      <p:cBhvr override="childStyle">
                                        <p:cTn id="40" dur="indefinite"/>
                                        <p:tgtEl>
                                          <p:spTgt spid="97303">
                                            <p:txEl>
                                              <p:pRg st="4" end="4"/>
                                            </p:txEl>
                                          </p:spTgt>
                                        </p:tgtEl>
                                        <p:attrNameLst>
                                          <p:attrName>style.fontWeight</p:attrName>
                                        </p:attrNameLst>
                                      </p:cBhvr>
                                      <p:to>
                                        <p:strVal val="bold"/>
                                      </p:to>
                                    </p:set>
                                    <p:set>
                                      <p:cBhvr override="childStyle">
                                        <p:cTn id="41" dur="indefinite"/>
                                        <p:tgtEl>
                                          <p:spTgt spid="97303">
                                            <p:txEl>
                                              <p:pRg st="4" end="4"/>
                                            </p:txEl>
                                          </p:spTgt>
                                        </p:tgtEl>
                                        <p:attrNameLst>
                                          <p:attrName>style.textDecorationUnderline</p:attrName>
                                        </p:attrNameLst>
                                      </p:cBhvr>
                                      <p:to>
                                        <p:strVal val="false"/>
                                      </p:to>
                                    </p:set>
                                  </p:childTnLst>
                                </p:cTn>
                              </p:par>
                              <p:par>
                                <p:cTn id="42" presetID="2" presetClass="entr" presetSubtype="4" fill="hold" nodeType="withEffect">
                                  <p:stCondLst>
                                    <p:cond delay="0"/>
                                  </p:stCondLst>
                                  <p:childTnLst>
                                    <p:set>
                                      <p:cBhvr>
                                        <p:cTn id="43" dur="1" fill="hold">
                                          <p:stCondLst>
                                            <p:cond delay="0"/>
                                          </p:stCondLst>
                                        </p:cTn>
                                        <p:tgtEl>
                                          <p:spTgt spid="63569"/>
                                        </p:tgtEl>
                                        <p:attrNameLst>
                                          <p:attrName>style.visibility</p:attrName>
                                        </p:attrNameLst>
                                      </p:cBhvr>
                                      <p:to>
                                        <p:strVal val="visible"/>
                                      </p:to>
                                    </p:set>
                                    <p:anim calcmode="lin" valueType="num">
                                      <p:cBhvr additive="base">
                                        <p:cTn id="44" dur="500" fill="hold"/>
                                        <p:tgtEl>
                                          <p:spTgt spid="63569"/>
                                        </p:tgtEl>
                                        <p:attrNameLst>
                                          <p:attrName>ppt_x</p:attrName>
                                        </p:attrNameLst>
                                      </p:cBhvr>
                                      <p:tavLst>
                                        <p:tav tm="0">
                                          <p:val>
                                            <p:strVal val="#ppt_x"/>
                                          </p:val>
                                        </p:tav>
                                        <p:tav tm="100000">
                                          <p:val>
                                            <p:strVal val="#ppt_x"/>
                                          </p:val>
                                        </p:tav>
                                      </p:tavLst>
                                    </p:anim>
                                    <p:anim calcmode="lin" valueType="num">
                                      <p:cBhvr additive="base">
                                        <p:cTn id="45" dur="500" fill="hold"/>
                                        <p:tgtEl>
                                          <p:spTgt spid="63569"/>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5" presetClass="emph" presetSubtype="3" nodeType="clickEffect">
                                  <p:stCondLst>
                                    <p:cond delay="0"/>
                                  </p:stCondLst>
                                  <p:endCondLst>
                                    <p:cond evt="onNext" delay="0">
                                      <p:tgtEl>
                                        <p:sldTgt/>
                                      </p:tgtEl>
                                    </p:cond>
                                  </p:endCondLst>
                                  <p:childTnLst>
                                    <p:set>
                                      <p:cBhvr override="childStyle">
                                        <p:cTn id="49" dur="indefinite"/>
                                        <p:tgtEl>
                                          <p:spTgt spid="97303">
                                            <p:txEl>
                                              <p:pRg st="5" end="5"/>
                                            </p:txEl>
                                          </p:spTgt>
                                        </p:tgtEl>
                                        <p:attrNameLst>
                                          <p:attrName>style.fontStyle</p:attrName>
                                        </p:attrNameLst>
                                      </p:cBhvr>
                                      <p:to>
                                        <p:strVal val="italic"/>
                                      </p:to>
                                    </p:set>
                                    <p:set>
                                      <p:cBhvr override="childStyle">
                                        <p:cTn id="50" dur="indefinite"/>
                                        <p:tgtEl>
                                          <p:spTgt spid="97303">
                                            <p:txEl>
                                              <p:pRg st="5" end="5"/>
                                            </p:txEl>
                                          </p:spTgt>
                                        </p:tgtEl>
                                        <p:attrNameLst>
                                          <p:attrName>style.fontWeight</p:attrName>
                                        </p:attrNameLst>
                                      </p:cBhvr>
                                      <p:to>
                                        <p:strVal val="bold"/>
                                      </p:to>
                                    </p:set>
                                    <p:set>
                                      <p:cBhvr override="childStyle">
                                        <p:cTn id="51" dur="indefinite"/>
                                        <p:tgtEl>
                                          <p:spTgt spid="97303">
                                            <p:txEl>
                                              <p:pRg st="5" end="5"/>
                                            </p:txEl>
                                          </p:spTgt>
                                        </p:tgtEl>
                                        <p:attrNameLst>
                                          <p:attrName>style.textDecorationUnderline</p:attrName>
                                        </p:attrNameLst>
                                      </p:cBhvr>
                                      <p:to>
                                        <p:strVal val="false"/>
                                      </p:to>
                                    </p:set>
                                  </p:childTnLst>
                                </p:cTn>
                              </p:par>
                              <p:par>
                                <p:cTn id="52" presetID="2" presetClass="entr" presetSubtype="4" fill="hold" nodeType="withEffect">
                                  <p:stCondLst>
                                    <p:cond delay="0"/>
                                  </p:stCondLst>
                                  <p:childTnLst>
                                    <p:set>
                                      <p:cBhvr>
                                        <p:cTn id="53" dur="1" fill="hold">
                                          <p:stCondLst>
                                            <p:cond delay="0"/>
                                          </p:stCondLst>
                                        </p:cTn>
                                        <p:tgtEl>
                                          <p:spTgt spid="63573"/>
                                        </p:tgtEl>
                                        <p:attrNameLst>
                                          <p:attrName>style.visibility</p:attrName>
                                        </p:attrNameLst>
                                      </p:cBhvr>
                                      <p:to>
                                        <p:strVal val="visible"/>
                                      </p:to>
                                    </p:set>
                                    <p:anim calcmode="lin" valueType="num">
                                      <p:cBhvr additive="base">
                                        <p:cTn id="54" dur="500" fill="hold"/>
                                        <p:tgtEl>
                                          <p:spTgt spid="63573"/>
                                        </p:tgtEl>
                                        <p:attrNameLst>
                                          <p:attrName>ppt_x</p:attrName>
                                        </p:attrNameLst>
                                      </p:cBhvr>
                                      <p:tavLst>
                                        <p:tav tm="0">
                                          <p:val>
                                            <p:strVal val="#ppt_x"/>
                                          </p:val>
                                        </p:tav>
                                        <p:tav tm="100000">
                                          <p:val>
                                            <p:strVal val="#ppt_x"/>
                                          </p:val>
                                        </p:tav>
                                      </p:tavLst>
                                    </p:anim>
                                    <p:anim calcmode="lin" valueType="num">
                                      <p:cBhvr additive="base">
                                        <p:cTn id="55" dur="500" fill="hold"/>
                                        <p:tgtEl>
                                          <p:spTgt spid="63573"/>
                                        </p:tgtEl>
                                        <p:attrNameLst>
                                          <p:attrName>ppt_y</p:attrName>
                                        </p:attrNameLst>
                                      </p:cBhvr>
                                      <p:tavLst>
                                        <p:tav tm="0">
                                          <p:val>
                                            <p:strVal val="1+#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5" presetClass="emph" presetSubtype="3" nodeType="clickEffect">
                                  <p:stCondLst>
                                    <p:cond delay="0"/>
                                  </p:stCondLst>
                                  <p:endCondLst>
                                    <p:cond evt="onNext" delay="0">
                                      <p:tgtEl>
                                        <p:sldTgt/>
                                      </p:tgtEl>
                                    </p:cond>
                                  </p:endCondLst>
                                  <p:childTnLst>
                                    <p:set>
                                      <p:cBhvr override="childStyle">
                                        <p:cTn id="59" dur="indefinite"/>
                                        <p:tgtEl>
                                          <p:spTgt spid="97303">
                                            <p:txEl>
                                              <p:pRg st="6" end="6"/>
                                            </p:txEl>
                                          </p:spTgt>
                                        </p:tgtEl>
                                        <p:attrNameLst>
                                          <p:attrName>style.fontStyle</p:attrName>
                                        </p:attrNameLst>
                                      </p:cBhvr>
                                      <p:to>
                                        <p:strVal val="italic"/>
                                      </p:to>
                                    </p:set>
                                    <p:set>
                                      <p:cBhvr override="childStyle">
                                        <p:cTn id="60" dur="indefinite"/>
                                        <p:tgtEl>
                                          <p:spTgt spid="97303">
                                            <p:txEl>
                                              <p:pRg st="6" end="6"/>
                                            </p:txEl>
                                          </p:spTgt>
                                        </p:tgtEl>
                                        <p:attrNameLst>
                                          <p:attrName>style.fontWeight</p:attrName>
                                        </p:attrNameLst>
                                      </p:cBhvr>
                                      <p:to>
                                        <p:strVal val="bold"/>
                                      </p:to>
                                    </p:set>
                                    <p:set>
                                      <p:cBhvr override="childStyle">
                                        <p:cTn id="61" dur="indefinite"/>
                                        <p:tgtEl>
                                          <p:spTgt spid="97303">
                                            <p:txEl>
                                              <p:pRg st="6" end="6"/>
                                            </p:txEl>
                                          </p:spTgt>
                                        </p:tgtEl>
                                        <p:attrNameLst>
                                          <p:attrName>style.textDecorationUnderline</p:attrName>
                                        </p:attrNameLst>
                                      </p:cBhvr>
                                      <p:to>
                                        <p:strVal val="false"/>
                                      </p:to>
                                    </p:set>
                                  </p:childTnLst>
                                </p:cTn>
                              </p:par>
                              <p:par>
                                <p:cTn id="62" presetID="2" presetClass="entr" presetSubtype="4" fill="hold" nodeType="withEffect">
                                  <p:stCondLst>
                                    <p:cond delay="0"/>
                                  </p:stCondLst>
                                  <p:childTnLst>
                                    <p:set>
                                      <p:cBhvr>
                                        <p:cTn id="63" dur="1" fill="hold">
                                          <p:stCondLst>
                                            <p:cond delay="0"/>
                                          </p:stCondLst>
                                        </p:cTn>
                                        <p:tgtEl>
                                          <p:spTgt spid="63577"/>
                                        </p:tgtEl>
                                        <p:attrNameLst>
                                          <p:attrName>style.visibility</p:attrName>
                                        </p:attrNameLst>
                                      </p:cBhvr>
                                      <p:to>
                                        <p:strVal val="visible"/>
                                      </p:to>
                                    </p:set>
                                    <p:anim calcmode="lin" valueType="num">
                                      <p:cBhvr additive="base">
                                        <p:cTn id="64" dur="500" fill="hold"/>
                                        <p:tgtEl>
                                          <p:spTgt spid="63577"/>
                                        </p:tgtEl>
                                        <p:attrNameLst>
                                          <p:attrName>ppt_x</p:attrName>
                                        </p:attrNameLst>
                                      </p:cBhvr>
                                      <p:tavLst>
                                        <p:tav tm="0">
                                          <p:val>
                                            <p:strVal val="#ppt_x"/>
                                          </p:val>
                                        </p:tav>
                                        <p:tav tm="100000">
                                          <p:val>
                                            <p:strVal val="#ppt_x"/>
                                          </p:val>
                                        </p:tav>
                                      </p:tavLst>
                                    </p:anim>
                                    <p:anim calcmode="lin" valueType="num">
                                      <p:cBhvr additive="base">
                                        <p:cTn id="65" dur="500" fill="hold"/>
                                        <p:tgtEl>
                                          <p:spTgt spid="635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a:extLst>
              <a:ext uri="{FF2B5EF4-FFF2-40B4-BE49-F238E27FC236}">
                <a16:creationId xmlns:a16="http://schemas.microsoft.com/office/drawing/2014/main" xmlns="" id="{2D64A346-A318-44CB-91B9-EE541541138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C4D4216D-588D-4CE2-A276-7F9C2F5DFBE4}" type="slidenum">
              <a:rPr lang="he-IL" altLang="he-IL" sz="1200">
                <a:solidFill>
                  <a:srgbClr val="FFFFFF"/>
                </a:solidFill>
              </a:rPr>
              <a:pPr eaLnBrk="1" hangingPunct="1">
                <a:lnSpc>
                  <a:spcPct val="80000"/>
                </a:lnSpc>
              </a:pPr>
              <a:t>51</a:t>
            </a:fld>
            <a:endParaRPr lang="en-US" altLang="he-IL" sz="1200">
              <a:solidFill>
                <a:srgbClr val="FFFFFF"/>
              </a:solidFill>
            </a:endParaRPr>
          </a:p>
        </p:txBody>
      </p:sp>
      <p:sp>
        <p:nvSpPr>
          <p:cNvPr id="45059" name="Rectangle 2">
            <a:extLst>
              <a:ext uri="{FF2B5EF4-FFF2-40B4-BE49-F238E27FC236}">
                <a16:creationId xmlns:a16="http://schemas.microsoft.com/office/drawing/2014/main" xmlns="" id="{8186362C-FA49-4631-BB0C-086B0E5CF733}"/>
              </a:ext>
            </a:extLst>
          </p:cNvPr>
          <p:cNvSpPr>
            <a:spLocks noGrp="1" noChangeArrowheads="1"/>
          </p:cNvSpPr>
          <p:nvPr>
            <p:ph type="title" idx="4294967295"/>
          </p:nvPr>
        </p:nvSpPr>
        <p:spPr/>
        <p:txBody>
          <a:bodyPr anchor="b"/>
          <a:lstStyle/>
          <a:p>
            <a:pPr algn="r" eaLnBrk="1" hangingPunct="1"/>
            <a:r>
              <a:rPr lang="he-IL" altLang="he-IL"/>
              <a:t>השמות בין טיפוסים שונים</a:t>
            </a:r>
            <a:endParaRPr lang="en-US" altLang="he-IL"/>
          </a:p>
        </p:txBody>
      </p:sp>
      <p:sp>
        <p:nvSpPr>
          <p:cNvPr id="97283" name="Rectangle 3">
            <a:extLst>
              <a:ext uri="{FF2B5EF4-FFF2-40B4-BE49-F238E27FC236}">
                <a16:creationId xmlns:a16="http://schemas.microsoft.com/office/drawing/2014/main" xmlns="" id="{ACA84556-0194-495C-8EEF-2501C612AD3B}"/>
              </a:ext>
            </a:extLst>
          </p:cNvPr>
          <p:cNvSpPr>
            <a:spLocks noChangeArrowheads="1"/>
          </p:cNvSpPr>
          <p:nvPr/>
        </p:nvSpPr>
        <p:spPr bwMode="auto">
          <a:xfrm>
            <a:off x="152400" y="1524000"/>
            <a:ext cx="8610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9088" indent="-319088"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eaLnBrk="1" hangingPunct="1">
              <a:spcBef>
                <a:spcPts val="700"/>
              </a:spcBef>
              <a:buClr>
                <a:schemeClr val="accent2"/>
              </a:buClr>
              <a:buSzPct val="60000"/>
              <a:buFont typeface="Wingdings" panose="05000000000000000000" pitchFamily="2" charset="2"/>
              <a:buChar char=""/>
            </a:pPr>
            <a:r>
              <a:rPr lang="en-US" altLang="he-IL" sz="2500" dirty="0"/>
              <a:t>double</a:t>
            </a:r>
            <a:r>
              <a:rPr lang="he-IL" altLang="he-IL" sz="2500" dirty="0"/>
              <a:t> ל – </a:t>
            </a:r>
            <a:r>
              <a:rPr lang="en-US" altLang="he-IL" sz="2500" dirty="0"/>
              <a:t>int</a:t>
            </a:r>
            <a:r>
              <a:rPr lang="he-IL" altLang="he-IL" sz="2500" dirty="0"/>
              <a:t>: מאבדים את השבר ומקבלים מספר שלם</a:t>
            </a:r>
          </a:p>
          <a:p>
            <a:pPr rtl="1" eaLnBrk="1" hangingPunct="1">
              <a:spcBef>
                <a:spcPts val="700"/>
              </a:spcBef>
              <a:buClr>
                <a:schemeClr val="accent2"/>
              </a:buClr>
              <a:buSzPct val="60000"/>
              <a:buFont typeface="Wingdings" panose="05000000000000000000" pitchFamily="2" charset="2"/>
              <a:buChar char=""/>
            </a:pPr>
            <a:r>
              <a:rPr lang="he-IL" altLang="he-IL" sz="2500" dirty="0"/>
              <a:t>מחרוזת למספר (ראינו בעת קליטת משתנים מטיפוסים שונים)</a:t>
            </a:r>
          </a:p>
          <a:p>
            <a:pPr rtl="1" eaLnBrk="1" hangingPunct="1">
              <a:spcBef>
                <a:spcPts val="700"/>
              </a:spcBef>
              <a:buClr>
                <a:schemeClr val="accent2"/>
              </a:buClr>
              <a:buSzPct val="60000"/>
              <a:buFont typeface="Wingdings" panose="05000000000000000000" pitchFamily="2" charset="2"/>
              <a:buChar char=""/>
            </a:pPr>
            <a:r>
              <a:rPr lang="he-IL" altLang="he-IL" sz="2500" dirty="0"/>
              <a:t>מספר למחרוזת: מתייחסים למספר כמחרוזת</a:t>
            </a:r>
          </a:p>
          <a:p>
            <a:pPr algn="l" eaLnBrk="1" hangingPunct="1">
              <a:spcBef>
                <a:spcPts val="700"/>
              </a:spcBef>
              <a:buClr>
                <a:schemeClr val="accent2"/>
              </a:buClr>
              <a:buSzPct val="60000"/>
              <a:buFont typeface="Wingdings" panose="05000000000000000000" pitchFamily="2" charset="2"/>
              <a:buNone/>
            </a:pPr>
            <a:r>
              <a:rPr lang="he-IL" altLang="he-IL" sz="2500" dirty="0"/>
              <a:t> </a:t>
            </a:r>
            <a:r>
              <a:rPr lang="en-US" altLang="he-IL" sz="1700" noProof="1"/>
              <a:t>static void Main(string[] args)</a:t>
            </a:r>
          </a:p>
          <a:p>
            <a:pPr algn="l" eaLnBrk="1" hangingPunct="1">
              <a:spcBef>
                <a:spcPts val="700"/>
              </a:spcBef>
              <a:buClr>
                <a:schemeClr val="accent2"/>
              </a:buClr>
              <a:buSzPct val="60000"/>
              <a:buFont typeface="Wingdings" panose="05000000000000000000" pitchFamily="2" charset="2"/>
              <a:buNone/>
            </a:pPr>
            <a:r>
              <a:rPr lang="en-US" altLang="he-IL" sz="1700" noProof="1"/>
              <a:t>  {</a:t>
            </a:r>
          </a:p>
          <a:p>
            <a:pPr algn="l" eaLnBrk="1" hangingPunct="1">
              <a:spcBef>
                <a:spcPts val="700"/>
              </a:spcBef>
              <a:buClr>
                <a:schemeClr val="accent2"/>
              </a:buClr>
              <a:buSzPct val="60000"/>
              <a:buFont typeface="Wingdings" panose="05000000000000000000" pitchFamily="2" charset="2"/>
              <a:buNone/>
            </a:pPr>
            <a:r>
              <a:rPr lang="en-US" altLang="he-IL" sz="1700" noProof="1"/>
              <a:t>        int n1 = 3;</a:t>
            </a:r>
          </a:p>
          <a:p>
            <a:pPr algn="l" eaLnBrk="1" hangingPunct="1">
              <a:spcBef>
                <a:spcPts val="700"/>
              </a:spcBef>
              <a:buClr>
                <a:schemeClr val="accent2"/>
              </a:buClr>
              <a:buSzPct val="60000"/>
              <a:buFont typeface="Wingdings" panose="05000000000000000000" pitchFamily="2" charset="2"/>
              <a:buNone/>
            </a:pPr>
            <a:r>
              <a:rPr lang="en-US" altLang="he-IL" sz="1700" noProof="1"/>
              <a:t>        double d = 97.2;</a:t>
            </a:r>
          </a:p>
          <a:p>
            <a:pPr algn="l" eaLnBrk="1" hangingPunct="1">
              <a:spcBef>
                <a:spcPts val="700"/>
              </a:spcBef>
              <a:buClr>
                <a:schemeClr val="accent2"/>
              </a:buClr>
              <a:buSzPct val="60000"/>
              <a:buFont typeface="Wingdings" panose="05000000000000000000" pitchFamily="2" charset="2"/>
              <a:buNone/>
            </a:pPr>
            <a:r>
              <a:rPr lang="en-US" altLang="he-IL" sz="1700" noProof="1"/>
              <a:t>        string s = "45.6";</a:t>
            </a:r>
          </a:p>
          <a:p>
            <a:pPr algn="l" eaLnBrk="1" hangingPunct="1">
              <a:spcBef>
                <a:spcPts val="700"/>
              </a:spcBef>
              <a:buClr>
                <a:schemeClr val="accent2"/>
              </a:buClr>
              <a:buSzPct val="60000"/>
              <a:buFont typeface="Wingdings" panose="05000000000000000000" pitchFamily="2" charset="2"/>
              <a:buNone/>
            </a:pPr>
            <a:endParaRPr lang="en-US" altLang="he-IL" sz="1700" noProof="1"/>
          </a:p>
          <a:p>
            <a:pPr algn="l" eaLnBrk="1" hangingPunct="1">
              <a:spcBef>
                <a:spcPts val="700"/>
              </a:spcBef>
              <a:buClr>
                <a:schemeClr val="accent2"/>
              </a:buClr>
              <a:buSzPct val="60000"/>
              <a:buFont typeface="Wingdings" panose="05000000000000000000" pitchFamily="2" charset="2"/>
              <a:buNone/>
            </a:pPr>
            <a:r>
              <a:rPr lang="en-US" altLang="he-IL" sz="1700" noProof="1"/>
              <a:t>        n1 = int.Parse(d</a:t>
            </a:r>
            <a:r>
              <a:rPr lang="en-US" altLang="he-IL" sz="1700" dirty="0"/>
              <a:t>)</a:t>
            </a:r>
            <a:r>
              <a:rPr lang="en-US" altLang="he-IL" sz="1700" noProof="1"/>
              <a:t>;      </a:t>
            </a:r>
            <a:r>
              <a:rPr lang="en-US" altLang="he-IL" sz="1700" dirty="0"/>
              <a:t>  </a:t>
            </a:r>
            <a:r>
              <a:rPr lang="en-US" altLang="he-IL" sz="1700" noProof="1">
                <a:solidFill>
                  <a:srgbClr val="009900"/>
                </a:solidFill>
              </a:rPr>
              <a:t>// --&gt; n1=97 </a:t>
            </a:r>
          </a:p>
          <a:p>
            <a:pPr algn="l" eaLnBrk="1" hangingPunct="1">
              <a:spcBef>
                <a:spcPts val="700"/>
              </a:spcBef>
              <a:buClr>
                <a:schemeClr val="accent2"/>
              </a:buClr>
              <a:buSzPct val="60000"/>
              <a:buFont typeface="Wingdings" panose="05000000000000000000" pitchFamily="2" charset="2"/>
              <a:buNone/>
            </a:pPr>
            <a:r>
              <a:rPr lang="en-US" altLang="he-IL" sz="1700" noProof="1"/>
              <a:t>  </a:t>
            </a:r>
            <a:r>
              <a:rPr lang="en-US" altLang="he-IL" sz="1700" dirty="0"/>
              <a:t> </a:t>
            </a:r>
            <a:r>
              <a:rPr lang="en-US" altLang="he-IL" sz="1700" noProof="1"/>
              <a:t>     d = double.Parse(n</a:t>
            </a:r>
            <a:r>
              <a:rPr lang="en-US" altLang="he-IL" sz="1700" dirty="0"/>
              <a:t>1)</a:t>
            </a:r>
            <a:r>
              <a:rPr lang="en-US" altLang="he-IL" sz="1700" noProof="1"/>
              <a:t>;  </a:t>
            </a:r>
            <a:r>
              <a:rPr lang="en-US" altLang="he-IL" sz="1700" dirty="0"/>
              <a:t> </a:t>
            </a:r>
            <a:r>
              <a:rPr lang="en-US" altLang="he-IL" sz="1700" noProof="1">
                <a:solidFill>
                  <a:srgbClr val="009900"/>
                </a:solidFill>
              </a:rPr>
              <a:t>// --&gt; d = </a:t>
            </a:r>
            <a:r>
              <a:rPr lang="en-US" altLang="he-IL" sz="1700" dirty="0">
                <a:solidFill>
                  <a:srgbClr val="009900"/>
                </a:solidFill>
              </a:rPr>
              <a:t>97</a:t>
            </a:r>
            <a:r>
              <a:rPr lang="en-US" altLang="he-IL" sz="1700" noProof="1">
                <a:solidFill>
                  <a:srgbClr val="009900"/>
                </a:solidFill>
              </a:rPr>
              <a:t>.0</a:t>
            </a:r>
          </a:p>
          <a:p>
            <a:pPr algn="l" eaLnBrk="1" hangingPunct="1">
              <a:spcBef>
                <a:spcPts val="700"/>
              </a:spcBef>
              <a:buClr>
                <a:schemeClr val="accent2"/>
              </a:buClr>
              <a:buSzPct val="60000"/>
              <a:buFont typeface="Wingdings" panose="05000000000000000000" pitchFamily="2" charset="2"/>
              <a:buNone/>
            </a:pPr>
            <a:r>
              <a:rPr lang="en-US" altLang="he-IL" sz="1700" noProof="1"/>
              <a:t>        d = double.Parse(s);</a:t>
            </a:r>
            <a:r>
              <a:rPr lang="en-US" altLang="he-IL" sz="1700" dirty="0"/>
              <a:t>     </a:t>
            </a:r>
            <a:r>
              <a:rPr lang="en-US" altLang="he-IL" sz="1700" noProof="1"/>
              <a:t> </a:t>
            </a:r>
            <a:r>
              <a:rPr lang="en-US" altLang="he-IL" sz="1700" noProof="1">
                <a:solidFill>
                  <a:srgbClr val="009900"/>
                </a:solidFill>
              </a:rPr>
              <a:t>// --&gt; d = 45.6</a:t>
            </a:r>
          </a:p>
          <a:p>
            <a:pPr algn="l" eaLnBrk="1" hangingPunct="1">
              <a:spcBef>
                <a:spcPts val="700"/>
              </a:spcBef>
              <a:buClr>
                <a:schemeClr val="accent2"/>
              </a:buClr>
              <a:buSzPct val="60000"/>
              <a:buFont typeface="Wingdings" panose="05000000000000000000" pitchFamily="2" charset="2"/>
              <a:buNone/>
            </a:pPr>
            <a:r>
              <a:rPr lang="en-US" altLang="he-IL" sz="1700" noProof="1"/>
              <a:t>        s = n1.ToString(); </a:t>
            </a:r>
            <a:r>
              <a:rPr lang="en-US" altLang="he-IL" sz="1700" dirty="0"/>
              <a:t>   </a:t>
            </a:r>
            <a:r>
              <a:rPr lang="en-US" altLang="he-IL" sz="1700" noProof="1"/>
              <a:t>  </a:t>
            </a:r>
            <a:r>
              <a:rPr lang="en-US" altLang="he-IL" sz="1700" noProof="1">
                <a:solidFill>
                  <a:srgbClr val="009900"/>
                </a:solidFill>
              </a:rPr>
              <a:t>// --&gt; s = "97"</a:t>
            </a:r>
          </a:p>
          <a:p>
            <a:pPr algn="l" eaLnBrk="1" hangingPunct="1">
              <a:spcBef>
                <a:spcPts val="700"/>
              </a:spcBef>
              <a:buClr>
                <a:schemeClr val="accent2"/>
              </a:buClr>
              <a:buSzPct val="60000"/>
              <a:buFont typeface="Wingdings" panose="05000000000000000000" pitchFamily="2" charset="2"/>
              <a:buNone/>
            </a:pPr>
            <a:r>
              <a:rPr lang="en-US" altLang="he-IL" sz="1700" noProof="1"/>
              <a:t>  }</a:t>
            </a:r>
            <a:endParaRPr lang="en-US" altLang="he-IL" sz="1700" dirty="0"/>
          </a:p>
          <a:p>
            <a:pPr rtl="1" eaLnBrk="1" hangingPunct="1">
              <a:spcBef>
                <a:spcPts val="700"/>
              </a:spcBef>
              <a:buClr>
                <a:schemeClr val="accent2"/>
              </a:buClr>
              <a:buSzPct val="60000"/>
              <a:buFont typeface="Wingdings" panose="05000000000000000000" pitchFamily="2" charset="2"/>
              <a:buChar char=""/>
            </a:pPr>
            <a:endParaRPr lang="en-US" altLang="he-IL" sz="1700" dirty="0"/>
          </a:p>
        </p:txBody>
      </p:sp>
      <p:graphicFrame>
        <p:nvGraphicFramePr>
          <p:cNvPr id="64593" name="Group 81">
            <a:extLst>
              <a:ext uri="{FF2B5EF4-FFF2-40B4-BE49-F238E27FC236}">
                <a16:creationId xmlns:a16="http://schemas.microsoft.com/office/drawing/2014/main" xmlns="" id="{386EA0BA-43C0-4517-AB24-D1222E793D98}"/>
              </a:ext>
            </a:extLst>
          </p:cNvPr>
          <p:cNvGraphicFramePr>
            <a:graphicFrameLocks noGrp="1"/>
          </p:cNvGraphicFramePr>
          <p:nvPr/>
        </p:nvGraphicFramePr>
        <p:xfrm>
          <a:off x="5562600" y="4248150"/>
          <a:ext cx="2617788" cy="1238250"/>
        </p:xfrm>
        <a:graphic>
          <a:graphicData uri="http://schemas.openxmlformats.org/drawingml/2006/table">
            <a:tbl>
              <a:tblPr/>
              <a:tblGrid>
                <a:gridCol w="1006475">
                  <a:extLst>
                    <a:ext uri="{9D8B030D-6E8A-4147-A177-3AD203B41FA5}">
                      <a16:colId xmlns:a16="http://schemas.microsoft.com/office/drawing/2014/main" xmlns="" val="20000"/>
                    </a:ext>
                  </a:extLst>
                </a:gridCol>
                <a:gridCol w="1006475">
                  <a:extLst>
                    <a:ext uri="{9D8B030D-6E8A-4147-A177-3AD203B41FA5}">
                      <a16:colId xmlns:a16="http://schemas.microsoft.com/office/drawing/2014/main" xmlns="" val="20001"/>
                    </a:ext>
                  </a:extLst>
                </a:gridCol>
                <a:gridCol w="604838">
                  <a:extLst>
                    <a:ext uri="{9D8B030D-6E8A-4147-A177-3AD203B41FA5}">
                      <a16:colId xmlns:a16="http://schemas.microsoft.com/office/drawing/2014/main" xmlns="" val="20002"/>
                    </a:ext>
                  </a:extLst>
                </a:gridCol>
              </a:tblGrid>
              <a:tr h="4000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int: n1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a:t>
                      </a:r>
                      <a:r>
                        <a:rPr kumimoji="0" lang="he-IL" sz="1000" b="1" i="0" u="none" strike="noStrike" cap="none" normalizeH="0" baseline="0">
                          <a:ln>
                            <a:noFill/>
                          </a:ln>
                          <a:solidFill>
                            <a:schemeClr val="tx1"/>
                          </a:solidFill>
                          <a:effectLst/>
                          <a:latin typeface="Arial" pitchFamily="34" charset="0"/>
                          <a:cs typeface="Arial" pitchFamily="34" charset="0"/>
                        </a:rPr>
                        <a:t>0</a:t>
                      </a:r>
                      <a:endParaRPr kumimoji="0" lang="en-US" sz="1000" b="1" i="0" u="none" strike="noStrike" cap="none" normalizeH="0" baseline="0">
                        <a:ln>
                          <a:noFill/>
                        </a:ln>
                        <a:solidFill>
                          <a:schemeClr val="tx1"/>
                        </a:solidFill>
                        <a:effectLst/>
                        <a:latin typeface="Arial" pitchFamily="34" charset="0"/>
                        <a:cs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00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double: d</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pitchFamily="34" charset="0"/>
                        </a:rPr>
                        <a:t>97.2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1004</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string: s</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pitchFamily="34" charset="0"/>
                        </a:rPr>
                        <a:t>“45.6”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1012</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64595" name="Group 83">
            <a:extLst>
              <a:ext uri="{FF2B5EF4-FFF2-40B4-BE49-F238E27FC236}">
                <a16:creationId xmlns:a16="http://schemas.microsoft.com/office/drawing/2014/main" xmlns="" id="{A43B310A-C410-48C0-A601-770F43D5DF96}"/>
              </a:ext>
            </a:extLst>
          </p:cNvPr>
          <p:cNvGraphicFramePr>
            <a:graphicFrameLocks noGrp="1"/>
          </p:cNvGraphicFramePr>
          <p:nvPr/>
        </p:nvGraphicFramePr>
        <p:xfrm>
          <a:off x="5562600" y="4248150"/>
          <a:ext cx="2617788" cy="1238250"/>
        </p:xfrm>
        <a:graphic>
          <a:graphicData uri="http://schemas.openxmlformats.org/drawingml/2006/table">
            <a:tbl>
              <a:tblPr/>
              <a:tblGrid>
                <a:gridCol w="1006475">
                  <a:extLst>
                    <a:ext uri="{9D8B030D-6E8A-4147-A177-3AD203B41FA5}">
                      <a16:colId xmlns:a16="http://schemas.microsoft.com/office/drawing/2014/main" xmlns="" val="20000"/>
                    </a:ext>
                  </a:extLst>
                </a:gridCol>
                <a:gridCol w="1006475">
                  <a:extLst>
                    <a:ext uri="{9D8B030D-6E8A-4147-A177-3AD203B41FA5}">
                      <a16:colId xmlns:a16="http://schemas.microsoft.com/office/drawing/2014/main" xmlns="" val="20001"/>
                    </a:ext>
                  </a:extLst>
                </a:gridCol>
                <a:gridCol w="604838">
                  <a:extLst>
                    <a:ext uri="{9D8B030D-6E8A-4147-A177-3AD203B41FA5}">
                      <a16:colId xmlns:a16="http://schemas.microsoft.com/office/drawing/2014/main" xmlns="" val="20002"/>
                    </a:ext>
                  </a:extLst>
                </a:gridCol>
              </a:tblGrid>
              <a:tr h="4000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int: n1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pitchFamily="34" charset="0"/>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a:t>
                      </a:r>
                      <a:r>
                        <a:rPr kumimoji="0" lang="he-IL" sz="1000" b="1" i="0" u="none" strike="noStrike" cap="none" normalizeH="0" baseline="0">
                          <a:ln>
                            <a:noFill/>
                          </a:ln>
                          <a:solidFill>
                            <a:schemeClr val="tx1"/>
                          </a:solidFill>
                          <a:effectLst/>
                          <a:latin typeface="Arial" pitchFamily="34" charset="0"/>
                          <a:cs typeface="Arial" pitchFamily="34" charset="0"/>
                        </a:rPr>
                        <a:t>0</a:t>
                      </a:r>
                      <a:endParaRPr kumimoji="0" lang="en-US" sz="1000" b="1" i="0" u="none" strike="noStrike" cap="none" normalizeH="0" baseline="0">
                        <a:ln>
                          <a:noFill/>
                        </a:ln>
                        <a:solidFill>
                          <a:schemeClr val="tx1"/>
                        </a:solidFill>
                        <a:effectLst/>
                        <a:latin typeface="Arial" pitchFamily="34" charset="0"/>
                        <a:cs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00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double: d</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pitchFamily="34" charset="0"/>
                        </a:rPr>
                        <a:t>97.2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1004</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string: s</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pitchFamily="34" charset="0"/>
                        </a:rPr>
                        <a:t>“45.6”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1012</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64613" name="Group 101">
            <a:extLst>
              <a:ext uri="{FF2B5EF4-FFF2-40B4-BE49-F238E27FC236}">
                <a16:creationId xmlns:a16="http://schemas.microsoft.com/office/drawing/2014/main" xmlns="" id="{144C3DDF-454B-4238-A97A-A0569DBF1B40}"/>
              </a:ext>
            </a:extLst>
          </p:cNvPr>
          <p:cNvGraphicFramePr>
            <a:graphicFrameLocks noGrp="1"/>
          </p:cNvGraphicFramePr>
          <p:nvPr/>
        </p:nvGraphicFramePr>
        <p:xfrm>
          <a:off x="5562600" y="4248150"/>
          <a:ext cx="2617788" cy="1238250"/>
        </p:xfrm>
        <a:graphic>
          <a:graphicData uri="http://schemas.openxmlformats.org/drawingml/2006/table">
            <a:tbl>
              <a:tblPr/>
              <a:tblGrid>
                <a:gridCol w="1006475">
                  <a:extLst>
                    <a:ext uri="{9D8B030D-6E8A-4147-A177-3AD203B41FA5}">
                      <a16:colId xmlns:a16="http://schemas.microsoft.com/office/drawing/2014/main" xmlns="" val="20000"/>
                    </a:ext>
                  </a:extLst>
                </a:gridCol>
                <a:gridCol w="1006475">
                  <a:extLst>
                    <a:ext uri="{9D8B030D-6E8A-4147-A177-3AD203B41FA5}">
                      <a16:colId xmlns:a16="http://schemas.microsoft.com/office/drawing/2014/main" xmlns="" val="20001"/>
                    </a:ext>
                  </a:extLst>
                </a:gridCol>
                <a:gridCol w="604838">
                  <a:extLst>
                    <a:ext uri="{9D8B030D-6E8A-4147-A177-3AD203B41FA5}">
                      <a16:colId xmlns:a16="http://schemas.microsoft.com/office/drawing/2014/main" xmlns="" val="20002"/>
                    </a:ext>
                  </a:extLst>
                </a:gridCol>
              </a:tblGrid>
              <a:tr h="4000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int: n1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pitchFamily="34" charset="0"/>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a:t>
                      </a:r>
                      <a:r>
                        <a:rPr kumimoji="0" lang="he-IL" sz="1000" b="1" i="0" u="none" strike="noStrike" cap="none" normalizeH="0" baseline="0">
                          <a:ln>
                            <a:noFill/>
                          </a:ln>
                          <a:solidFill>
                            <a:schemeClr val="tx1"/>
                          </a:solidFill>
                          <a:effectLst/>
                          <a:latin typeface="Arial" pitchFamily="34" charset="0"/>
                          <a:cs typeface="Arial" pitchFamily="34" charset="0"/>
                        </a:rPr>
                        <a:t>0</a:t>
                      </a:r>
                      <a:endParaRPr kumimoji="0" lang="en-US" sz="1000" b="1" i="0" u="none" strike="noStrike" cap="none" normalizeH="0" baseline="0">
                        <a:ln>
                          <a:noFill/>
                        </a:ln>
                        <a:solidFill>
                          <a:schemeClr val="tx1"/>
                        </a:solidFill>
                        <a:effectLst/>
                        <a:latin typeface="Arial" pitchFamily="34" charset="0"/>
                        <a:cs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00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double: d</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pitchFamily="34" charset="0"/>
                        </a:rPr>
                        <a:t>97.0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1004</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string: s</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pitchFamily="34" charset="0"/>
                        </a:rPr>
                        <a:t>“45.6”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1012</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64631" name="Group 119">
            <a:extLst>
              <a:ext uri="{FF2B5EF4-FFF2-40B4-BE49-F238E27FC236}">
                <a16:creationId xmlns:a16="http://schemas.microsoft.com/office/drawing/2014/main" xmlns="" id="{EC894380-B668-4B87-8F52-BD46B51F0611}"/>
              </a:ext>
            </a:extLst>
          </p:cNvPr>
          <p:cNvGraphicFramePr>
            <a:graphicFrameLocks noGrp="1"/>
          </p:cNvGraphicFramePr>
          <p:nvPr/>
        </p:nvGraphicFramePr>
        <p:xfrm>
          <a:off x="5562600" y="4248150"/>
          <a:ext cx="2617788" cy="1238250"/>
        </p:xfrm>
        <a:graphic>
          <a:graphicData uri="http://schemas.openxmlformats.org/drawingml/2006/table">
            <a:tbl>
              <a:tblPr/>
              <a:tblGrid>
                <a:gridCol w="1006475">
                  <a:extLst>
                    <a:ext uri="{9D8B030D-6E8A-4147-A177-3AD203B41FA5}">
                      <a16:colId xmlns:a16="http://schemas.microsoft.com/office/drawing/2014/main" xmlns="" val="20000"/>
                    </a:ext>
                  </a:extLst>
                </a:gridCol>
                <a:gridCol w="1006475">
                  <a:extLst>
                    <a:ext uri="{9D8B030D-6E8A-4147-A177-3AD203B41FA5}">
                      <a16:colId xmlns:a16="http://schemas.microsoft.com/office/drawing/2014/main" xmlns="" val="20001"/>
                    </a:ext>
                  </a:extLst>
                </a:gridCol>
                <a:gridCol w="604838">
                  <a:extLst>
                    <a:ext uri="{9D8B030D-6E8A-4147-A177-3AD203B41FA5}">
                      <a16:colId xmlns:a16="http://schemas.microsoft.com/office/drawing/2014/main" xmlns="" val="20002"/>
                    </a:ext>
                  </a:extLst>
                </a:gridCol>
              </a:tblGrid>
              <a:tr h="4000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int: n1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pitchFamily="34" charset="0"/>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a:t>
                      </a:r>
                      <a:r>
                        <a:rPr kumimoji="0" lang="he-IL" sz="1000" b="1" i="0" u="none" strike="noStrike" cap="none" normalizeH="0" baseline="0">
                          <a:ln>
                            <a:noFill/>
                          </a:ln>
                          <a:solidFill>
                            <a:schemeClr val="tx1"/>
                          </a:solidFill>
                          <a:effectLst/>
                          <a:latin typeface="Arial" pitchFamily="34" charset="0"/>
                          <a:cs typeface="Arial" pitchFamily="34" charset="0"/>
                        </a:rPr>
                        <a:t>0</a:t>
                      </a:r>
                      <a:endParaRPr kumimoji="0" lang="en-US" sz="1000" b="1" i="0" u="none" strike="noStrike" cap="none" normalizeH="0" baseline="0">
                        <a:ln>
                          <a:noFill/>
                        </a:ln>
                        <a:solidFill>
                          <a:schemeClr val="tx1"/>
                        </a:solidFill>
                        <a:effectLst/>
                        <a:latin typeface="Arial" pitchFamily="34" charset="0"/>
                        <a:cs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00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double: d</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pitchFamily="34" charset="0"/>
                        </a:rPr>
                        <a:t>45.6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1004</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string: s</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pitchFamily="34" charset="0"/>
                        </a:rPr>
                        <a:t>“45.6”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1012</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64649" name="Group 137">
            <a:extLst>
              <a:ext uri="{FF2B5EF4-FFF2-40B4-BE49-F238E27FC236}">
                <a16:creationId xmlns:a16="http://schemas.microsoft.com/office/drawing/2014/main" xmlns="" id="{6E31673B-04C9-4DE1-B6C5-EEEB61012453}"/>
              </a:ext>
            </a:extLst>
          </p:cNvPr>
          <p:cNvGraphicFramePr>
            <a:graphicFrameLocks noGrp="1"/>
          </p:cNvGraphicFramePr>
          <p:nvPr/>
        </p:nvGraphicFramePr>
        <p:xfrm>
          <a:off x="5562600" y="4248150"/>
          <a:ext cx="2617788" cy="1238250"/>
        </p:xfrm>
        <a:graphic>
          <a:graphicData uri="http://schemas.openxmlformats.org/drawingml/2006/table">
            <a:tbl>
              <a:tblPr/>
              <a:tblGrid>
                <a:gridCol w="1006475">
                  <a:extLst>
                    <a:ext uri="{9D8B030D-6E8A-4147-A177-3AD203B41FA5}">
                      <a16:colId xmlns:a16="http://schemas.microsoft.com/office/drawing/2014/main" xmlns="" val="20000"/>
                    </a:ext>
                  </a:extLst>
                </a:gridCol>
                <a:gridCol w="1006475">
                  <a:extLst>
                    <a:ext uri="{9D8B030D-6E8A-4147-A177-3AD203B41FA5}">
                      <a16:colId xmlns:a16="http://schemas.microsoft.com/office/drawing/2014/main" xmlns="" val="20001"/>
                    </a:ext>
                  </a:extLst>
                </a:gridCol>
                <a:gridCol w="604838">
                  <a:extLst>
                    <a:ext uri="{9D8B030D-6E8A-4147-A177-3AD203B41FA5}">
                      <a16:colId xmlns:a16="http://schemas.microsoft.com/office/drawing/2014/main" xmlns="" val="20002"/>
                    </a:ext>
                  </a:extLst>
                </a:gridCol>
              </a:tblGrid>
              <a:tr h="4000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int: n1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pitchFamily="34" charset="0"/>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a:t>
                      </a:r>
                      <a:r>
                        <a:rPr kumimoji="0" lang="he-IL" sz="1000" b="1" i="0" u="none" strike="noStrike" cap="none" normalizeH="0" baseline="0">
                          <a:ln>
                            <a:noFill/>
                          </a:ln>
                          <a:solidFill>
                            <a:schemeClr val="tx1"/>
                          </a:solidFill>
                          <a:effectLst/>
                          <a:latin typeface="Arial" pitchFamily="34" charset="0"/>
                          <a:cs typeface="Arial" pitchFamily="34" charset="0"/>
                        </a:rPr>
                        <a:t>0</a:t>
                      </a:r>
                      <a:endParaRPr kumimoji="0" lang="en-US" sz="1000" b="1" i="0" u="none" strike="noStrike" cap="none" normalizeH="0" baseline="0">
                        <a:ln>
                          <a:noFill/>
                        </a:ln>
                        <a:solidFill>
                          <a:schemeClr val="tx1"/>
                        </a:solidFill>
                        <a:effectLst/>
                        <a:latin typeface="Arial" pitchFamily="34" charset="0"/>
                        <a:cs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00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double: d</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pitchFamily="34" charset="0"/>
                        </a:rPr>
                        <a:t>45.6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1004</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pitchFamily="34" charset="0"/>
                        </a:rPr>
                        <a:t>string: s</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000000"/>
                          </a:solidFill>
                          <a:effectLst/>
                          <a:latin typeface="Arial" pitchFamily="34" charset="0"/>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000" b="1" i="0" u="none" strike="noStrike" cap="none" normalizeH="0" baseline="0">
                          <a:ln>
                            <a:noFill/>
                          </a:ln>
                          <a:solidFill>
                            <a:schemeClr val="tx1"/>
                          </a:solidFill>
                          <a:effectLst/>
                          <a:latin typeface="Arial" pitchFamily="34" charset="0"/>
                        </a:rPr>
                        <a:t>1012</a:t>
                      </a:r>
                      <a:endParaRPr kumimoji="0" lang="en-US" sz="1000" b="1"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endCondLst>
                                    <p:cond evt="onNext" delay="0">
                                      <p:tgtEl>
                                        <p:sldTgt/>
                                      </p:tgtEl>
                                    </p:cond>
                                  </p:endCondLst>
                                  <p:childTnLst>
                                    <p:set>
                                      <p:cBhvr override="childStyle">
                                        <p:cTn id="6" dur="indefinite"/>
                                        <p:tgtEl>
                                          <p:spTgt spid="97283">
                                            <p:txEl>
                                              <p:pRg st="3" end="3"/>
                                            </p:txEl>
                                          </p:spTgt>
                                        </p:tgtEl>
                                        <p:attrNameLst>
                                          <p:attrName>style.fontStyle</p:attrName>
                                        </p:attrNameLst>
                                      </p:cBhvr>
                                      <p:to>
                                        <p:strVal val="normal"/>
                                      </p:to>
                                    </p:set>
                                    <p:set>
                                      <p:cBhvr override="childStyle">
                                        <p:cTn id="7" dur="indefinite"/>
                                        <p:tgtEl>
                                          <p:spTgt spid="97283">
                                            <p:txEl>
                                              <p:pRg st="3" end="3"/>
                                            </p:txEl>
                                          </p:spTgt>
                                        </p:tgtEl>
                                        <p:attrNameLst>
                                          <p:attrName>style.fontWeight</p:attrName>
                                        </p:attrNameLst>
                                      </p:cBhvr>
                                      <p:to>
                                        <p:strVal val="bold"/>
                                      </p:to>
                                    </p:set>
                                    <p:set>
                                      <p:cBhvr override="childStyle">
                                        <p:cTn id="8" dur="indefinite"/>
                                        <p:tgtEl>
                                          <p:spTgt spid="97283">
                                            <p:txEl>
                                              <p:pRg st="3" end="3"/>
                                            </p:txEl>
                                          </p:spTgt>
                                        </p:tgtEl>
                                        <p:attrNameLst>
                                          <p:attrName>style.textDecorationUnderline</p:attrName>
                                        </p:attrNameLst>
                                      </p:cBhvr>
                                      <p:to>
                                        <p:strVal val="false"/>
                                      </p:to>
                                    </p:set>
                                  </p:childTnLst>
                                </p:cTn>
                              </p:par>
                              <p:par>
                                <p:cTn id="9" presetID="4" presetClass="entr" presetSubtype="16" fill="hold" nodeType="withEffect">
                                  <p:stCondLst>
                                    <p:cond delay="0"/>
                                  </p:stCondLst>
                                  <p:childTnLst>
                                    <p:set>
                                      <p:cBhvr>
                                        <p:cTn id="10" dur="1" fill="hold">
                                          <p:stCondLst>
                                            <p:cond delay="0"/>
                                          </p:stCondLst>
                                        </p:cTn>
                                        <p:tgtEl>
                                          <p:spTgt spid="64593"/>
                                        </p:tgtEl>
                                        <p:attrNameLst>
                                          <p:attrName>style.visibility</p:attrName>
                                        </p:attrNameLst>
                                      </p:cBhvr>
                                      <p:to>
                                        <p:strVal val="visible"/>
                                      </p:to>
                                    </p:set>
                                    <p:animEffect transition="in" filter="box(in)">
                                      <p:cBhvr>
                                        <p:cTn id="11" dur="500"/>
                                        <p:tgtEl>
                                          <p:spTgt spid="6459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mph" presetSubtype="1" nodeType="clickEffect">
                                  <p:stCondLst>
                                    <p:cond delay="0"/>
                                  </p:stCondLst>
                                  <p:endCondLst>
                                    <p:cond evt="onNext" delay="0">
                                      <p:tgtEl>
                                        <p:sldTgt/>
                                      </p:tgtEl>
                                    </p:cond>
                                  </p:endCondLst>
                                  <p:childTnLst>
                                    <p:set>
                                      <p:cBhvr override="childStyle">
                                        <p:cTn id="15" dur="indefinite"/>
                                        <p:tgtEl>
                                          <p:spTgt spid="97283">
                                            <p:txEl>
                                              <p:pRg st="0" end="0"/>
                                            </p:txEl>
                                          </p:spTgt>
                                        </p:tgtEl>
                                        <p:attrNameLst>
                                          <p:attrName>style.fontStyle</p:attrName>
                                        </p:attrNameLst>
                                      </p:cBhvr>
                                      <p:to>
                                        <p:strVal val="normal"/>
                                      </p:to>
                                    </p:set>
                                    <p:set>
                                      <p:cBhvr override="childStyle">
                                        <p:cTn id="16" dur="indefinite"/>
                                        <p:tgtEl>
                                          <p:spTgt spid="97283">
                                            <p:txEl>
                                              <p:pRg st="0" end="0"/>
                                            </p:txEl>
                                          </p:spTgt>
                                        </p:tgtEl>
                                        <p:attrNameLst>
                                          <p:attrName>style.fontWeight</p:attrName>
                                        </p:attrNameLst>
                                      </p:cBhvr>
                                      <p:to>
                                        <p:strVal val="bold"/>
                                      </p:to>
                                    </p:set>
                                    <p:set>
                                      <p:cBhvr override="childStyle">
                                        <p:cTn id="17" dur="indefinite"/>
                                        <p:tgtEl>
                                          <p:spTgt spid="97283">
                                            <p:txEl>
                                              <p:pRg st="0" end="0"/>
                                            </p:txEl>
                                          </p:spTgt>
                                        </p:tgtEl>
                                        <p:attrNameLst>
                                          <p:attrName>style.textDecorationUnderline</p:attrName>
                                        </p:attrNameLst>
                                      </p:cBhvr>
                                      <p:to>
                                        <p:strVal val="false"/>
                                      </p:to>
                                    </p:set>
                                  </p:childTnLst>
                                </p:cTn>
                              </p:par>
                              <p:par>
                                <p:cTn id="18" presetID="5" presetClass="emph" presetSubtype="3" nodeType="withEffect">
                                  <p:stCondLst>
                                    <p:cond delay="0"/>
                                  </p:stCondLst>
                                  <p:endCondLst>
                                    <p:cond evt="onNext" delay="0">
                                      <p:tgtEl>
                                        <p:sldTgt/>
                                      </p:tgtEl>
                                    </p:cond>
                                  </p:endCondLst>
                                  <p:childTnLst>
                                    <p:set>
                                      <p:cBhvr override="childStyle">
                                        <p:cTn id="19" dur="indefinite"/>
                                        <p:tgtEl>
                                          <p:spTgt spid="97283">
                                            <p:txEl>
                                              <p:pRg st="9" end="9"/>
                                            </p:txEl>
                                          </p:spTgt>
                                        </p:tgtEl>
                                        <p:attrNameLst>
                                          <p:attrName>style.fontStyle</p:attrName>
                                        </p:attrNameLst>
                                      </p:cBhvr>
                                      <p:to>
                                        <p:strVal val="italic"/>
                                      </p:to>
                                    </p:set>
                                    <p:set>
                                      <p:cBhvr override="childStyle">
                                        <p:cTn id="20" dur="indefinite"/>
                                        <p:tgtEl>
                                          <p:spTgt spid="97283">
                                            <p:txEl>
                                              <p:pRg st="9" end="9"/>
                                            </p:txEl>
                                          </p:spTgt>
                                        </p:tgtEl>
                                        <p:attrNameLst>
                                          <p:attrName>style.fontWeight</p:attrName>
                                        </p:attrNameLst>
                                      </p:cBhvr>
                                      <p:to>
                                        <p:strVal val="bold"/>
                                      </p:to>
                                    </p:set>
                                    <p:set>
                                      <p:cBhvr override="childStyle">
                                        <p:cTn id="21" dur="indefinite"/>
                                        <p:tgtEl>
                                          <p:spTgt spid="97283">
                                            <p:txEl>
                                              <p:pRg st="9" end="9"/>
                                            </p:txEl>
                                          </p:spTgt>
                                        </p:tgtEl>
                                        <p:attrNameLst>
                                          <p:attrName>style.textDecorationUnderline</p:attrName>
                                        </p:attrNameLst>
                                      </p:cBhvr>
                                      <p:to>
                                        <p:strVal val="false"/>
                                      </p:to>
                                    </p:set>
                                  </p:childTnLst>
                                </p:cTn>
                              </p:par>
                              <p:par>
                                <p:cTn id="22" presetID="4" presetClass="entr" presetSubtype="16" fill="hold" nodeType="withEffect">
                                  <p:stCondLst>
                                    <p:cond delay="0"/>
                                  </p:stCondLst>
                                  <p:childTnLst>
                                    <p:set>
                                      <p:cBhvr>
                                        <p:cTn id="23" dur="1" fill="hold">
                                          <p:stCondLst>
                                            <p:cond delay="0"/>
                                          </p:stCondLst>
                                        </p:cTn>
                                        <p:tgtEl>
                                          <p:spTgt spid="64595"/>
                                        </p:tgtEl>
                                        <p:attrNameLst>
                                          <p:attrName>style.visibility</p:attrName>
                                        </p:attrNameLst>
                                      </p:cBhvr>
                                      <p:to>
                                        <p:strVal val="visible"/>
                                      </p:to>
                                    </p:set>
                                    <p:animEffect transition="in" filter="box(in)">
                                      <p:cBhvr>
                                        <p:cTn id="24" dur="500"/>
                                        <p:tgtEl>
                                          <p:spTgt spid="6459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mph" presetSubtype="3" nodeType="clickEffect">
                                  <p:stCondLst>
                                    <p:cond delay="0"/>
                                  </p:stCondLst>
                                  <p:endCondLst>
                                    <p:cond evt="onNext" delay="0">
                                      <p:tgtEl>
                                        <p:sldTgt/>
                                      </p:tgtEl>
                                    </p:cond>
                                  </p:endCondLst>
                                  <p:childTnLst>
                                    <p:set>
                                      <p:cBhvr override="childStyle">
                                        <p:cTn id="28" dur="indefinite"/>
                                        <p:tgtEl>
                                          <p:spTgt spid="97283">
                                            <p:txEl>
                                              <p:pRg st="10" end="10"/>
                                            </p:txEl>
                                          </p:spTgt>
                                        </p:tgtEl>
                                        <p:attrNameLst>
                                          <p:attrName>style.fontStyle</p:attrName>
                                        </p:attrNameLst>
                                      </p:cBhvr>
                                      <p:to>
                                        <p:strVal val="italic"/>
                                      </p:to>
                                    </p:set>
                                    <p:set>
                                      <p:cBhvr override="childStyle">
                                        <p:cTn id="29" dur="indefinite"/>
                                        <p:tgtEl>
                                          <p:spTgt spid="97283">
                                            <p:txEl>
                                              <p:pRg st="10" end="10"/>
                                            </p:txEl>
                                          </p:spTgt>
                                        </p:tgtEl>
                                        <p:attrNameLst>
                                          <p:attrName>style.fontWeight</p:attrName>
                                        </p:attrNameLst>
                                      </p:cBhvr>
                                      <p:to>
                                        <p:strVal val="bold"/>
                                      </p:to>
                                    </p:set>
                                    <p:set>
                                      <p:cBhvr override="childStyle">
                                        <p:cTn id="30" dur="indefinite"/>
                                        <p:tgtEl>
                                          <p:spTgt spid="97283">
                                            <p:txEl>
                                              <p:pRg st="10" end="10"/>
                                            </p:txEl>
                                          </p:spTgt>
                                        </p:tgtEl>
                                        <p:attrNameLst>
                                          <p:attrName>style.textDecorationUnderline</p:attrName>
                                        </p:attrNameLst>
                                      </p:cBhvr>
                                      <p:to>
                                        <p:strVal val="false"/>
                                      </p:to>
                                    </p:set>
                                  </p:childTnLst>
                                </p:cTn>
                              </p:par>
                              <p:par>
                                <p:cTn id="31" presetID="4" presetClass="entr" presetSubtype="16" fill="hold" nodeType="withEffect">
                                  <p:stCondLst>
                                    <p:cond delay="0"/>
                                  </p:stCondLst>
                                  <p:childTnLst>
                                    <p:set>
                                      <p:cBhvr>
                                        <p:cTn id="32" dur="1" fill="hold">
                                          <p:stCondLst>
                                            <p:cond delay="0"/>
                                          </p:stCondLst>
                                        </p:cTn>
                                        <p:tgtEl>
                                          <p:spTgt spid="64613"/>
                                        </p:tgtEl>
                                        <p:attrNameLst>
                                          <p:attrName>style.visibility</p:attrName>
                                        </p:attrNameLst>
                                      </p:cBhvr>
                                      <p:to>
                                        <p:strVal val="visible"/>
                                      </p:to>
                                    </p:set>
                                    <p:animEffect transition="in" filter="box(in)">
                                      <p:cBhvr>
                                        <p:cTn id="33" dur="500"/>
                                        <p:tgtEl>
                                          <p:spTgt spid="6461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mph" presetSubtype="1" nodeType="clickEffect">
                                  <p:stCondLst>
                                    <p:cond delay="0"/>
                                  </p:stCondLst>
                                  <p:endCondLst>
                                    <p:cond evt="onNext" delay="0">
                                      <p:tgtEl>
                                        <p:sldTgt/>
                                      </p:tgtEl>
                                    </p:cond>
                                  </p:endCondLst>
                                  <p:childTnLst>
                                    <p:set>
                                      <p:cBhvr override="childStyle">
                                        <p:cTn id="37" dur="indefinite"/>
                                        <p:tgtEl>
                                          <p:spTgt spid="97283">
                                            <p:txEl>
                                              <p:pRg st="1" end="1"/>
                                            </p:txEl>
                                          </p:spTgt>
                                        </p:tgtEl>
                                        <p:attrNameLst>
                                          <p:attrName>style.fontStyle</p:attrName>
                                        </p:attrNameLst>
                                      </p:cBhvr>
                                      <p:to>
                                        <p:strVal val="normal"/>
                                      </p:to>
                                    </p:set>
                                    <p:set>
                                      <p:cBhvr override="childStyle">
                                        <p:cTn id="38" dur="indefinite"/>
                                        <p:tgtEl>
                                          <p:spTgt spid="97283">
                                            <p:txEl>
                                              <p:pRg st="1" end="1"/>
                                            </p:txEl>
                                          </p:spTgt>
                                        </p:tgtEl>
                                        <p:attrNameLst>
                                          <p:attrName>style.fontWeight</p:attrName>
                                        </p:attrNameLst>
                                      </p:cBhvr>
                                      <p:to>
                                        <p:strVal val="bold"/>
                                      </p:to>
                                    </p:set>
                                    <p:set>
                                      <p:cBhvr override="childStyle">
                                        <p:cTn id="39" dur="indefinite"/>
                                        <p:tgtEl>
                                          <p:spTgt spid="97283">
                                            <p:txEl>
                                              <p:pRg st="1" end="1"/>
                                            </p:txEl>
                                          </p:spTgt>
                                        </p:tgtEl>
                                        <p:attrNameLst>
                                          <p:attrName>style.textDecorationUnderline</p:attrName>
                                        </p:attrNameLst>
                                      </p:cBhvr>
                                      <p:to>
                                        <p:strVal val="false"/>
                                      </p:to>
                                    </p:set>
                                  </p:childTnLst>
                                </p:cTn>
                              </p:par>
                              <p:par>
                                <p:cTn id="40" presetID="5" presetClass="emph" presetSubtype="3" nodeType="withEffect">
                                  <p:stCondLst>
                                    <p:cond delay="0"/>
                                  </p:stCondLst>
                                  <p:endCondLst>
                                    <p:cond evt="onNext" delay="0">
                                      <p:tgtEl>
                                        <p:sldTgt/>
                                      </p:tgtEl>
                                    </p:cond>
                                  </p:endCondLst>
                                  <p:childTnLst>
                                    <p:set>
                                      <p:cBhvr override="childStyle">
                                        <p:cTn id="41" dur="indefinite"/>
                                        <p:tgtEl>
                                          <p:spTgt spid="97283">
                                            <p:txEl>
                                              <p:pRg st="11" end="11"/>
                                            </p:txEl>
                                          </p:spTgt>
                                        </p:tgtEl>
                                        <p:attrNameLst>
                                          <p:attrName>style.fontStyle</p:attrName>
                                        </p:attrNameLst>
                                      </p:cBhvr>
                                      <p:to>
                                        <p:strVal val="italic"/>
                                      </p:to>
                                    </p:set>
                                    <p:set>
                                      <p:cBhvr override="childStyle">
                                        <p:cTn id="42" dur="indefinite"/>
                                        <p:tgtEl>
                                          <p:spTgt spid="97283">
                                            <p:txEl>
                                              <p:pRg st="11" end="11"/>
                                            </p:txEl>
                                          </p:spTgt>
                                        </p:tgtEl>
                                        <p:attrNameLst>
                                          <p:attrName>style.fontWeight</p:attrName>
                                        </p:attrNameLst>
                                      </p:cBhvr>
                                      <p:to>
                                        <p:strVal val="bold"/>
                                      </p:to>
                                    </p:set>
                                    <p:set>
                                      <p:cBhvr override="childStyle">
                                        <p:cTn id="43" dur="indefinite"/>
                                        <p:tgtEl>
                                          <p:spTgt spid="97283">
                                            <p:txEl>
                                              <p:pRg st="11" end="11"/>
                                            </p:txEl>
                                          </p:spTgt>
                                        </p:tgtEl>
                                        <p:attrNameLst>
                                          <p:attrName>style.textDecorationUnderline</p:attrName>
                                        </p:attrNameLst>
                                      </p:cBhvr>
                                      <p:to>
                                        <p:strVal val="false"/>
                                      </p:to>
                                    </p:set>
                                  </p:childTnLst>
                                </p:cTn>
                              </p:par>
                              <p:par>
                                <p:cTn id="44" presetID="4" presetClass="entr" presetSubtype="16" fill="hold" nodeType="withEffect">
                                  <p:stCondLst>
                                    <p:cond delay="0"/>
                                  </p:stCondLst>
                                  <p:childTnLst>
                                    <p:set>
                                      <p:cBhvr>
                                        <p:cTn id="45" dur="1" fill="hold">
                                          <p:stCondLst>
                                            <p:cond delay="0"/>
                                          </p:stCondLst>
                                        </p:cTn>
                                        <p:tgtEl>
                                          <p:spTgt spid="64631"/>
                                        </p:tgtEl>
                                        <p:attrNameLst>
                                          <p:attrName>style.visibility</p:attrName>
                                        </p:attrNameLst>
                                      </p:cBhvr>
                                      <p:to>
                                        <p:strVal val="visible"/>
                                      </p:to>
                                    </p:set>
                                    <p:animEffect transition="in" filter="box(in)">
                                      <p:cBhvr>
                                        <p:cTn id="46" dur="500"/>
                                        <p:tgtEl>
                                          <p:spTgt spid="6463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mph" presetSubtype="1" nodeType="clickEffect">
                                  <p:stCondLst>
                                    <p:cond delay="0"/>
                                  </p:stCondLst>
                                  <p:endCondLst>
                                    <p:cond evt="onNext" delay="0">
                                      <p:tgtEl>
                                        <p:sldTgt/>
                                      </p:tgtEl>
                                    </p:cond>
                                  </p:endCondLst>
                                  <p:childTnLst>
                                    <p:set>
                                      <p:cBhvr override="childStyle">
                                        <p:cTn id="50" dur="indefinite"/>
                                        <p:tgtEl>
                                          <p:spTgt spid="97283">
                                            <p:txEl>
                                              <p:pRg st="2" end="2"/>
                                            </p:txEl>
                                          </p:spTgt>
                                        </p:tgtEl>
                                        <p:attrNameLst>
                                          <p:attrName>style.fontStyle</p:attrName>
                                        </p:attrNameLst>
                                      </p:cBhvr>
                                      <p:to>
                                        <p:strVal val="normal"/>
                                      </p:to>
                                    </p:set>
                                    <p:set>
                                      <p:cBhvr override="childStyle">
                                        <p:cTn id="51" dur="indefinite"/>
                                        <p:tgtEl>
                                          <p:spTgt spid="97283">
                                            <p:txEl>
                                              <p:pRg st="2" end="2"/>
                                            </p:txEl>
                                          </p:spTgt>
                                        </p:tgtEl>
                                        <p:attrNameLst>
                                          <p:attrName>style.fontWeight</p:attrName>
                                        </p:attrNameLst>
                                      </p:cBhvr>
                                      <p:to>
                                        <p:strVal val="bold"/>
                                      </p:to>
                                    </p:set>
                                    <p:set>
                                      <p:cBhvr override="childStyle">
                                        <p:cTn id="52" dur="indefinite"/>
                                        <p:tgtEl>
                                          <p:spTgt spid="97283">
                                            <p:txEl>
                                              <p:pRg st="2" end="2"/>
                                            </p:txEl>
                                          </p:spTgt>
                                        </p:tgtEl>
                                        <p:attrNameLst>
                                          <p:attrName>style.textDecorationUnderline</p:attrName>
                                        </p:attrNameLst>
                                      </p:cBhvr>
                                      <p:to>
                                        <p:strVal val="false"/>
                                      </p:to>
                                    </p:set>
                                  </p:childTnLst>
                                </p:cTn>
                              </p:par>
                              <p:par>
                                <p:cTn id="53" presetID="5" presetClass="emph" presetSubtype="3" nodeType="withEffect">
                                  <p:stCondLst>
                                    <p:cond delay="0"/>
                                  </p:stCondLst>
                                  <p:endCondLst>
                                    <p:cond evt="onNext" delay="0">
                                      <p:tgtEl>
                                        <p:sldTgt/>
                                      </p:tgtEl>
                                    </p:cond>
                                  </p:endCondLst>
                                  <p:childTnLst>
                                    <p:set>
                                      <p:cBhvr override="childStyle">
                                        <p:cTn id="54" dur="indefinite"/>
                                        <p:tgtEl>
                                          <p:spTgt spid="97283">
                                            <p:txEl>
                                              <p:pRg st="12" end="12"/>
                                            </p:txEl>
                                          </p:spTgt>
                                        </p:tgtEl>
                                        <p:attrNameLst>
                                          <p:attrName>style.fontStyle</p:attrName>
                                        </p:attrNameLst>
                                      </p:cBhvr>
                                      <p:to>
                                        <p:strVal val="italic"/>
                                      </p:to>
                                    </p:set>
                                    <p:set>
                                      <p:cBhvr override="childStyle">
                                        <p:cTn id="55" dur="indefinite"/>
                                        <p:tgtEl>
                                          <p:spTgt spid="97283">
                                            <p:txEl>
                                              <p:pRg st="12" end="12"/>
                                            </p:txEl>
                                          </p:spTgt>
                                        </p:tgtEl>
                                        <p:attrNameLst>
                                          <p:attrName>style.fontWeight</p:attrName>
                                        </p:attrNameLst>
                                      </p:cBhvr>
                                      <p:to>
                                        <p:strVal val="bold"/>
                                      </p:to>
                                    </p:set>
                                    <p:set>
                                      <p:cBhvr override="childStyle">
                                        <p:cTn id="56" dur="indefinite"/>
                                        <p:tgtEl>
                                          <p:spTgt spid="97283">
                                            <p:txEl>
                                              <p:pRg st="12" end="12"/>
                                            </p:txEl>
                                          </p:spTgt>
                                        </p:tgtEl>
                                        <p:attrNameLst>
                                          <p:attrName>style.textDecorationUnderline</p:attrName>
                                        </p:attrNameLst>
                                      </p:cBhvr>
                                      <p:to>
                                        <p:strVal val="false"/>
                                      </p:to>
                                    </p:set>
                                  </p:childTnLst>
                                </p:cTn>
                              </p:par>
                              <p:par>
                                <p:cTn id="57" presetID="4" presetClass="entr" presetSubtype="16" fill="hold" nodeType="withEffect">
                                  <p:stCondLst>
                                    <p:cond delay="0"/>
                                  </p:stCondLst>
                                  <p:childTnLst>
                                    <p:set>
                                      <p:cBhvr>
                                        <p:cTn id="58" dur="1" fill="hold">
                                          <p:stCondLst>
                                            <p:cond delay="0"/>
                                          </p:stCondLst>
                                        </p:cTn>
                                        <p:tgtEl>
                                          <p:spTgt spid="64649"/>
                                        </p:tgtEl>
                                        <p:attrNameLst>
                                          <p:attrName>style.visibility</p:attrName>
                                        </p:attrNameLst>
                                      </p:cBhvr>
                                      <p:to>
                                        <p:strVal val="visible"/>
                                      </p:to>
                                    </p:set>
                                    <p:animEffect transition="in" filter="box(in)">
                                      <p:cBhvr>
                                        <p:cTn id="59" dur="500"/>
                                        <p:tgtEl>
                                          <p:spTgt spid="64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xmlns="" id="{CA7897BC-46CC-4F4F-A3AF-2A4589E0072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7A123E39-75AD-49E7-9C7B-FE35CF02093C}" type="slidenum">
              <a:rPr lang="he-IL" altLang="he-IL" sz="1200">
                <a:solidFill>
                  <a:srgbClr val="FFFFFF"/>
                </a:solidFill>
              </a:rPr>
              <a:pPr eaLnBrk="1" hangingPunct="1">
                <a:lnSpc>
                  <a:spcPct val="80000"/>
                </a:lnSpc>
              </a:pPr>
              <a:t>52</a:t>
            </a:fld>
            <a:endParaRPr lang="en-US" altLang="he-IL" sz="1200">
              <a:solidFill>
                <a:srgbClr val="FFFFFF"/>
              </a:solidFill>
            </a:endParaRPr>
          </a:p>
        </p:txBody>
      </p:sp>
      <p:sp>
        <p:nvSpPr>
          <p:cNvPr id="46083" name="Rectangle 2">
            <a:extLst>
              <a:ext uri="{FF2B5EF4-FFF2-40B4-BE49-F238E27FC236}">
                <a16:creationId xmlns:a16="http://schemas.microsoft.com/office/drawing/2014/main" xmlns="" id="{09D8CABC-A637-4894-A1F9-7D46B92E67AE}"/>
              </a:ext>
            </a:extLst>
          </p:cNvPr>
          <p:cNvSpPr>
            <a:spLocks noGrp="1" noChangeArrowheads="1"/>
          </p:cNvSpPr>
          <p:nvPr>
            <p:ph type="title" idx="4294967295"/>
          </p:nvPr>
        </p:nvSpPr>
        <p:spPr/>
        <p:txBody>
          <a:bodyPr anchor="b"/>
          <a:lstStyle/>
          <a:p>
            <a:pPr algn="r" eaLnBrk="1" hangingPunct="1"/>
            <a:r>
              <a:rPr lang="he-IL" altLang="he-IL"/>
              <a:t>הגדרת קבועים</a:t>
            </a:r>
            <a:endParaRPr lang="en-US" altLang="he-IL"/>
          </a:p>
        </p:txBody>
      </p:sp>
      <p:sp>
        <p:nvSpPr>
          <p:cNvPr id="46084" name="Rectangle 3">
            <a:extLst>
              <a:ext uri="{FF2B5EF4-FFF2-40B4-BE49-F238E27FC236}">
                <a16:creationId xmlns:a16="http://schemas.microsoft.com/office/drawing/2014/main" xmlns="" id="{9D8271E6-4593-47C0-9742-BC3D42704DA8}"/>
              </a:ext>
            </a:extLst>
          </p:cNvPr>
          <p:cNvSpPr>
            <a:spLocks noGrp="1" noChangeArrowheads="1"/>
          </p:cNvSpPr>
          <p:nvPr>
            <p:ph type="body" idx="4294967295"/>
          </p:nvPr>
        </p:nvSpPr>
        <p:spPr>
          <a:xfrm>
            <a:off x="-152400" y="1600200"/>
            <a:ext cx="9067800" cy="5105400"/>
          </a:xfrm>
        </p:spPr>
        <p:txBody>
          <a:bodyPr/>
          <a:lstStyle/>
          <a:p>
            <a:pPr algn="l" rtl="0" eaLnBrk="1" hangingPunct="1">
              <a:buFont typeface="Wingdings" panose="05000000000000000000" pitchFamily="2" charset="2"/>
              <a:buNone/>
            </a:pPr>
            <a:r>
              <a:rPr lang="en-US" altLang="he-IL" sz="1800" dirty="0"/>
              <a:t>       </a:t>
            </a:r>
            <a:r>
              <a:rPr lang="en-US" altLang="he-IL" sz="1800" noProof="1"/>
              <a:t>static void Main(string[] args)</a:t>
            </a:r>
          </a:p>
          <a:p>
            <a:pPr algn="l" rtl="0" eaLnBrk="1" hangingPunct="1">
              <a:buFont typeface="Wingdings" panose="05000000000000000000" pitchFamily="2" charset="2"/>
              <a:buNone/>
            </a:pPr>
            <a:r>
              <a:rPr lang="en-US" altLang="he-IL" sz="1800" noProof="1"/>
              <a:t>        {</a:t>
            </a:r>
          </a:p>
          <a:p>
            <a:pPr algn="l" rtl="0" eaLnBrk="1" hangingPunct="1">
              <a:buFont typeface="Wingdings" panose="05000000000000000000" pitchFamily="2" charset="2"/>
              <a:buNone/>
            </a:pPr>
            <a:r>
              <a:rPr lang="en-US" altLang="he-IL" sz="1800" noProof="1"/>
              <a:t>            double price;</a:t>
            </a:r>
          </a:p>
          <a:p>
            <a:pPr algn="l" rtl="0" eaLnBrk="1" hangingPunct="1">
              <a:buFont typeface="Wingdings" panose="05000000000000000000" pitchFamily="2" charset="2"/>
              <a:buNone/>
            </a:pPr>
            <a:r>
              <a:rPr lang="en-US" altLang="he-IL" sz="1800" noProof="1"/>
              <a:t>            double totalPrice;</a:t>
            </a:r>
          </a:p>
          <a:p>
            <a:pPr algn="l" rtl="0" eaLnBrk="1" hangingPunct="1">
              <a:buFont typeface="Wingdings" panose="05000000000000000000" pitchFamily="2" charset="2"/>
              <a:buNone/>
            </a:pPr>
            <a:endParaRPr lang="en-US" altLang="he-IL" sz="1800" noProof="1"/>
          </a:p>
          <a:p>
            <a:pPr algn="l" rtl="0" eaLnBrk="1" hangingPunct="1">
              <a:buFont typeface="Wingdings" panose="05000000000000000000" pitchFamily="2" charset="2"/>
              <a:buNone/>
            </a:pPr>
            <a:r>
              <a:rPr lang="en-US" altLang="he-IL" sz="1800" noProof="1"/>
              <a:t>            Console.Write("Please enter the product’s price: ");</a:t>
            </a:r>
          </a:p>
          <a:p>
            <a:pPr algn="l" rtl="0" eaLnBrk="1" hangingPunct="1">
              <a:buFont typeface="Wingdings" panose="05000000000000000000" pitchFamily="2" charset="2"/>
              <a:buNone/>
            </a:pPr>
            <a:r>
              <a:rPr lang="en-US" altLang="he-IL" sz="1800" noProof="1"/>
              <a:t>            price = double.Parse(Console.ReadLine());</a:t>
            </a:r>
          </a:p>
          <a:p>
            <a:pPr algn="l" rtl="0" eaLnBrk="1" hangingPunct="1">
              <a:buFont typeface="Wingdings" panose="05000000000000000000" pitchFamily="2" charset="2"/>
              <a:buNone/>
            </a:pPr>
            <a:r>
              <a:rPr lang="en-US" altLang="he-IL" sz="1800" noProof="1"/>
              <a:t>            totalPrice = price + (price * 0.17);</a:t>
            </a:r>
          </a:p>
          <a:p>
            <a:pPr algn="l" rtl="0" eaLnBrk="1" hangingPunct="1">
              <a:buFont typeface="Wingdings" panose="05000000000000000000" pitchFamily="2" charset="2"/>
              <a:buNone/>
            </a:pPr>
            <a:r>
              <a:rPr lang="en-US" altLang="he-IL" sz="1800" noProof="1"/>
              <a:t>            Console.WriteLine("Total price including {0}% taxes is {1}", 17.0, totalPrice);</a:t>
            </a:r>
          </a:p>
          <a:p>
            <a:pPr algn="l" rtl="0" eaLnBrk="1" hangingPunct="1">
              <a:buFont typeface="Wingdings" panose="05000000000000000000" pitchFamily="2" charset="2"/>
              <a:buNone/>
            </a:pPr>
            <a:r>
              <a:rPr lang="en-US" altLang="he-IL" sz="1800" noProof="1"/>
              <a:t>        }</a:t>
            </a:r>
          </a:p>
        </p:txBody>
      </p:sp>
      <p:pic>
        <p:nvPicPr>
          <p:cNvPr id="46085" name="Picture 6">
            <a:extLst>
              <a:ext uri="{FF2B5EF4-FFF2-40B4-BE49-F238E27FC236}">
                <a16:creationId xmlns:a16="http://schemas.microsoft.com/office/drawing/2014/main" xmlns="" id="{CDE65E1C-1C2F-4A4F-BD0C-2A86347F07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5248275"/>
            <a:ext cx="594360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xmlns="" id="{158AC4B9-548A-45F5-8E01-ABE7466D17F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4D9483B3-DB9A-4B98-8938-7BBD600F7B60}" type="slidenum">
              <a:rPr lang="he-IL" altLang="he-IL" sz="1200">
                <a:solidFill>
                  <a:srgbClr val="FFFFFF"/>
                </a:solidFill>
              </a:rPr>
              <a:pPr eaLnBrk="1" hangingPunct="1">
                <a:lnSpc>
                  <a:spcPct val="80000"/>
                </a:lnSpc>
              </a:pPr>
              <a:t>53</a:t>
            </a:fld>
            <a:endParaRPr lang="en-US" altLang="he-IL" sz="1200">
              <a:solidFill>
                <a:srgbClr val="FFFFFF"/>
              </a:solidFill>
            </a:endParaRPr>
          </a:p>
        </p:txBody>
      </p:sp>
      <p:sp>
        <p:nvSpPr>
          <p:cNvPr id="47107" name="Rectangle 2">
            <a:extLst>
              <a:ext uri="{FF2B5EF4-FFF2-40B4-BE49-F238E27FC236}">
                <a16:creationId xmlns:a16="http://schemas.microsoft.com/office/drawing/2014/main" xmlns="" id="{4DC56AF8-6226-4025-932F-27FD3D557875}"/>
              </a:ext>
            </a:extLst>
          </p:cNvPr>
          <p:cNvSpPr>
            <a:spLocks noGrp="1" noChangeArrowheads="1"/>
          </p:cNvSpPr>
          <p:nvPr>
            <p:ph type="title" idx="4294967295"/>
          </p:nvPr>
        </p:nvSpPr>
        <p:spPr/>
        <p:txBody>
          <a:bodyPr anchor="b"/>
          <a:lstStyle/>
          <a:p>
            <a:pPr algn="r" eaLnBrk="1" hangingPunct="1"/>
            <a:r>
              <a:rPr lang="he-IL" altLang="he-IL"/>
              <a:t>הגדרת קבועים (2)</a:t>
            </a:r>
            <a:endParaRPr lang="en-US" altLang="he-IL"/>
          </a:p>
        </p:txBody>
      </p:sp>
      <p:sp>
        <p:nvSpPr>
          <p:cNvPr id="47108" name="Rectangle 3">
            <a:extLst>
              <a:ext uri="{FF2B5EF4-FFF2-40B4-BE49-F238E27FC236}">
                <a16:creationId xmlns:a16="http://schemas.microsoft.com/office/drawing/2014/main" xmlns="" id="{7972DEE5-CC2F-4848-8901-8EEE7AEE5766}"/>
              </a:ext>
            </a:extLst>
          </p:cNvPr>
          <p:cNvSpPr>
            <a:spLocks noGrp="1" noChangeArrowheads="1"/>
          </p:cNvSpPr>
          <p:nvPr>
            <p:ph type="body" idx="4294967295"/>
          </p:nvPr>
        </p:nvSpPr>
        <p:spPr>
          <a:xfrm>
            <a:off x="-457200" y="1600200"/>
            <a:ext cx="9525000" cy="5105400"/>
          </a:xfrm>
        </p:spPr>
        <p:txBody>
          <a:bodyPr/>
          <a:lstStyle/>
          <a:p>
            <a:pPr algn="l" rtl="0" eaLnBrk="1" hangingPunct="1">
              <a:buFont typeface="Wingdings" panose="05000000000000000000" pitchFamily="2" charset="2"/>
              <a:buNone/>
            </a:pPr>
            <a:r>
              <a:rPr lang="he-IL" altLang="he-IL" sz="1800" dirty="0"/>
              <a:t>       </a:t>
            </a:r>
            <a:r>
              <a:rPr lang="en-US" altLang="he-IL" sz="1800" noProof="1"/>
              <a:t>static void Main(string[] args)</a:t>
            </a:r>
          </a:p>
          <a:p>
            <a:pPr algn="l" rtl="0" eaLnBrk="1" hangingPunct="1">
              <a:buFont typeface="Wingdings" panose="05000000000000000000" pitchFamily="2" charset="2"/>
              <a:buNone/>
            </a:pPr>
            <a:r>
              <a:rPr lang="en-US" altLang="he-IL" sz="1800" noProof="1"/>
              <a:t>        {</a:t>
            </a:r>
          </a:p>
          <a:p>
            <a:pPr algn="l" rtl="0" eaLnBrk="1" hangingPunct="1">
              <a:buFont typeface="Wingdings" panose="05000000000000000000" pitchFamily="2" charset="2"/>
              <a:buNone/>
            </a:pPr>
            <a:r>
              <a:rPr lang="en-US" altLang="he-IL" sz="1800" noProof="1"/>
              <a:t>            double   price;</a:t>
            </a:r>
          </a:p>
          <a:p>
            <a:pPr algn="l" rtl="0" eaLnBrk="1" hangingPunct="1">
              <a:buFont typeface="Wingdings" panose="05000000000000000000" pitchFamily="2" charset="2"/>
              <a:buNone/>
            </a:pPr>
            <a:r>
              <a:rPr lang="en-US" altLang="he-IL" sz="1800" noProof="1"/>
              <a:t>            double   totalPrice;</a:t>
            </a:r>
          </a:p>
          <a:p>
            <a:pPr algn="l" rtl="0" eaLnBrk="1" hangingPunct="1">
              <a:buFont typeface="Wingdings" panose="05000000000000000000" pitchFamily="2" charset="2"/>
              <a:buNone/>
            </a:pPr>
            <a:r>
              <a:rPr lang="en-US" altLang="he-IL" sz="1800" b="1" noProof="1"/>
              <a:t>            double  TAXES = 0.17;</a:t>
            </a:r>
          </a:p>
          <a:p>
            <a:pPr algn="l" rtl="0" eaLnBrk="1" hangingPunct="1">
              <a:buFont typeface="Wingdings" panose="05000000000000000000" pitchFamily="2" charset="2"/>
              <a:buNone/>
            </a:pPr>
            <a:endParaRPr lang="en-US" altLang="he-IL" sz="1800" b="1" noProof="1"/>
          </a:p>
          <a:p>
            <a:pPr algn="l" rtl="0" eaLnBrk="1" hangingPunct="1">
              <a:buFont typeface="Wingdings" panose="05000000000000000000" pitchFamily="2" charset="2"/>
              <a:buNone/>
            </a:pPr>
            <a:endParaRPr lang="en-US" altLang="he-IL" sz="1800" noProof="1"/>
          </a:p>
          <a:p>
            <a:pPr algn="l" rtl="0" eaLnBrk="1" hangingPunct="1">
              <a:buFont typeface="Wingdings" panose="05000000000000000000" pitchFamily="2" charset="2"/>
              <a:buNone/>
            </a:pPr>
            <a:r>
              <a:rPr lang="en-US" altLang="he-IL" sz="1800" noProof="1"/>
              <a:t>            Console.Write("Please enter the product’s price: ");</a:t>
            </a:r>
          </a:p>
          <a:p>
            <a:pPr algn="l" rtl="0" eaLnBrk="1" hangingPunct="1">
              <a:buFont typeface="Wingdings" panose="05000000000000000000" pitchFamily="2" charset="2"/>
              <a:buNone/>
            </a:pPr>
            <a:r>
              <a:rPr lang="en-US" altLang="he-IL" sz="1800" noProof="1"/>
              <a:t>            price = double.Parse(Console.ReadLine());</a:t>
            </a:r>
          </a:p>
          <a:p>
            <a:pPr algn="l" rtl="0" eaLnBrk="1" hangingPunct="1">
              <a:buFont typeface="Wingdings" panose="05000000000000000000" pitchFamily="2" charset="2"/>
              <a:buNone/>
            </a:pPr>
            <a:r>
              <a:rPr lang="en-US" altLang="he-IL" sz="1800" noProof="1"/>
              <a:t>            totalPrice = price + (price * </a:t>
            </a:r>
            <a:r>
              <a:rPr lang="en-US" altLang="he-IL" sz="1800" b="1" noProof="1"/>
              <a:t>TAXES</a:t>
            </a:r>
            <a:r>
              <a:rPr lang="en-US" altLang="he-IL" sz="1800" noProof="1"/>
              <a:t>);</a:t>
            </a:r>
          </a:p>
          <a:p>
            <a:pPr algn="l" rtl="0" eaLnBrk="1" hangingPunct="1">
              <a:buFont typeface="Wingdings" panose="05000000000000000000" pitchFamily="2" charset="2"/>
              <a:buNone/>
            </a:pPr>
            <a:r>
              <a:rPr lang="en-US" altLang="he-IL" sz="1800" noProof="1"/>
              <a:t>            Console.WriteLine("Total price including {0}% taxes is {1}", </a:t>
            </a:r>
            <a:r>
              <a:rPr lang="en-US" altLang="he-IL" sz="1800" b="1" noProof="1"/>
              <a:t>TAXES</a:t>
            </a:r>
            <a:r>
              <a:rPr lang="en-US" altLang="he-IL" sz="1800" noProof="1"/>
              <a:t>*100,</a:t>
            </a:r>
            <a:r>
              <a:rPr lang="en-US" altLang="he-IL" sz="1800" dirty="0"/>
              <a:t> </a:t>
            </a:r>
            <a:r>
              <a:rPr lang="en-US" altLang="he-IL" sz="1800" noProof="1"/>
              <a:t>totalPrice);</a:t>
            </a:r>
          </a:p>
          <a:p>
            <a:pPr algn="l" rtl="0" eaLnBrk="1" hangingPunct="1">
              <a:buFont typeface="Wingdings" panose="05000000000000000000" pitchFamily="2" charset="2"/>
              <a:buNone/>
            </a:pPr>
            <a:r>
              <a:rPr lang="en-US" altLang="he-IL" sz="1800" noProof="1"/>
              <a:t>        }</a:t>
            </a:r>
          </a:p>
        </p:txBody>
      </p:sp>
      <p:sp>
        <p:nvSpPr>
          <p:cNvPr id="101381" name="AutoShape 5">
            <a:extLst>
              <a:ext uri="{FF2B5EF4-FFF2-40B4-BE49-F238E27FC236}">
                <a16:creationId xmlns:a16="http://schemas.microsoft.com/office/drawing/2014/main" xmlns="" id="{095C366A-0198-498B-B94C-14769E3207A8}"/>
              </a:ext>
            </a:extLst>
          </p:cNvPr>
          <p:cNvSpPr>
            <a:spLocks noChangeArrowheads="1"/>
          </p:cNvSpPr>
          <p:nvPr/>
        </p:nvSpPr>
        <p:spPr bwMode="auto">
          <a:xfrm>
            <a:off x="2819400" y="3352800"/>
            <a:ext cx="6019800" cy="762000"/>
          </a:xfrm>
          <a:prstGeom prst="wedgeRoundRectCallout">
            <a:avLst>
              <a:gd name="adj1" fmla="val -51981"/>
              <a:gd name="adj2" fmla="val -62292"/>
              <a:gd name="adj3" fmla="val 16667"/>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he-IL" altLang="he-IL" sz="2000" b="1">
                <a:solidFill>
                  <a:schemeClr val="bg2"/>
                </a:solidFill>
              </a:rPr>
              <a:t>ע"י שימוש במשתנה התוכנית יותר קריאה, ברורה מה משמעות המספר גם למי שלא יודע מהו ערכו של המע"מ</a:t>
            </a:r>
            <a:endParaRPr lang="en-US" altLang="he-IL" sz="2000" b="1">
              <a:solidFill>
                <a:schemeClr val="bg2"/>
              </a:solidFill>
            </a:endParaRPr>
          </a:p>
        </p:txBody>
      </p:sp>
      <p:sp>
        <p:nvSpPr>
          <p:cNvPr id="101383" name="Rectangle 7">
            <a:extLst>
              <a:ext uri="{FF2B5EF4-FFF2-40B4-BE49-F238E27FC236}">
                <a16:creationId xmlns:a16="http://schemas.microsoft.com/office/drawing/2014/main" xmlns="" id="{25F95B8D-6009-4F60-8B70-CD9C91D63929}"/>
              </a:ext>
            </a:extLst>
          </p:cNvPr>
          <p:cNvSpPr>
            <a:spLocks noChangeArrowheads="1"/>
          </p:cNvSpPr>
          <p:nvPr/>
        </p:nvSpPr>
        <p:spPr bwMode="auto">
          <a:xfrm>
            <a:off x="1981200" y="5791200"/>
            <a:ext cx="6629400" cy="762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he-IL" sz="2000" b="1"/>
          </a:p>
          <a:p>
            <a:pPr algn="ctr" eaLnBrk="1" hangingPunct="1"/>
            <a:r>
              <a:rPr lang="he-IL" altLang="he-IL" sz="2000" b="1">
                <a:solidFill>
                  <a:schemeClr val="bg2"/>
                </a:solidFill>
              </a:rPr>
              <a:t>שינוי בערך המע"מ יגרור שינוי במקום אחד בלבד בתוכנית, </a:t>
            </a:r>
          </a:p>
          <a:p>
            <a:pPr algn="ctr" eaLnBrk="1" hangingPunct="1"/>
            <a:r>
              <a:rPr lang="he-IL" altLang="he-IL" sz="2000" b="1">
                <a:solidFill>
                  <a:schemeClr val="bg2"/>
                </a:solidFill>
              </a:rPr>
              <a:t>מה שחוסך עבודה ובעיות בעתיד (אם שכחנו לתקן במקום אחד..)</a:t>
            </a:r>
            <a:endParaRPr lang="en-US" altLang="he-IL" sz="2000" b="1">
              <a:solidFill>
                <a:schemeClr val="bg2"/>
              </a:solidFill>
            </a:endParaRPr>
          </a:p>
          <a:p>
            <a:pPr algn="ctr" eaLnBrk="1" hangingPunct="1"/>
            <a:endParaRPr lang="en-US" altLang="he-IL" sz="2000" b="1">
              <a:solidFill>
                <a:schemeClr val="bg2"/>
              </a:solidFill>
            </a:endParaRPr>
          </a:p>
        </p:txBody>
      </p:sp>
      <p:pic>
        <p:nvPicPr>
          <p:cNvPr id="47111" name="Picture 8">
            <a:extLst>
              <a:ext uri="{FF2B5EF4-FFF2-40B4-BE49-F238E27FC236}">
                <a16:creationId xmlns:a16="http://schemas.microsoft.com/office/drawing/2014/main" xmlns="" id="{2B415340-73A2-4EA8-9FE7-46645991E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981200"/>
            <a:ext cx="594360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1381"/>
                                        </p:tgtEl>
                                        <p:attrNameLst>
                                          <p:attrName>style.visibility</p:attrName>
                                        </p:attrNameLst>
                                      </p:cBhvr>
                                      <p:to>
                                        <p:strVal val="visible"/>
                                      </p:to>
                                    </p:set>
                                    <p:animEffect transition="in" filter="box(in)">
                                      <p:cBhvr>
                                        <p:cTn id="7" dur="500"/>
                                        <p:tgtEl>
                                          <p:spTgt spid="1013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1383"/>
                                        </p:tgtEl>
                                        <p:attrNameLst>
                                          <p:attrName>style.visibility</p:attrName>
                                        </p:attrNameLst>
                                      </p:cBhvr>
                                      <p:to>
                                        <p:strVal val="visible"/>
                                      </p:to>
                                    </p:set>
                                    <p:animEffect transition="in" filter="box(in)">
                                      <p:cBhvr>
                                        <p:cTn id="12" dur="500"/>
                                        <p:tgtEl>
                                          <p:spTgt spid="101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1" grpId="0" animBg="1"/>
      <p:bldP spid="10138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468401B8-A682-4433-A5B1-6B2E62C7DCD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9891BE1E-A263-4964-BFC0-E9BF2DF2816D}" type="slidenum">
              <a:rPr lang="he-IL" altLang="he-IL" sz="1200">
                <a:solidFill>
                  <a:srgbClr val="FFFFFF"/>
                </a:solidFill>
              </a:rPr>
              <a:pPr eaLnBrk="1" hangingPunct="1">
                <a:lnSpc>
                  <a:spcPct val="80000"/>
                </a:lnSpc>
              </a:pPr>
              <a:t>54</a:t>
            </a:fld>
            <a:endParaRPr lang="en-US" altLang="he-IL" sz="1200">
              <a:solidFill>
                <a:srgbClr val="FFFFFF"/>
              </a:solidFill>
            </a:endParaRPr>
          </a:p>
        </p:txBody>
      </p:sp>
      <p:sp>
        <p:nvSpPr>
          <p:cNvPr id="48131" name="Rectangle 2">
            <a:extLst>
              <a:ext uri="{FF2B5EF4-FFF2-40B4-BE49-F238E27FC236}">
                <a16:creationId xmlns:a16="http://schemas.microsoft.com/office/drawing/2014/main" xmlns="" id="{505CFD75-64AB-4DE9-A2C8-1082CD9A9F12}"/>
              </a:ext>
            </a:extLst>
          </p:cNvPr>
          <p:cNvSpPr>
            <a:spLocks noGrp="1" noChangeArrowheads="1"/>
          </p:cNvSpPr>
          <p:nvPr>
            <p:ph type="title" idx="4294967295"/>
          </p:nvPr>
        </p:nvSpPr>
        <p:spPr/>
        <p:txBody>
          <a:bodyPr anchor="b"/>
          <a:lstStyle/>
          <a:p>
            <a:pPr algn="r" eaLnBrk="1" hangingPunct="1"/>
            <a:r>
              <a:rPr lang="he-IL" altLang="he-IL"/>
              <a:t>קבועים</a:t>
            </a:r>
            <a:endParaRPr lang="en-US" altLang="he-IL"/>
          </a:p>
        </p:txBody>
      </p:sp>
      <p:sp>
        <p:nvSpPr>
          <p:cNvPr id="48132" name="Rectangle 3">
            <a:extLst>
              <a:ext uri="{FF2B5EF4-FFF2-40B4-BE49-F238E27FC236}">
                <a16:creationId xmlns:a16="http://schemas.microsoft.com/office/drawing/2014/main" xmlns="" id="{852FCEE3-162D-48B2-AFC0-4D1DF150AC8F}"/>
              </a:ext>
            </a:extLst>
          </p:cNvPr>
          <p:cNvSpPr>
            <a:spLocks noGrp="1" noChangeArrowheads="1"/>
          </p:cNvSpPr>
          <p:nvPr>
            <p:ph type="body" idx="4294967295"/>
          </p:nvPr>
        </p:nvSpPr>
        <p:spPr>
          <a:xfrm>
            <a:off x="457200" y="1600200"/>
            <a:ext cx="8229600" cy="4953000"/>
          </a:xfrm>
        </p:spPr>
        <p:txBody>
          <a:bodyPr/>
          <a:lstStyle/>
          <a:p>
            <a:pPr algn="r" rtl="1" eaLnBrk="1" hangingPunct="1">
              <a:lnSpc>
                <a:spcPct val="90000"/>
              </a:lnSpc>
            </a:pPr>
            <a:r>
              <a:rPr lang="he-IL" altLang="he-IL" sz="2800"/>
              <a:t>קבוע הוא משתנה שלא ניתן לשנות את ערכו. הערך נכתב ע"י המתכנת בשורה בה מוגדר הקבוע, ונרשם בזמן קומפילציה.</a:t>
            </a:r>
          </a:p>
          <a:p>
            <a:pPr algn="r" rtl="1" eaLnBrk="1" hangingPunct="1">
              <a:lnSpc>
                <a:spcPct val="90000"/>
              </a:lnSpc>
            </a:pPr>
            <a:r>
              <a:rPr lang="he-IL" altLang="he-IL" sz="2800"/>
              <a:t>לא ניתן לשנות את הערך במהלך ריצת התוכנית. רק המתכנת יכול לשנות את הערך (שינוי בזמן כתיבת התוכנית) ולקמפל מחדש עם הערך החדש.</a:t>
            </a:r>
          </a:p>
          <a:p>
            <a:pPr algn="r" rtl="1" eaLnBrk="1" hangingPunct="1">
              <a:lnSpc>
                <a:spcPct val="90000"/>
              </a:lnSpc>
            </a:pPr>
            <a:r>
              <a:rPr lang="he-IL" altLang="he-IL" sz="2800"/>
              <a:t>כדי להגדיר משתנה כקבוע נוסיף את המילה </a:t>
            </a:r>
            <a:r>
              <a:rPr lang="en-US" altLang="he-IL" sz="2800"/>
              <a:t>const</a:t>
            </a:r>
            <a:r>
              <a:rPr lang="he-IL" altLang="he-IL" sz="2800"/>
              <a:t> לפני הגדרתו</a:t>
            </a:r>
            <a:endParaRPr lang="en-US" altLang="he-IL" sz="2600"/>
          </a:p>
          <a:p>
            <a:pPr algn="r" rtl="1" eaLnBrk="1" hangingPunct="1">
              <a:lnSpc>
                <a:spcPct val="90000"/>
              </a:lnSpc>
            </a:pPr>
            <a:r>
              <a:rPr lang="he-IL" altLang="he-IL"/>
              <a:t>יתרונות:</a:t>
            </a:r>
            <a:endParaRPr lang="en-US" altLang="he-IL"/>
          </a:p>
          <a:p>
            <a:pPr lvl="1" algn="r" rtl="1" eaLnBrk="1" hangingPunct="1">
              <a:lnSpc>
                <a:spcPct val="90000"/>
              </a:lnSpc>
            </a:pPr>
            <a:r>
              <a:rPr lang="he-IL" altLang="he-IL" sz="2500"/>
              <a:t>תוכנית קריאה יותר</a:t>
            </a:r>
            <a:endParaRPr lang="en-US" altLang="he-IL" sz="2500"/>
          </a:p>
          <a:p>
            <a:pPr lvl="1" algn="r" rtl="1" eaLnBrk="1" hangingPunct="1">
              <a:lnSpc>
                <a:spcPct val="90000"/>
              </a:lnSpc>
            </a:pPr>
            <a:r>
              <a:rPr lang="he-IL" altLang="he-IL" sz="2500"/>
              <a:t>תחזוקה</a:t>
            </a:r>
            <a:endParaRPr lang="en-GB" altLang="he-IL" sz="2500"/>
          </a:p>
          <a:p>
            <a:pPr algn="r" rtl="1" eaLnBrk="1" hangingPunct="1">
              <a:lnSpc>
                <a:spcPct val="90000"/>
              </a:lnSpc>
            </a:pPr>
            <a:endParaRPr lang="en-GB" altLang="he-IL"/>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xmlns="" id="{60DE12DF-BF82-4D99-B466-7607D75B0EF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99772368-61A4-4C3C-86E8-580B4A6EFDC8}" type="slidenum">
              <a:rPr lang="he-IL" altLang="he-IL" sz="1200">
                <a:solidFill>
                  <a:srgbClr val="FFFFFF"/>
                </a:solidFill>
              </a:rPr>
              <a:pPr eaLnBrk="1" hangingPunct="1">
                <a:lnSpc>
                  <a:spcPct val="80000"/>
                </a:lnSpc>
              </a:pPr>
              <a:t>55</a:t>
            </a:fld>
            <a:endParaRPr lang="en-US" altLang="he-IL" sz="1200">
              <a:solidFill>
                <a:srgbClr val="FFFFFF"/>
              </a:solidFill>
            </a:endParaRPr>
          </a:p>
        </p:txBody>
      </p:sp>
      <p:sp>
        <p:nvSpPr>
          <p:cNvPr id="49155" name="Rectangle 2">
            <a:extLst>
              <a:ext uri="{FF2B5EF4-FFF2-40B4-BE49-F238E27FC236}">
                <a16:creationId xmlns:a16="http://schemas.microsoft.com/office/drawing/2014/main" xmlns="" id="{42D00B81-F26C-46DD-9B95-BBEE3AA10251}"/>
              </a:ext>
            </a:extLst>
          </p:cNvPr>
          <p:cNvSpPr>
            <a:spLocks noGrp="1" noChangeArrowheads="1"/>
          </p:cNvSpPr>
          <p:nvPr>
            <p:ph type="title" idx="4294967295"/>
          </p:nvPr>
        </p:nvSpPr>
        <p:spPr/>
        <p:txBody>
          <a:bodyPr anchor="b"/>
          <a:lstStyle/>
          <a:p>
            <a:pPr algn="r" eaLnBrk="1" hangingPunct="1"/>
            <a:r>
              <a:rPr lang="he-IL" altLang="he-IL"/>
              <a:t>הגדרת קבועים (3)</a:t>
            </a:r>
            <a:endParaRPr lang="en-US" altLang="he-IL"/>
          </a:p>
        </p:txBody>
      </p:sp>
      <p:sp>
        <p:nvSpPr>
          <p:cNvPr id="77827" name="Rectangle 3">
            <a:extLst>
              <a:ext uri="{FF2B5EF4-FFF2-40B4-BE49-F238E27FC236}">
                <a16:creationId xmlns:a16="http://schemas.microsoft.com/office/drawing/2014/main" xmlns="" id="{EE787604-A51A-4218-8067-BB94B48A0D66}"/>
              </a:ext>
            </a:extLst>
          </p:cNvPr>
          <p:cNvSpPr>
            <a:spLocks noGrp="1" noChangeArrowheads="1"/>
          </p:cNvSpPr>
          <p:nvPr>
            <p:ph type="body" idx="4294967295"/>
          </p:nvPr>
        </p:nvSpPr>
        <p:spPr>
          <a:xfrm>
            <a:off x="-457200" y="1600200"/>
            <a:ext cx="9525000" cy="5105400"/>
          </a:xfrm>
        </p:spPr>
        <p:txBody>
          <a:bodyPr/>
          <a:lstStyle/>
          <a:p>
            <a:pPr algn="l" rtl="0" eaLnBrk="1" hangingPunct="1">
              <a:buFont typeface="Wingdings" panose="05000000000000000000" pitchFamily="2" charset="2"/>
              <a:buNone/>
            </a:pPr>
            <a:r>
              <a:rPr lang="he-IL" altLang="he-IL" sz="1800" dirty="0"/>
              <a:t>       </a:t>
            </a:r>
            <a:r>
              <a:rPr lang="en-US" altLang="he-IL" sz="1800" noProof="1"/>
              <a:t>static void Main(string[] args)</a:t>
            </a:r>
          </a:p>
          <a:p>
            <a:pPr algn="l" rtl="0" eaLnBrk="1" hangingPunct="1">
              <a:buFont typeface="Wingdings" panose="05000000000000000000" pitchFamily="2" charset="2"/>
              <a:buNone/>
            </a:pPr>
            <a:r>
              <a:rPr lang="en-US" altLang="he-IL" sz="1800" noProof="1"/>
              <a:t>        {</a:t>
            </a:r>
          </a:p>
          <a:p>
            <a:pPr algn="l" rtl="0" eaLnBrk="1" hangingPunct="1">
              <a:buFont typeface="Wingdings" panose="05000000000000000000" pitchFamily="2" charset="2"/>
              <a:buNone/>
            </a:pPr>
            <a:r>
              <a:rPr lang="en-US" altLang="he-IL" sz="1800" noProof="1"/>
              <a:t>            double  price;</a:t>
            </a:r>
          </a:p>
          <a:p>
            <a:pPr algn="l" rtl="0" eaLnBrk="1" hangingPunct="1">
              <a:buFont typeface="Wingdings" panose="05000000000000000000" pitchFamily="2" charset="2"/>
              <a:buNone/>
            </a:pPr>
            <a:r>
              <a:rPr lang="en-US" altLang="he-IL" sz="1800" noProof="1"/>
              <a:t>            double  totalPrice;</a:t>
            </a:r>
          </a:p>
          <a:p>
            <a:pPr algn="l" rtl="0" eaLnBrk="1" hangingPunct="1">
              <a:buFont typeface="Wingdings" panose="05000000000000000000" pitchFamily="2" charset="2"/>
              <a:buNone/>
            </a:pPr>
            <a:r>
              <a:rPr lang="en-US" altLang="he-IL" sz="1800" b="1" noProof="1"/>
              <a:t>            </a:t>
            </a:r>
            <a:r>
              <a:rPr lang="en-US" altLang="he-IL" sz="1800" b="1" dirty="0"/>
              <a:t>const </a:t>
            </a:r>
            <a:r>
              <a:rPr lang="en-US" altLang="he-IL" sz="1800" noProof="1"/>
              <a:t>double  TAXES = 0.17;</a:t>
            </a:r>
            <a:endParaRPr lang="en-US" altLang="he-IL" sz="1800" dirty="0"/>
          </a:p>
          <a:p>
            <a:pPr algn="l" rtl="0" eaLnBrk="1" hangingPunct="1">
              <a:buFont typeface="Wingdings" panose="05000000000000000000" pitchFamily="2" charset="2"/>
              <a:buNone/>
            </a:pPr>
            <a:r>
              <a:rPr lang="en-US" altLang="he-IL" sz="1800" dirty="0"/>
              <a:t>	       TAXES = 0.15 ; </a:t>
            </a:r>
            <a:r>
              <a:rPr lang="en-US" altLang="he-IL" sz="1800" b="1" dirty="0">
                <a:solidFill>
                  <a:srgbClr val="009900"/>
                </a:solidFill>
              </a:rPr>
              <a:t>// will not compile since TAXES is const!</a:t>
            </a:r>
            <a:endParaRPr lang="en-US" altLang="he-IL" sz="1800" b="1" noProof="1">
              <a:solidFill>
                <a:srgbClr val="009900"/>
              </a:solidFill>
            </a:endParaRPr>
          </a:p>
          <a:p>
            <a:pPr algn="l" rtl="0" eaLnBrk="1" hangingPunct="1">
              <a:buFont typeface="Wingdings" panose="05000000000000000000" pitchFamily="2" charset="2"/>
              <a:buNone/>
            </a:pPr>
            <a:endParaRPr lang="en-US" altLang="he-IL" sz="1800" noProof="1"/>
          </a:p>
          <a:p>
            <a:pPr algn="l" rtl="0" eaLnBrk="1" hangingPunct="1">
              <a:buFont typeface="Wingdings" panose="05000000000000000000" pitchFamily="2" charset="2"/>
              <a:buNone/>
            </a:pPr>
            <a:endParaRPr lang="en-US" altLang="he-IL" sz="1800" noProof="1"/>
          </a:p>
          <a:p>
            <a:pPr algn="l" rtl="0" eaLnBrk="1" hangingPunct="1">
              <a:buFont typeface="Wingdings" panose="05000000000000000000" pitchFamily="2" charset="2"/>
              <a:buNone/>
            </a:pPr>
            <a:r>
              <a:rPr lang="en-US" altLang="he-IL" sz="1800" noProof="1"/>
              <a:t>            Console.Write("Please enter the product’s price: ");</a:t>
            </a:r>
          </a:p>
          <a:p>
            <a:pPr algn="l" rtl="0" eaLnBrk="1" hangingPunct="1">
              <a:buFont typeface="Wingdings" panose="05000000000000000000" pitchFamily="2" charset="2"/>
              <a:buNone/>
            </a:pPr>
            <a:r>
              <a:rPr lang="en-US" altLang="he-IL" sz="1800" noProof="1"/>
              <a:t>            price = double.Parse(Console.ReadLine());</a:t>
            </a:r>
          </a:p>
          <a:p>
            <a:pPr algn="l" rtl="0" eaLnBrk="1" hangingPunct="1">
              <a:buFont typeface="Wingdings" panose="05000000000000000000" pitchFamily="2" charset="2"/>
              <a:buNone/>
            </a:pPr>
            <a:r>
              <a:rPr lang="en-US" altLang="he-IL" sz="1800" noProof="1"/>
              <a:t>            totalPrice = price + (price * TAXES);</a:t>
            </a:r>
          </a:p>
          <a:p>
            <a:pPr algn="l" rtl="0" eaLnBrk="1" hangingPunct="1">
              <a:buFont typeface="Wingdings" panose="05000000000000000000" pitchFamily="2" charset="2"/>
              <a:buNone/>
            </a:pPr>
            <a:r>
              <a:rPr lang="en-US" altLang="he-IL" sz="1800" noProof="1"/>
              <a:t>            Console.WriteLine("Total price including {0}% taxes is {1}", TAXES*100,</a:t>
            </a:r>
            <a:r>
              <a:rPr lang="en-US" altLang="he-IL" sz="1800" dirty="0"/>
              <a:t> </a:t>
            </a:r>
            <a:r>
              <a:rPr lang="en-US" altLang="he-IL" sz="1800" noProof="1"/>
              <a:t>totalPrice);</a:t>
            </a:r>
          </a:p>
          <a:p>
            <a:pPr algn="l" rtl="0" eaLnBrk="1" hangingPunct="1">
              <a:buFont typeface="Wingdings" panose="05000000000000000000" pitchFamily="2" charset="2"/>
              <a:buNone/>
            </a:pPr>
            <a:r>
              <a:rPr lang="en-US" altLang="he-IL" sz="1800" noProof="1"/>
              <a:t>        }</a:t>
            </a:r>
          </a:p>
        </p:txBody>
      </p:sp>
      <p:pic>
        <p:nvPicPr>
          <p:cNvPr id="49157" name="Picture 6">
            <a:extLst>
              <a:ext uri="{FF2B5EF4-FFF2-40B4-BE49-F238E27FC236}">
                <a16:creationId xmlns:a16="http://schemas.microsoft.com/office/drawing/2014/main" xmlns="" id="{21A3E326-5593-4E17-865C-C742C9BC2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828800"/>
            <a:ext cx="594360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1" name="Line 7">
            <a:extLst>
              <a:ext uri="{FF2B5EF4-FFF2-40B4-BE49-F238E27FC236}">
                <a16:creationId xmlns:a16="http://schemas.microsoft.com/office/drawing/2014/main" xmlns="" id="{6156AE18-BE48-4259-96F3-E9F06260E5F7}"/>
              </a:ext>
            </a:extLst>
          </p:cNvPr>
          <p:cNvSpPr>
            <a:spLocks noChangeShapeType="1"/>
          </p:cNvSpPr>
          <p:nvPr/>
        </p:nvSpPr>
        <p:spPr bwMode="auto">
          <a:xfrm>
            <a:off x="304800" y="3581400"/>
            <a:ext cx="16002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he-IL"/>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7827">
                                            <p:txEl>
                                              <p:pRg st="5" end="5"/>
                                            </p:txEl>
                                          </p:spTgt>
                                        </p:tgtEl>
                                        <p:attrNameLst>
                                          <p:attrName>style.visibility</p:attrName>
                                        </p:attrNameLst>
                                      </p:cBhvr>
                                      <p:to>
                                        <p:strVal val="visible"/>
                                      </p:to>
                                    </p:set>
                                    <p:animEffect transition="in" filter="box(in)">
                                      <p:cBhvr>
                                        <p:cTn id="7" dur="500"/>
                                        <p:tgtEl>
                                          <p:spTgt spid="77827">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7831"/>
                                        </p:tgtEl>
                                        <p:attrNameLst>
                                          <p:attrName>style.visibility</p:attrName>
                                        </p:attrNameLst>
                                      </p:cBhvr>
                                      <p:to>
                                        <p:strVal val="visible"/>
                                      </p:to>
                                    </p:set>
                                    <p:animEffect transition="in" filter="box(in)">
                                      <p:cBhvr>
                                        <p:cTn id="12" dur="500"/>
                                        <p:tgtEl>
                                          <p:spTgt spid="77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287B7CA-7E00-438B-B448-06F94C08F02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FFC4D778-3009-4962-A3C0-77B9AE24FF61}" type="slidenum">
              <a:rPr lang="he-IL" altLang="he-IL" sz="1200">
                <a:solidFill>
                  <a:srgbClr val="FFFFFF"/>
                </a:solidFill>
              </a:rPr>
              <a:pPr eaLnBrk="1" hangingPunct="1">
                <a:lnSpc>
                  <a:spcPct val="80000"/>
                </a:lnSpc>
              </a:pPr>
              <a:t>56</a:t>
            </a:fld>
            <a:endParaRPr lang="en-US" altLang="he-IL" sz="1200">
              <a:solidFill>
                <a:srgbClr val="FFFFFF"/>
              </a:solidFill>
            </a:endParaRPr>
          </a:p>
        </p:txBody>
      </p:sp>
      <p:sp>
        <p:nvSpPr>
          <p:cNvPr id="50179" name="Title 1">
            <a:extLst>
              <a:ext uri="{FF2B5EF4-FFF2-40B4-BE49-F238E27FC236}">
                <a16:creationId xmlns:a16="http://schemas.microsoft.com/office/drawing/2014/main" xmlns="" id="{8D656721-167B-41E1-B9D2-93CF7E994F03}"/>
              </a:ext>
            </a:extLst>
          </p:cNvPr>
          <p:cNvSpPr>
            <a:spLocks noGrp="1"/>
          </p:cNvSpPr>
          <p:nvPr>
            <p:ph type="title" idx="4294967295"/>
          </p:nvPr>
        </p:nvSpPr>
        <p:spPr>
          <a:xfrm>
            <a:off x="612775" y="228600"/>
            <a:ext cx="8153400" cy="990600"/>
          </a:xfrm>
        </p:spPr>
        <p:txBody>
          <a:bodyPr/>
          <a:lstStyle/>
          <a:p>
            <a:pPr algn="r" rtl="1" eaLnBrk="1" hangingPunct="1"/>
            <a:r>
              <a:rPr lang="he-IL" altLang="he-IL"/>
              <a:t>ביחידה זו למדנו:</a:t>
            </a:r>
            <a:endParaRPr lang="en-US" altLang="he-IL"/>
          </a:p>
        </p:txBody>
      </p:sp>
      <p:sp>
        <p:nvSpPr>
          <p:cNvPr id="50180" name="Content Placeholder 2">
            <a:extLst>
              <a:ext uri="{FF2B5EF4-FFF2-40B4-BE49-F238E27FC236}">
                <a16:creationId xmlns:a16="http://schemas.microsoft.com/office/drawing/2014/main" xmlns="" id="{1C194ADA-DA6C-4247-8E60-FFC5F2D832A8}"/>
              </a:ext>
            </a:extLst>
          </p:cNvPr>
          <p:cNvSpPr>
            <a:spLocks noGrp="1"/>
          </p:cNvSpPr>
          <p:nvPr>
            <p:ph sz="quarter" idx="4294967295"/>
          </p:nvPr>
        </p:nvSpPr>
        <p:spPr>
          <a:xfrm>
            <a:off x="612775" y="1600200"/>
            <a:ext cx="8153400" cy="4495800"/>
          </a:xfrm>
        </p:spPr>
        <p:txBody>
          <a:bodyPr/>
          <a:lstStyle/>
          <a:p>
            <a:pPr algn="just" rtl="1" eaLnBrk="1" hangingPunct="1"/>
            <a:r>
              <a:rPr lang="he-IL" altLang="he-IL" dirty="0"/>
              <a:t>אלגוריתם</a:t>
            </a:r>
          </a:p>
          <a:p>
            <a:pPr algn="just" rtl="1" eaLnBrk="1" hangingPunct="1"/>
            <a:r>
              <a:rPr lang="he-IL" altLang="he-IL" dirty="0"/>
              <a:t>הדפסה למסך</a:t>
            </a:r>
          </a:p>
          <a:p>
            <a:pPr algn="just" rtl="1" eaLnBrk="1" hangingPunct="1"/>
            <a:r>
              <a:rPr lang="he-IL" altLang="he-IL" dirty="0"/>
              <a:t>הגדרת משתנים</a:t>
            </a:r>
          </a:p>
          <a:p>
            <a:pPr algn="just" rtl="1" eaLnBrk="1" hangingPunct="1"/>
            <a:r>
              <a:rPr lang="he-IL" altLang="he-IL" dirty="0"/>
              <a:t>קבלת מידע מהמשתמש</a:t>
            </a:r>
          </a:p>
          <a:p>
            <a:pPr algn="just" rtl="1" eaLnBrk="1" hangingPunct="1"/>
            <a:r>
              <a:rPr lang="he-IL" altLang="he-IL" dirty="0"/>
              <a:t>מבנה הזיכרון</a:t>
            </a:r>
          </a:p>
          <a:p>
            <a:pPr algn="just" rtl="1" eaLnBrk="1" hangingPunct="1"/>
            <a:r>
              <a:rPr lang="he-IL" altLang="he-IL" dirty="0"/>
              <a:t>השמת ערך למשתנים</a:t>
            </a:r>
          </a:p>
          <a:p>
            <a:pPr algn="just" rtl="1" eaLnBrk="1" hangingPunct="1"/>
            <a:r>
              <a:rPr lang="he-IL" altLang="he-IL" dirty="0"/>
              <a:t>קבועים</a:t>
            </a:r>
            <a:endParaRPr lang="en-US" altLang="he-IL"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vert="horz" wrap="square" lIns="68580" tIns="34290" rIns="68580" bIns="34290" numCol="1" rtlCol="1" anchor="ctr" anchorCtr="0" compatLnSpc="1">
            <a:prstTxWarp prst="textNoShape">
              <a:avLst/>
            </a:prstTxWarp>
            <a:normAutofit/>
          </a:bodyPr>
          <a:lstStyle/>
          <a:p>
            <a:pPr algn="r" rtl="1"/>
            <a:r>
              <a:rPr lang="he-IL" dirty="0">
                <a:solidFill>
                  <a:schemeClr val="tx1"/>
                </a:solidFill>
              </a:rPr>
              <a:t>אלגוריתמים מתמטיים</a:t>
            </a:r>
          </a:p>
        </p:txBody>
      </p:sp>
      <p:pic>
        <p:nvPicPr>
          <p:cNvPr id="10" name="מציין מיקום תוכן 9">
            <a:extLst>
              <a:ext uri="{FF2B5EF4-FFF2-40B4-BE49-F238E27FC236}">
                <a16:creationId xmlns:a16="http://schemas.microsoft.com/office/drawing/2014/main" xmlns="" id="{2539B16B-75AC-4B02-828A-75BE56FA6C2F}"/>
              </a:ext>
            </a:extLst>
          </p:cNvPr>
          <p:cNvPicPr>
            <a:picLocks noGrp="1" noChangeAspect="1"/>
          </p:cNvPicPr>
          <p:nvPr>
            <p:ph sz="half" idx="1"/>
          </p:nvPr>
        </p:nvPicPr>
        <p:blipFill>
          <a:blip r:embed="rId2"/>
          <a:stretch>
            <a:fillRect/>
          </a:stretch>
        </p:blipFill>
        <p:spPr>
          <a:xfrm>
            <a:off x="2486025" y="2035969"/>
            <a:ext cx="3350419" cy="1393031"/>
          </a:xfrm>
          <a:prstGeom prst="rect">
            <a:avLst/>
          </a:prstGeom>
          <a:ln>
            <a:solidFill>
              <a:schemeClr val="accent1"/>
            </a:solidFill>
          </a:ln>
        </p:spPr>
      </p:pic>
      <p:sp>
        <p:nvSpPr>
          <p:cNvPr id="11" name="TextBox 10">
            <a:extLst>
              <a:ext uri="{FF2B5EF4-FFF2-40B4-BE49-F238E27FC236}">
                <a16:creationId xmlns:a16="http://schemas.microsoft.com/office/drawing/2014/main" xmlns="" id="{7E4601F4-4CB4-4545-B0A2-DD8CB917FB47}"/>
              </a:ext>
            </a:extLst>
          </p:cNvPr>
          <p:cNvSpPr txBox="1"/>
          <p:nvPr/>
        </p:nvSpPr>
        <p:spPr>
          <a:xfrm>
            <a:off x="6019800" y="2380566"/>
            <a:ext cx="2621281" cy="523220"/>
          </a:xfrm>
          <a:prstGeom prst="rect">
            <a:avLst/>
          </a:prstGeom>
          <a:noFill/>
          <a:ln>
            <a:noFill/>
          </a:ln>
        </p:spPr>
        <p:txBody>
          <a:bodyPr wrap="square" rtlCol="1">
            <a:spAutoFit/>
          </a:bodyPr>
          <a:lstStyle/>
          <a:p>
            <a:pPr algn="ctr" rtl="1"/>
            <a:r>
              <a:rPr lang="he-IL" sz="2800" dirty="0"/>
              <a:t>נוסחת השורשים</a:t>
            </a:r>
          </a:p>
        </p:txBody>
      </p:sp>
      <p:sp>
        <p:nvSpPr>
          <p:cNvPr id="12" name="TextBox 11">
            <a:extLst>
              <a:ext uri="{FF2B5EF4-FFF2-40B4-BE49-F238E27FC236}">
                <a16:creationId xmlns:a16="http://schemas.microsoft.com/office/drawing/2014/main" xmlns="" id="{01459FE5-D337-4003-A7F7-4DBAA0A5A6E4}"/>
              </a:ext>
            </a:extLst>
          </p:cNvPr>
          <p:cNvSpPr txBox="1"/>
          <p:nvPr/>
        </p:nvSpPr>
        <p:spPr>
          <a:xfrm>
            <a:off x="3581400" y="3908700"/>
            <a:ext cx="4933951" cy="523220"/>
          </a:xfrm>
          <a:prstGeom prst="rect">
            <a:avLst/>
          </a:prstGeom>
          <a:noFill/>
          <a:ln>
            <a:noFill/>
          </a:ln>
        </p:spPr>
        <p:txBody>
          <a:bodyPr wrap="square" rtlCol="1">
            <a:spAutoFit/>
          </a:bodyPr>
          <a:lstStyle/>
          <a:p>
            <a:pPr algn="ctr" rtl="1"/>
            <a:r>
              <a:rPr lang="he-IL" sz="2800" dirty="0"/>
              <a:t>כפל מספר דו-ספרתי בחד-ספרתי</a:t>
            </a:r>
          </a:p>
        </p:txBody>
      </p:sp>
      <p:pic>
        <p:nvPicPr>
          <p:cNvPr id="6" name="תמונה 5">
            <a:extLst>
              <a:ext uri="{FF2B5EF4-FFF2-40B4-BE49-F238E27FC236}">
                <a16:creationId xmlns:a16="http://schemas.microsoft.com/office/drawing/2014/main" xmlns="" id="{C0771EA6-A976-4AB3-91CD-A51DDBBC3940}"/>
              </a:ext>
            </a:extLst>
          </p:cNvPr>
          <p:cNvPicPr>
            <a:picLocks noChangeAspect="1"/>
          </p:cNvPicPr>
          <p:nvPr/>
        </p:nvPicPr>
        <p:blipFill>
          <a:blip r:embed="rId3"/>
          <a:stretch>
            <a:fillRect/>
          </a:stretch>
        </p:blipFill>
        <p:spPr>
          <a:xfrm>
            <a:off x="3933825" y="4537234"/>
            <a:ext cx="4171950" cy="1550194"/>
          </a:xfrm>
          <a:prstGeom prst="rect">
            <a:avLst/>
          </a:prstGeom>
          <a:ln>
            <a:solidFill>
              <a:schemeClr val="accent1"/>
            </a:solidFill>
          </a:ln>
        </p:spPr>
      </p:pic>
      <p:sp>
        <p:nvSpPr>
          <p:cNvPr id="3" name="מציין מיקום של מספר שקופית 2">
            <a:extLst>
              <a:ext uri="{FF2B5EF4-FFF2-40B4-BE49-F238E27FC236}">
                <a16:creationId xmlns:a16="http://schemas.microsoft.com/office/drawing/2014/main" xmlns="" id="{F3C3A4FC-C308-4E1A-892C-15FDBB813C6E}"/>
              </a:ext>
            </a:extLst>
          </p:cNvPr>
          <p:cNvSpPr>
            <a:spLocks noGrp="1"/>
          </p:cNvSpPr>
          <p:nvPr>
            <p:ph type="sldNum" sz="quarter" idx="11"/>
          </p:nvPr>
        </p:nvSpPr>
        <p:spPr/>
        <p:txBody>
          <a:bodyPr>
            <a:normAutofit fontScale="85000" lnSpcReduction="20000"/>
          </a:bodyPr>
          <a:lstStyle/>
          <a:p>
            <a:fld id="{6E618755-8350-450D-8572-A9CF4C459D22}" type="slidenum">
              <a:rPr lang="he-IL" altLang="he-IL" smtClean="0"/>
              <a:pPr/>
              <a:t>6</a:t>
            </a:fld>
            <a:endParaRPr lang="en-US" altLang="he-IL"/>
          </a:p>
        </p:txBody>
      </p:sp>
    </p:spTree>
    <p:extLst>
      <p:ext uri="{BB962C8B-B14F-4D97-AF65-F5344CB8AC3E}">
        <p14:creationId xmlns:p14="http://schemas.microsoft.com/office/powerpoint/2010/main" val="286512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vert="horz" wrap="square" lIns="68580" tIns="34290" rIns="68580" bIns="34290" numCol="1" rtlCol="1" anchor="ctr" anchorCtr="0" compatLnSpc="1">
            <a:prstTxWarp prst="textNoShape">
              <a:avLst/>
            </a:prstTxWarp>
            <a:normAutofit/>
          </a:bodyPr>
          <a:lstStyle/>
          <a:p>
            <a:pPr algn="r" rtl="1"/>
            <a:r>
              <a:rPr lang="he-IL" dirty="0">
                <a:solidFill>
                  <a:schemeClr val="tx1"/>
                </a:solidFill>
              </a:rPr>
              <a:t>אלגוריתמים במדעי המחשב</a:t>
            </a:r>
          </a:p>
        </p:txBody>
      </p:sp>
      <p:sp>
        <p:nvSpPr>
          <p:cNvPr id="4" name="מציין מיקום תוכן 3"/>
          <p:cNvSpPr>
            <a:spLocks noGrp="1"/>
          </p:cNvSpPr>
          <p:nvPr>
            <p:ph sz="half" idx="2"/>
          </p:nvPr>
        </p:nvSpPr>
        <p:spPr>
          <a:xfrm>
            <a:off x="1113233" y="2534383"/>
            <a:ext cx="7514034" cy="2343150"/>
          </a:xfrm>
        </p:spPr>
        <p:txBody>
          <a:bodyPr>
            <a:normAutofit/>
          </a:bodyPr>
          <a:lstStyle/>
          <a:p>
            <a:pPr algn="r" rtl="1">
              <a:buFont typeface="Wingdings 3" panose="05040102010807070707" pitchFamily="18" charset="2"/>
              <a:buChar char="t"/>
            </a:pPr>
            <a:r>
              <a:rPr lang="he-IL" dirty="0"/>
              <a:t>אלגוריתמים מסוג זה הם שלב מקדים לכתיבת </a:t>
            </a:r>
            <a:r>
              <a:rPr lang="he-IL" dirty="0" err="1"/>
              <a:t>תכניות</a:t>
            </a:r>
            <a:r>
              <a:rPr lang="he-IL" dirty="0"/>
              <a:t> מחשב.</a:t>
            </a:r>
          </a:p>
          <a:p>
            <a:pPr algn="r" rtl="1">
              <a:buFont typeface="Wingdings 3" panose="05040102010807070707" pitchFamily="18" charset="2"/>
              <a:buChar char="t"/>
            </a:pPr>
            <a:r>
              <a:rPr lang="he-IL" dirty="0"/>
              <a:t>זה סוג האלגוריתם אותו נלמד לכתוב בקורס זה.</a:t>
            </a:r>
          </a:p>
          <a:p>
            <a:pPr marL="0" indent="0" algn="r" rtl="1">
              <a:buNone/>
            </a:pPr>
            <a:endParaRPr lang="he-IL" dirty="0"/>
          </a:p>
          <a:p>
            <a:pPr marL="0" indent="0" algn="r" rtl="1">
              <a:buNone/>
            </a:pPr>
            <a:endParaRPr lang="he-IL" dirty="0"/>
          </a:p>
          <a:p>
            <a:pPr marL="0" indent="0" algn="r" rtl="1">
              <a:buNone/>
            </a:pPr>
            <a:endParaRPr lang="he-IL" b="1" dirty="0"/>
          </a:p>
          <a:p>
            <a:pPr marL="0" indent="0" algn="r" rtl="1">
              <a:buNone/>
            </a:pPr>
            <a:endParaRPr lang="he-IL" dirty="0"/>
          </a:p>
        </p:txBody>
      </p:sp>
      <p:sp>
        <p:nvSpPr>
          <p:cNvPr id="3" name="מציין מיקום של מספר שקופית 2">
            <a:extLst>
              <a:ext uri="{FF2B5EF4-FFF2-40B4-BE49-F238E27FC236}">
                <a16:creationId xmlns:a16="http://schemas.microsoft.com/office/drawing/2014/main" xmlns="" id="{FDBEFD84-9FD3-4C3E-9048-CA79E00472A3}"/>
              </a:ext>
            </a:extLst>
          </p:cNvPr>
          <p:cNvSpPr>
            <a:spLocks noGrp="1"/>
          </p:cNvSpPr>
          <p:nvPr>
            <p:ph type="sldNum" sz="quarter" idx="11"/>
          </p:nvPr>
        </p:nvSpPr>
        <p:spPr/>
        <p:txBody>
          <a:bodyPr>
            <a:normAutofit fontScale="85000" lnSpcReduction="20000"/>
          </a:bodyPr>
          <a:lstStyle/>
          <a:p>
            <a:fld id="{6E618755-8350-450D-8572-A9CF4C459D22}" type="slidenum">
              <a:rPr lang="he-IL" altLang="he-IL" smtClean="0"/>
              <a:pPr/>
              <a:t>7</a:t>
            </a:fld>
            <a:endParaRPr lang="en-US" altLang="he-IL"/>
          </a:p>
        </p:txBody>
      </p:sp>
    </p:spTree>
    <p:extLst>
      <p:ext uri="{BB962C8B-B14F-4D97-AF65-F5344CB8AC3E}">
        <p14:creationId xmlns:p14="http://schemas.microsoft.com/office/powerpoint/2010/main" val="219973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vert="horz" wrap="square" lIns="68580" tIns="34290" rIns="68580" bIns="34290" numCol="1" rtlCol="1" anchor="ctr" anchorCtr="0" compatLnSpc="1">
            <a:prstTxWarp prst="textNoShape">
              <a:avLst/>
            </a:prstTxWarp>
            <a:normAutofit/>
          </a:bodyPr>
          <a:lstStyle/>
          <a:p>
            <a:pPr algn="r" rtl="1"/>
            <a:r>
              <a:rPr lang="he-IL" dirty="0">
                <a:solidFill>
                  <a:schemeClr val="tx1"/>
                </a:solidFill>
              </a:rPr>
              <a:t>סוגי אלגוריתמים במדעי המחשב</a:t>
            </a:r>
          </a:p>
        </p:txBody>
      </p:sp>
      <p:sp>
        <p:nvSpPr>
          <p:cNvPr id="4" name="מציין מיקום תוכן 3"/>
          <p:cNvSpPr>
            <a:spLocks noGrp="1"/>
          </p:cNvSpPr>
          <p:nvPr>
            <p:ph sz="half" idx="2"/>
          </p:nvPr>
        </p:nvSpPr>
        <p:spPr>
          <a:xfrm>
            <a:off x="0" y="2257425"/>
            <a:ext cx="8991600" cy="3218830"/>
          </a:xfrm>
        </p:spPr>
        <p:txBody>
          <a:bodyPr wrap="square">
            <a:spAutoFit/>
          </a:bodyPr>
          <a:lstStyle/>
          <a:p>
            <a:pPr algn="r" rtl="1">
              <a:buFont typeface="Wingdings 3" panose="05040102010807070707" pitchFamily="18" charset="2"/>
              <a:buChar char="t"/>
            </a:pPr>
            <a:r>
              <a:rPr lang="he-IL" dirty="0"/>
              <a:t> </a:t>
            </a:r>
            <a:r>
              <a:rPr lang="he-IL" b="1" dirty="0"/>
              <a:t>אלגוריתם מילולי</a:t>
            </a:r>
          </a:p>
          <a:p>
            <a:pPr marL="0" indent="0" algn="r" rtl="1">
              <a:buNone/>
            </a:pPr>
            <a:r>
              <a:rPr lang="he-IL" dirty="0"/>
              <a:t>	 הוא אלגוריתם שמורכב מהוראות מילוליות</a:t>
            </a:r>
          </a:p>
          <a:p>
            <a:pPr algn="r" rtl="1">
              <a:buFont typeface="Wingdings 3" panose="05040102010807070707" pitchFamily="18" charset="2"/>
              <a:buChar char="t"/>
            </a:pPr>
            <a:r>
              <a:rPr lang="he-IL" b="1" dirty="0"/>
              <a:t>תרשים זרימה</a:t>
            </a:r>
          </a:p>
          <a:p>
            <a:pPr marL="0" indent="0" algn="r" rtl="1">
              <a:buNone/>
            </a:pPr>
            <a:r>
              <a:rPr lang="he-IL" dirty="0"/>
              <a:t>	הוא אלגוריתם שמורכב מצורות וחיצים </a:t>
            </a:r>
          </a:p>
          <a:p>
            <a:pPr algn="r" rtl="1">
              <a:buFont typeface="Wingdings 3" panose="05040102010807070707" pitchFamily="18" charset="2"/>
              <a:buChar char="t"/>
            </a:pPr>
            <a:r>
              <a:rPr lang="he-IL" b="1" dirty="0" err="1"/>
              <a:t>פסאודו</a:t>
            </a:r>
            <a:r>
              <a:rPr lang="he-IL" b="1" dirty="0"/>
              <a:t>-קוד</a:t>
            </a:r>
          </a:p>
          <a:p>
            <a:pPr marL="0" indent="0" algn="r" rtl="1">
              <a:buNone/>
            </a:pPr>
            <a:r>
              <a:rPr lang="he-IL" dirty="0"/>
              <a:t>	הוא אלגוריתם שמורכב משילוב של מלל ופקודות תכנות</a:t>
            </a:r>
          </a:p>
        </p:txBody>
      </p:sp>
      <p:sp>
        <p:nvSpPr>
          <p:cNvPr id="3" name="מציין מיקום של מספר שקופית 2">
            <a:extLst>
              <a:ext uri="{FF2B5EF4-FFF2-40B4-BE49-F238E27FC236}">
                <a16:creationId xmlns:a16="http://schemas.microsoft.com/office/drawing/2014/main" xmlns="" id="{B0F4AA73-30F5-4493-9E7F-3FC2BD469E11}"/>
              </a:ext>
            </a:extLst>
          </p:cNvPr>
          <p:cNvSpPr>
            <a:spLocks noGrp="1"/>
          </p:cNvSpPr>
          <p:nvPr>
            <p:ph type="sldNum" sz="quarter" idx="11"/>
          </p:nvPr>
        </p:nvSpPr>
        <p:spPr/>
        <p:txBody>
          <a:bodyPr>
            <a:normAutofit fontScale="85000" lnSpcReduction="20000"/>
          </a:bodyPr>
          <a:lstStyle/>
          <a:p>
            <a:fld id="{6E618755-8350-450D-8572-A9CF4C459D22}" type="slidenum">
              <a:rPr lang="he-IL" altLang="he-IL" smtClean="0"/>
              <a:pPr/>
              <a:t>8</a:t>
            </a:fld>
            <a:endParaRPr lang="en-US" altLang="he-IL"/>
          </a:p>
        </p:txBody>
      </p:sp>
    </p:spTree>
    <p:extLst>
      <p:ext uri="{BB962C8B-B14F-4D97-AF65-F5344CB8AC3E}">
        <p14:creationId xmlns:p14="http://schemas.microsoft.com/office/powerpoint/2010/main" val="394162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vert="horz" wrap="square" lIns="68580" tIns="34290" rIns="68580" bIns="34290" numCol="1" rtlCol="1" anchor="ctr" anchorCtr="0" compatLnSpc="1">
            <a:prstTxWarp prst="textNoShape">
              <a:avLst/>
            </a:prstTxWarp>
            <a:normAutofit/>
          </a:bodyPr>
          <a:lstStyle/>
          <a:p>
            <a:pPr algn="r" rtl="1"/>
            <a:r>
              <a:rPr lang="he-IL" dirty="0">
                <a:solidFill>
                  <a:schemeClr val="tx1"/>
                </a:solidFill>
              </a:rPr>
              <a:t>למה אנו זקוקים לאלגוריתמים?</a:t>
            </a:r>
          </a:p>
        </p:txBody>
      </p:sp>
      <p:sp>
        <p:nvSpPr>
          <p:cNvPr id="4" name="מציין מיקום תוכן 3"/>
          <p:cNvSpPr>
            <a:spLocks noGrp="1"/>
          </p:cNvSpPr>
          <p:nvPr>
            <p:ph sz="half" idx="2"/>
          </p:nvPr>
        </p:nvSpPr>
        <p:spPr>
          <a:xfrm>
            <a:off x="1001316" y="2319939"/>
            <a:ext cx="7514034" cy="3105978"/>
          </a:xfrm>
        </p:spPr>
        <p:txBody>
          <a:bodyPr vert="horz" wrap="square" lIns="68580" tIns="34290" rIns="68580" bIns="34290" numCol="1" rtlCol="1" anchor="t" anchorCtr="0" compatLnSpc="1">
            <a:prstTxWarp prst="textNoShape">
              <a:avLst/>
            </a:prstTxWarp>
            <a:spAutoFit/>
          </a:bodyPr>
          <a:lstStyle/>
          <a:p>
            <a:pPr marL="0" indent="0" algn="r" rtl="1">
              <a:buNone/>
            </a:pPr>
            <a:r>
              <a:rPr lang="he-IL" dirty="0"/>
              <a:t>בדיוק מאותה הסיבה שמהנדסים זקוקים לתוכנית ושרטוטים לפני שהם בונים בית.</a:t>
            </a:r>
          </a:p>
          <a:p>
            <a:pPr>
              <a:buFont typeface="Wingdings 3" panose="05040102010807070707" pitchFamily="18" charset="2"/>
              <a:buChar char="t"/>
            </a:pPr>
            <a:endParaRPr lang="he-IL" dirty="0"/>
          </a:p>
          <a:p>
            <a:pPr>
              <a:buFont typeface="Wingdings 3" panose="05040102010807070707" pitchFamily="18" charset="2"/>
              <a:buChar char="t"/>
            </a:pPr>
            <a:endParaRPr lang="he-IL" dirty="0"/>
          </a:p>
          <a:p>
            <a:pPr>
              <a:buFont typeface="Wingdings 3" panose="05040102010807070707" pitchFamily="18" charset="2"/>
              <a:buChar char="t"/>
            </a:pPr>
            <a:endParaRPr lang="he-IL" dirty="0"/>
          </a:p>
          <a:p>
            <a:pPr>
              <a:buFont typeface="Wingdings 3" panose="05040102010807070707" pitchFamily="18" charset="2"/>
              <a:buChar char="t"/>
            </a:pPr>
            <a:endParaRPr lang="he-IL" dirty="0"/>
          </a:p>
        </p:txBody>
      </p:sp>
      <p:pic>
        <p:nvPicPr>
          <p:cNvPr id="3" name="תמונה 2">
            <a:extLst>
              <a:ext uri="{FF2B5EF4-FFF2-40B4-BE49-F238E27FC236}">
                <a16:creationId xmlns:a16="http://schemas.microsoft.com/office/drawing/2014/main" xmlns="" id="{A90F9399-8C87-40D0-8FD9-2D7C94E8B8F1}"/>
              </a:ext>
            </a:extLst>
          </p:cNvPr>
          <p:cNvPicPr>
            <a:picLocks noChangeAspect="1"/>
          </p:cNvPicPr>
          <p:nvPr/>
        </p:nvPicPr>
        <p:blipFill>
          <a:blip r:embed="rId2"/>
          <a:stretch>
            <a:fillRect/>
          </a:stretch>
        </p:blipFill>
        <p:spPr>
          <a:xfrm>
            <a:off x="2063064" y="4038600"/>
            <a:ext cx="2507456" cy="2057400"/>
          </a:xfrm>
          <a:prstGeom prst="rect">
            <a:avLst/>
          </a:prstGeom>
        </p:spPr>
      </p:pic>
      <p:sp>
        <p:nvSpPr>
          <p:cNvPr id="5" name="מציין מיקום של מספר שקופית 4">
            <a:extLst>
              <a:ext uri="{FF2B5EF4-FFF2-40B4-BE49-F238E27FC236}">
                <a16:creationId xmlns:a16="http://schemas.microsoft.com/office/drawing/2014/main" xmlns="" id="{991A59AD-395B-4222-928F-870A48C9CE00}"/>
              </a:ext>
            </a:extLst>
          </p:cNvPr>
          <p:cNvSpPr>
            <a:spLocks noGrp="1"/>
          </p:cNvSpPr>
          <p:nvPr>
            <p:ph type="sldNum" sz="quarter" idx="11"/>
          </p:nvPr>
        </p:nvSpPr>
        <p:spPr/>
        <p:txBody>
          <a:bodyPr>
            <a:normAutofit fontScale="85000" lnSpcReduction="20000"/>
          </a:bodyPr>
          <a:lstStyle/>
          <a:p>
            <a:fld id="{6E618755-8350-450D-8572-A9CF4C459D22}" type="slidenum">
              <a:rPr lang="he-IL" altLang="he-IL" smtClean="0"/>
              <a:pPr/>
              <a:t>9</a:t>
            </a:fld>
            <a:endParaRPr lang="en-US" altLang="he-IL"/>
          </a:p>
        </p:txBody>
      </p:sp>
    </p:spTree>
    <p:extLst>
      <p:ext uri="{BB962C8B-B14F-4D97-AF65-F5344CB8AC3E}">
        <p14:creationId xmlns:p14="http://schemas.microsoft.com/office/powerpoint/2010/main" val="299145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זרם מדחף">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751</TotalTime>
  <Words>2632</Words>
  <Application>Microsoft Office PowerPoint</Application>
  <PresentationFormat>On-screen Show (4:3)</PresentationFormat>
  <Paragraphs>752</Paragraphs>
  <Slides>56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Verdana</vt:lpstr>
      <vt:lpstr>Wingdings</vt:lpstr>
      <vt:lpstr>Wingdings 2</vt:lpstr>
      <vt:lpstr>Wingdings 3</vt:lpstr>
      <vt:lpstr>Median</vt:lpstr>
      <vt:lpstr>C# - 01  אלגוריתם, קלט, פלט ושימוש במשתנים</vt:lpstr>
      <vt:lpstr>ביחידה זו נלמד:</vt:lpstr>
      <vt:lpstr>הקדמה</vt:lpstr>
      <vt:lpstr>מהו אלגוריתם?</vt:lpstr>
      <vt:lpstr>אלגוריתמים בחיי היום יום</vt:lpstr>
      <vt:lpstr>אלגוריתמים מתמטיים</vt:lpstr>
      <vt:lpstr>אלגוריתמים במדעי המחשב</vt:lpstr>
      <vt:lpstr>סוגי אלגוריתמים במדעי המחשב</vt:lpstr>
      <vt:lpstr>למה אנו זקוקים לאלגוריתמים?</vt:lpstr>
      <vt:lpstr>בניית אלגוריתם לפתרון בעיה</vt:lpstr>
      <vt:lpstr>בניית אלגוריתם לפתרון בעיה</vt:lpstr>
      <vt:lpstr>מהי תכנית מחשב?</vt:lpstr>
      <vt:lpstr>ממה מורכבת תכנית מחשב?</vt:lpstr>
      <vt:lpstr>דוגמאות של קלט</vt:lpstr>
      <vt:lpstr>ממה מורכבת תכנית מחשב?</vt:lpstr>
      <vt:lpstr>דוגמאות של עיבוד נתונים</vt:lpstr>
      <vt:lpstr>ממה מורכבת תכנית מחשב?</vt:lpstr>
      <vt:lpstr>דוגמאות של פלט</vt:lpstr>
      <vt:lpstr>אמצעי קלט ופלט</vt:lpstr>
      <vt:lpstr>תכנית ראשונה – Hello World</vt:lpstr>
      <vt:lpstr>תרשים זרימה לתכנית</vt:lpstr>
      <vt:lpstr>צורות וסימנים בתרשים זרימה</vt:lpstr>
      <vt:lpstr>באיזו סביבה נכתוב תרשימי זרימה?</vt:lpstr>
      <vt:lpstr>התוכנית הראשונה שלי</vt:lpstr>
      <vt:lpstr>תוכנית המדפיסה למסך</vt:lpstr>
      <vt:lpstr>תוכנית המדפיסה שורה למסך</vt:lpstr>
      <vt:lpstr>תוכנית המדפיסה למסך (2)</vt:lpstr>
      <vt:lpstr>קבלת קלט מהמשתמש</vt:lpstr>
      <vt:lpstr>קבלת קלט מהמשתמש (2)</vt:lpstr>
      <vt:lpstr>אחסון ערכים</vt:lpstr>
      <vt:lpstr>אחסון ערכים (2)</vt:lpstr>
      <vt:lpstr>הדפסת ערכו של משתנה</vt:lpstr>
      <vt:lpstr>סיכום עד כה..</vt:lpstr>
      <vt:lpstr>הגדרות</vt:lpstr>
      <vt:lpstr>טיפוסי משתנים</vt:lpstr>
      <vt:lpstr>טיפוסי משתנים (Data Types)</vt:lpstr>
      <vt:lpstr>הגדרת משתנים בתוכנית </vt:lpstr>
      <vt:lpstr>הגדרת משתנים בתוכנית (2)</vt:lpstr>
      <vt:lpstr>ייצוג תווים</vt:lpstr>
      <vt:lpstr>טבלת  ASCII</vt:lpstr>
      <vt:lpstr>טבלת   ASCII- דגשים</vt:lpstr>
      <vt:lpstr>הגדרת משתנים מטיפוס char</vt:lpstr>
      <vt:lpstr>הגדרת משתנים מטיפוס char (2)</vt:lpstr>
      <vt:lpstr>קליטת נתונים מטיפוסים שונים</vt:lpstr>
      <vt:lpstr>דוגמא לקליטת נתונים מטיפוסים שונים</vt:lpstr>
      <vt:lpstr>דוגמא לניסיון המרה שיכשל</vt:lpstr>
      <vt:lpstr>טריק: קבלת ערך של ספרה מתוך תו</vt:lpstr>
      <vt:lpstr>דוגמא להמרה: קליטת 3 ספרות לתוך תוים וחישוב המספר</vt:lpstr>
      <vt:lpstr>הדפסת תווים מיוחדים</vt:lpstr>
      <vt:lpstr>אתחול והשמת משתנים</vt:lpstr>
      <vt:lpstr>השמות בין טיפוסים שונים</vt:lpstr>
      <vt:lpstr>הגדרת קבועים</vt:lpstr>
      <vt:lpstr>הגדרת קבועים (2)</vt:lpstr>
      <vt:lpstr>קבועים</vt:lpstr>
      <vt:lpstr>הגדרת קבועים (3)</vt:lpstr>
      <vt:lpstr>ביחידה זו למדנו:</vt:lpstr>
    </vt:vector>
  </TitlesOfParts>
  <Company>Keren Kalif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input, output and variables</dc:title>
  <dc:creator>Keren Kalif</dc:creator>
  <cp:lastModifiedBy>abo akfy</cp:lastModifiedBy>
  <cp:revision>84</cp:revision>
  <dcterms:created xsi:type="dcterms:W3CDTF">2008-09-23T13:40:33Z</dcterms:created>
  <dcterms:modified xsi:type="dcterms:W3CDTF">2019-12-25T16:19:02Z</dcterms:modified>
</cp:coreProperties>
</file>