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9" r:id="rId2"/>
    <p:sldId id="267" r:id="rId3"/>
    <p:sldId id="269" r:id="rId4"/>
    <p:sldId id="270" r:id="rId5"/>
    <p:sldId id="273" r:id="rId6"/>
    <p:sldId id="271" r:id="rId7"/>
    <p:sldId id="274" r:id="rId8"/>
    <p:sldId id="275" r:id="rId9"/>
    <p:sldId id="277" r:id="rId10"/>
    <p:sldId id="278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9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F63072-19B9-4B5C-BFCE-E28D59D37658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AC806B2-2E13-4FB9-91D4-6432193D50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78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806B2-2E13-4FB9-91D4-6432193D50F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390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806B2-2E13-4FB9-91D4-6432193D50F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16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t>ט"ו/אדר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13BD1CAE-BA12-48C9-89AF-C0432AC6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7737449" cy="20882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5441444-9A94-4154-BFAF-9C5A9D20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78721"/>
            <a:ext cx="3632993" cy="191945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1096000-C237-471E-8954-AAE452F1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252888"/>
            <a:ext cx="3274950" cy="168828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7B84B0C-5E60-49CC-8E44-D1E133294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537" y="4975245"/>
            <a:ext cx="2448523" cy="183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18179-23C8-492D-954B-99DF19D1681A}"/>
              </a:ext>
            </a:extLst>
          </p:cNvPr>
          <p:cNvSpPr txBox="1"/>
          <p:nvPr/>
        </p:nvSpPr>
        <p:spPr>
          <a:xfrm>
            <a:off x="611560" y="404664"/>
            <a:ext cx="8208912" cy="30366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for (j = 0; j &lt; C;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("%7d", mat[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("\n");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05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22C647B-C720-4A1A-8F30-FC90D41D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743"/>
            <a:ext cx="9144000" cy="4688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24DB2B8-263B-4849-ADC4-935E8E83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16633"/>
            <a:ext cx="7000875" cy="2376264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81C1017A-2F60-4676-B6F2-EAD56D7FD33C}"/>
              </a:ext>
            </a:extLst>
          </p:cNvPr>
          <p:cNvSpPr/>
          <p:nvPr/>
        </p:nvSpPr>
        <p:spPr>
          <a:xfrm>
            <a:off x="1025860" y="2264343"/>
            <a:ext cx="7722604" cy="976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000"/>
              </a:spcAft>
              <a:tabLst>
                <a:tab pos="1247775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דוגמאות: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1247775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mat[2][1] = 125;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 - מציבה במיקום (2,1) את המספר 125.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BAEB13-D394-4EBB-8534-C504E312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08" y="4911812"/>
            <a:ext cx="3038475" cy="1657350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86134C73-C858-40B8-989E-0A69ACAC1850}"/>
              </a:ext>
            </a:extLst>
          </p:cNvPr>
          <p:cNvSpPr/>
          <p:nvPr/>
        </p:nvSpPr>
        <p:spPr>
          <a:xfrm>
            <a:off x="539552" y="3309899"/>
            <a:ext cx="8208912" cy="174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1247775" algn="l"/>
              </a:tabLst>
            </a:pP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scanf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(“%d”, &amp;mat[0][2]);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- קולטת מספר ושמה אותו במיקום(0,2).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1247775" algn="l"/>
              </a:tabLst>
            </a:pP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(“%d\n”, mat[1][3])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– מדפיסה את המספר הנמצא בתא (1,3).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1247775" algn="l"/>
              </a:tabLs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if(mat[2][3] &gt; mat[2][2])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– בודקת האם המספר שבתא (2,3) גדול מהמספר שבתא (2,2).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FDE3D-931E-482A-80EB-ACE582ACF97B}"/>
              </a:ext>
            </a:extLst>
          </p:cNvPr>
          <p:cNvSpPr txBox="1"/>
          <p:nvPr/>
        </p:nvSpPr>
        <p:spPr>
          <a:xfrm>
            <a:off x="7308304" y="1304765"/>
            <a:ext cx="1440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B97712D5-5EAD-4A53-BEC5-D1F43E8772C6}"/>
              </a:ext>
            </a:extLst>
          </p:cNvPr>
          <p:cNvSpPr/>
          <p:nvPr/>
        </p:nvSpPr>
        <p:spPr>
          <a:xfrm>
            <a:off x="3923928" y="602128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4C01D380-16D5-489D-A047-187651E4A62F}"/>
              </a:ext>
            </a:extLst>
          </p:cNvPr>
          <p:cNvSpPr/>
          <p:nvPr/>
        </p:nvSpPr>
        <p:spPr>
          <a:xfrm>
            <a:off x="4579604" y="5308439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94829B91-83F8-4AC4-9382-ABF9BBC4F834}"/>
              </a:ext>
            </a:extLst>
          </p:cNvPr>
          <p:cNvSpPr/>
          <p:nvPr/>
        </p:nvSpPr>
        <p:spPr>
          <a:xfrm>
            <a:off x="5068142" y="562707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D94653C4-A14A-48AD-96CD-537BA375FF42}"/>
              </a:ext>
            </a:extLst>
          </p:cNvPr>
          <p:cNvSpPr/>
          <p:nvPr/>
        </p:nvSpPr>
        <p:spPr>
          <a:xfrm>
            <a:off x="5068142" y="605053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97988B0-0869-49F9-AB33-25DB3658FBBF}"/>
              </a:ext>
            </a:extLst>
          </p:cNvPr>
          <p:cNvSpPr/>
          <p:nvPr/>
        </p:nvSpPr>
        <p:spPr>
          <a:xfrm>
            <a:off x="4564086" y="605053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542C860-C3A6-494E-9351-FD8F18D5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3" y="260648"/>
            <a:ext cx="8101774" cy="525658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AB6A7004-9298-4184-94B6-C1AAEFEB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140968"/>
            <a:ext cx="2377447" cy="1426468"/>
          </a:xfrm>
          <a:prstGeom prst="rect">
            <a:avLst/>
          </a:prstGeom>
        </p:spPr>
      </p:pic>
      <p:sp>
        <p:nvSpPr>
          <p:cNvPr id="4" name="תרשים זרימה: צומת מסכם 3">
            <a:extLst>
              <a:ext uri="{FF2B5EF4-FFF2-40B4-BE49-F238E27FC236}">
                <a16:creationId xmlns:a16="http://schemas.microsoft.com/office/drawing/2014/main" id="{AA632643-E16A-4E60-981A-B75E45C3A57B}"/>
              </a:ext>
            </a:extLst>
          </p:cNvPr>
          <p:cNvSpPr/>
          <p:nvPr/>
        </p:nvSpPr>
        <p:spPr>
          <a:xfrm>
            <a:off x="1259632" y="1528274"/>
            <a:ext cx="7200800" cy="4348997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B6A7004-9298-4184-94B6-C1AAEFEB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80728"/>
            <a:ext cx="2377447" cy="142646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F634EBA-1B16-4F4D-9CAF-D0CB69D9C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404664"/>
            <a:ext cx="4957893" cy="3510792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EC72709-F9CE-4714-92C7-C5D3AF63E108}"/>
              </a:ext>
            </a:extLst>
          </p:cNvPr>
          <p:cNvSpPr/>
          <p:nvPr/>
        </p:nvSpPr>
        <p:spPr>
          <a:xfrm>
            <a:off x="3900452" y="402236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4C2E669-2949-4F10-BB53-CEE4E49A0251}"/>
              </a:ext>
            </a:extLst>
          </p:cNvPr>
          <p:cNvSpPr/>
          <p:nvPr/>
        </p:nvSpPr>
        <p:spPr>
          <a:xfrm>
            <a:off x="4583094" y="402236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=0;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158725C-5F30-4833-8EEF-FA3E4181C307}"/>
              </a:ext>
            </a:extLst>
          </p:cNvPr>
          <p:cNvSpPr/>
          <p:nvPr/>
        </p:nvSpPr>
        <p:spPr>
          <a:xfrm>
            <a:off x="5397324" y="402236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&lt;3;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96E4B84-CA3E-49D5-B472-370D4DDE5FCF}"/>
              </a:ext>
            </a:extLst>
          </p:cNvPr>
          <p:cNvSpPr/>
          <p:nvPr/>
        </p:nvSpPr>
        <p:spPr>
          <a:xfrm>
            <a:off x="6159198" y="4022365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++)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ECFA52E-F15E-407F-B25F-399635F66168}"/>
              </a:ext>
            </a:extLst>
          </p:cNvPr>
          <p:cNvSpPr/>
          <p:nvPr/>
        </p:nvSpPr>
        <p:spPr>
          <a:xfrm>
            <a:off x="3917596" y="4496503"/>
            <a:ext cx="51126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scanf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(“%d”, &amp;mat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 [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?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A4916EF-FA89-4E88-B81D-CCA13E61CAEC}"/>
              </a:ext>
            </a:extLst>
          </p:cNvPr>
          <p:cNvSpPr/>
          <p:nvPr/>
        </p:nvSpPr>
        <p:spPr>
          <a:xfrm>
            <a:off x="7959988" y="5343438"/>
            <a:ext cx="101589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]);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6FBDAE2-B32F-4525-8E7C-4218165B5B57}"/>
              </a:ext>
            </a:extLst>
          </p:cNvPr>
          <p:cNvSpPr/>
          <p:nvPr/>
        </p:nvSpPr>
        <p:spPr>
          <a:xfrm>
            <a:off x="3817200" y="4005064"/>
            <a:ext cx="5058289" cy="27089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FB06CC7-2121-44B2-BC48-0E9D2E89C4B1}"/>
              </a:ext>
            </a:extLst>
          </p:cNvPr>
          <p:cNvSpPr/>
          <p:nvPr/>
        </p:nvSpPr>
        <p:spPr>
          <a:xfrm>
            <a:off x="2942512" y="4990262"/>
            <a:ext cx="396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AA4B3AE-9E8D-4101-8CD1-77B48D90759A}"/>
              </a:ext>
            </a:extLst>
          </p:cNvPr>
          <p:cNvSpPr/>
          <p:nvPr/>
        </p:nvSpPr>
        <p:spPr>
          <a:xfrm>
            <a:off x="3376702" y="4976247"/>
            <a:ext cx="32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A3C50CB3-B385-4E9B-955E-E37EE12C9A90}"/>
              </a:ext>
            </a:extLst>
          </p:cNvPr>
          <p:cNvSpPr/>
          <p:nvPr/>
        </p:nvSpPr>
        <p:spPr>
          <a:xfrm rot="16200000">
            <a:off x="2631010" y="4306990"/>
            <a:ext cx="1025593" cy="242525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B91463B1-BFA9-46FB-9E34-27316C876040}"/>
              </a:ext>
            </a:extLst>
          </p:cNvPr>
          <p:cNvSpPr/>
          <p:nvPr/>
        </p:nvSpPr>
        <p:spPr>
          <a:xfrm rot="16200000">
            <a:off x="3028338" y="4324589"/>
            <a:ext cx="1025593" cy="242525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B9145D3-34F0-4173-97C8-C34596227AD6}"/>
              </a:ext>
            </a:extLst>
          </p:cNvPr>
          <p:cNvSpPr/>
          <p:nvPr/>
        </p:nvSpPr>
        <p:spPr>
          <a:xfrm>
            <a:off x="4560371" y="4851999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for(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2B8EAAA9-8598-4AB3-A5C4-42230661E5B1}"/>
              </a:ext>
            </a:extLst>
          </p:cNvPr>
          <p:cNvSpPr/>
          <p:nvPr/>
        </p:nvSpPr>
        <p:spPr>
          <a:xfrm>
            <a:off x="5243013" y="4851999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j=0;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1B26115-5E94-48CA-811E-9122D82D80AE}"/>
              </a:ext>
            </a:extLst>
          </p:cNvPr>
          <p:cNvSpPr/>
          <p:nvPr/>
        </p:nvSpPr>
        <p:spPr>
          <a:xfrm>
            <a:off x="6057243" y="4851999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j&lt;4;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5C2DF98-2C09-4CA4-9A61-0643DDA25E15}"/>
              </a:ext>
            </a:extLst>
          </p:cNvPr>
          <p:cNvSpPr/>
          <p:nvPr/>
        </p:nvSpPr>
        <p:spPr>
          <a:xfrm>
            <a:off x="6819117" y="4851999"/>
            <a:ext cx="829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j++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18407CC-D6C3-4E1F-8477-D07ABF6B4168}"/>
              </a:ext>
            </a:extLst>
          </p:cNvPr>
          <p:cNvSpPr/>
          <p:nvPr/>
        </p:nvSpPr>
        <p:spPr>
          <a:xfrm>
            <a:off x="7651817" y="5343438"/>
            <a:ext cx="49424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[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09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AF0BC94-804A-480D-8B41-95ABC8B6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62050"/>
            <a:ext cx="8991600" cy="45339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A10B4-BBBE-4304-9877-772AAF54642B}"/>
              </a:ext>
            </a:extLst>
          </p:cNvPr>
          <p:cNvSpPr txBox="1">
            <a:spLocks/>
          </p:cNvSpPr>
          <p:nvPr/>
        </p:nvSpPr>
        <p:spPr>
          <a:xfrm>
            <a:off x="188387" y="-99392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1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FEEC409-20B6-4190-A8E3-EAE18A1D9866}"/>
              </a:ext>
            </a:extLst>
          </p:cNvPr>
          <p:cNvSpPr/>
          <p:nvPr/>
        </p:nvSpPr>
        <p:spPr>
          <a:xfrm>
            <a:off x="251520" y="836712"/>
            <a:ext cx="8388424" cy="195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כתוב </a:t>
            </a:r>
            <a:r>
              <a:rPr lang="he-IL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תוכנית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המגדירה 3 מטריצות בגודל 3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David" panose="020E0502060401010101" pitchFamily="34" charset="-79"/>
              </a:rPr>
              <a:t>x</a:t>
            </a:r>
            <a:r>
              <a:rPr lang="he-IL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התוכנית קולטת ערכים לשתי המטריצות הראשונות, ומציבה במטריצה השלישית את חיבור שתי המטריצות שנקלטו.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79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A10B4-BBBE-4304-9877-772AAF54642B}"/>
              </a:ext>
            </a:extLst>
          </p:cNvPr>
          <p:cNvSpPr txBox="1">
            <a:spLocks/>
          </p:cNvSpPr>
          <p:nvPr/>
        </p:nvSpPr>
        <p:spPr>
          <a:xfrm>
            <a:off x="188387" y="-99392"/>
            <a:ext cx="8767227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 2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FEEC409-20B6-4190-A8E3-EAE18A1D9866}"/>
              </a:ext>
            </a:extLst>
          </p:cNvPr>
          <p:cNvSpPr/>
          <p:nvPr/>
        </p:nvSpPr>
        <p:spPr>
          <a:xfrm>
            <a:off x="251520" y="836712"/>
            <a:ext cx="83884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המגדירה מטריצה בגודל 4*4, קולטת לתוכה מספרים ומדפיסה: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את איברי האלכסון הראשי.</a:t>
            </a:r>
          </a:p>
          <a:p>
            <a:pPr marL="514350" indent="-514350">
              <a:buFont typeface="+mj-cs"/>
              <a:buAutoNum type="hebrew2Minus"/>
            </a:pPr>
            <a:endParaRPr lang="he-IL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endParaRPr lang="he-IL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cs"/>
              <a:buAutoNum type="hebrew2Minus"/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איברי האלכסון המשני.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6A92310-A7FE-4BB6-8070-40A3169C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287978"/>
            <a:ext cx="1660004" cy="16859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7E1A695-1E59-4CEC-94F9-9C80575C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4974773"/>
            <a:ext cx="1636192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18179-23C8-492D-954B-99DF19D1681A}"/>
              </a:ext>
            </a:extLst>
          </p:cNvPr>
          <p:cNvSpPr txBox="1"/>
          <p:nvPr/>
        </p:nvSpPr>
        <p:spPr>
          <a:xfrm>
            <a:off x="179512" y="116632"/>
            <a:ext cx="8856984" cy="65988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#define R 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#define C 4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 mat[R][C] = {{ 1, 634, -85,4 },{ -5, 6, 2,62}, { 51234, 7,43,2 }} ,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j;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for (j = 0; j &lt; C;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("%7d", mat[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("\n");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for (j = 0; j &lt; C-1;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mat[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= mat[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 + 1];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mat[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][C-1] = 0;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E567FF4D-158C-4B91-923B-7D01EB733CB1}"/>
              </a:ext>
            </a:extLst>
          </p:cNvPr>
          <p:cNvSpPr txBox="1">
            <a:spLocks/>
          </p:cNvSpPr>
          <p:nvPr/>
        </p:nvSpPr>
        <p:spPr>
          <a:xfrm>
            <a:off x="2915816" y="35351"/>
            <a:ext cx="3312368" cy="1054135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b="1" dirty="0">
                <a:solidFill>
                  <a:srgbClr val="0070C0"/>
                </a:solidFill>
                <a:cs typeface="+mn-cs"/>
              </a:rPr>
              <a:t>דוגמא 3 – טבלת מעקב של מטריצה</a:t>
            </a:r>
            <a:endParaRPr lang="en-US" sz="32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A4F76-F299-461F-8CF1-9B541C0882A8}"/>
              </a:ext>
            </a:extLst>
          </p:cNvPr>
          <p:cNvSpPr txBox="1"/>
          <p:nvPr/>
        </p:nvSpPr>
        <p:spPr>
          <a:xfrm>
            <a:off x="5868144" y="1886264"/>
            <a:ext cx="3168352" cy="39018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marL="342900" lvl="0" indent="-342900">
              <a:lnSpc>
                <a:spcPct val="150000"/>
              </a:lnSpc>
              <a:buFont typeface="+mj-cs"/>
              <a:buAutoNum type="hebrew2Minus"/>
            </a:pP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ציין מהו פלט התוכנית. נמק בעזרת טבלת מעקב.</a:t>
            </a:r>
          </a:p>
          <a:p>
            <a:pPr marL="342900" lvl="0" indent="-342900">
              <a:lnSpc>
                <a:spcPct val="150000"/>
              </a:lnSpc>
              <a:buFont typeface="+mj-cs"/>
              <a:buAutoNum type="hebrew2Minus"/>
            </a:pP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תאר בקצרה (מבלי להסביר כל פקודה ופקודה) מה מבצעת התוכנית.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5868D-1C7A-4C89-9C19-C5294DCE0E94}"/>
              </a:ext>
            </a:extLst>
          </p:cNvPr>
          <p:cNvSpPr txBox="1"/>
          <p:nvPr/>
        </p:nvSpPr>
        <p:spPr>
          <a:xfrm>
            <a:off x="5436096" y="6279703"/>
            <a:ext cx="3600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FF0000"/>
                </a:solidFill>
              </a:rPr>
              <a:t>המשך בשקופית הבאה...</a:t>
            </a:r>
          </a:p>
        </p:txBody>
      </p:sp>
    </p:spTree>
    <p:extLst>
      <p:ext uri="{BB962C8B-B14F-4D97-AF65-F5344CB8AC3E}">
        <p14:creationId xmlns:p14="http://schemas.microsoft.com/office/powerpoint/2010/main" val="23834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294</Words>
  <Application>Microsoft Office PowerPoint</Application>
  <PresentationFormat>‫הצגה על המסך (4:3)</PresentationFormat>
  <Paragraphs>68</Paragraphs>
  <Slides>10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32</cp:revision>
  <dcterms:created xsi:type="dcterms:W3CDTF">2018-02-18T20:21:23Z</dcterms:created>
  <dcterms:modified xsi:type="dcterms:W3CDTF">2019-02-20T19:50:07Z</dcterms:modified>
</cp:coreProperties>
</file>