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93" r:id="rId2"/>
    <p:sldId id="294" r:id="rId3"/>
    <p:sldId id="295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7A07D-91A6-4D01-B154-53FC7380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35DE54-AB48-4DF2-A7AA-E415F22DB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CBCBF6-F5FD-4CE8-B3D9-3B93B6DE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516D17-F5EA-4CEE-A745-0260D611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921AA5-E28F-45FB-A3AF-6509BFEA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57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B1E7EF-F391-40A5-B575-3FAF95F8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EF8DA9C-540F-4CA0-AD23-AF1E66066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DC6515-5C15-4E24-92F8-C02AA100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9BCC40-DAD3-43EE-9B4C-0DA25729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9D2D6E-AB9E-4D97-9672-1F00DED2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3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3788084-804E-4CC8-B495-03A3B9B32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6BFD4C6-8136-4F21-9F56-CAAFF586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D60EE1-2B99-423F-8E17-9CF6F9C8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05EE33-FC5C-4BCA-BD36-72917F9D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E4B59C-BF98-4E8C-9765-96DE44A3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40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10CD84-4DE4-441C-BFCA-8E793564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11938B-0AD8-427C-9382-D4ABE573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15B9BE-2C01-4FB4-8EA3-CAE856CB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1D01E7-E89D-41FD-AF01-AEEDAC4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3EEBBD-8ADA-41A4-A315-8EE8173C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62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19C31D-A69B-4E3A-A3D5-35FCA7B0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8014BA1-6A44-4AFE-B349-39A1C7F1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CEF5E-3082-4414-81D8-3ED0177C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586461-FEDA-45F6-83BC-8BE66952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0451A9-F061-43F3-B693-1ECD7BF0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4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633FED-F29F-4B06-A3A0-D1BE3AF8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08AACE-E12A-4031-A6EF-921E27CA9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F2F8203-1CDF-411C-A3AD-8D251BC02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E21372-0AAB-437F-8D28-899CADE0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5674A4F-130B-423B-AED3-2A6785C1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85BE42-E277-4E12-9D4E-F7DF49E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1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F91E9C-23EB-4A54-AF90-4721007A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FF0302-EE0B-427F-B415-C442FBD8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F063168-736B-4DFA-BC7A-E579E52F3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B2948AE-17FF-45C8-A340-56EBF7703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A5B5090-5D1B-49CB-93BA-328524080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61138CF-F748-4969-8DFB-9B637C8D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F999980-C2AB-42A6-B454-9C32298C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BB96D14-74C0-4FA5-9506-4B29C57F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C87DF-A4A9-4496-A790-1153EF21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DA13D45-D9C1-46DC-927C-9FA08285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55D801D-2ABF-459E-8DC7-ABC676DA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18E1A5-F181-42E6-B568-A10FA16C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08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4D4AA8D-B80B-4DA6-B34A-D40A0F6D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B9B59FF-2B79-411B-A5EC-91A3D2B6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54A48FB-F113-40BD-AC89-41E709E9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4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D253B4-EF66-4F7C-B9E3-10F4E692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D59272-60D9-4EE8-B17B-CE1564C2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B7A3201-96C9-44E3-A9BE-0859CDD3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B493A48-36B6-4C93-BA6F-C22A24C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87F0BAA-A035-44DD-A464-0FF40210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025077-5979-4CDB-97B8-24C0E0BD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224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224AE1-7A87-4C25-80AC-778332C4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F2A7E1B-54EC-4165-88AA-D1D0C2761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AC5C3F-765B-48CB-86CC-91EFC063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849E63-C5E8-497D-8738-EF04BF3E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72AE8B-A6B3-429C-855E-460B67E1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931895A-88B1-4003-9EB8-F898B7AA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3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83817A8-F004-4409-9636-55FDFA0D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9C7BD4-5DB4-45A9-A4CB-D62E8E99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DD33C4-128D-4185-B7B2-6C564E56C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91AB-1CC2-4BB4-A8FC-34F5995C5EA7}" type="datetimeFigureOut">
              <a:rPr lang="he-IL" smtClean="0"/>
              <a:t>ל'/ניסן/תשע"ח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958178-09F0-482B-B2D2-16DB63549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88E54A-91B6-4E9B-AE44-8AED55256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E634-CE6F-4390-81F5-8CBEA53AE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71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26701" y="365808"/>
            <a:ext cx="4338598" cy="7571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הפונקציה </a:t>
            </a:r>
            <a:r>
              <a:rPr lang="en-US" sz="4800" b="1" dirty="0" err="1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sizeof</a:t>
            </a:r>
            <a:endParaRPr lang="he-IL" sz="4800" b="1" dirty="0">
              <a:solidFill>
                <a:srgbClr val="0070C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44720" y="1340768"/>
            <a:ext cx="11702561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e-IL" dirty="0"/>
              <a:t>הפונקציה </a:t>
            </a:r>
            <a:r>
              <a:rPr lang="en-US" dirty="0" err="1"/>
              <a:t>sizeof</a:t>
            </a:r>
            <a:r>
              <a:rPr lang="he-IL" dirty="0"/>
              <a:t> מקבלת משתנה או טיפוס בשפת </a:t>
            </a:r>
            <a:r>
              <a:rPr lang="en-US" dirty="0"/>
              <a:t>C</a:t>
            </a:r>
            <a:r>
              <a:rPr lang="he-IL" dirty="0"/>
              <a:t> ומחזירה את הגודל שלו ב-</a:t>
            </a:r>
            <a:r>
              <a:rPr lang="en-US" dirty="0"/>
              <a:t>bytes</a:t>
            </a:r>
            <a:endParaRPr lang="he-IL" dirty="0"/>
          </a:p>
        </p:txBody>
      </p:sp>
      <p:graphicFrame>
        <p:nvGraphicFramePr>
          <p:cNvPr id="17" name="מציין מיקום תוכן 6">
            <a:extLst>
              <a:ext uri="{FF2B5EF4-FFF2-40B4-BE49-F238E27FC236}">
                <a16:creationId xmlns:a16="http://schemas.microsoft.com/office/drawing/2014/main" id="{4A0F067F-8A22-473B-8F62-A02840745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482699"/>
              </p:ext>
            </p:extLst>
          </p:nvPr>
        </p:nvGraphicFramePr>
        <p:xfrm>
          <a:off x="4611846" y="2564904"/>
          <a:ext cx="2968308" cy="34671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2485">
                  <a:extLst>
                    <a:ext uri="{9D8B030D-6E8A-4147-A177-3AD203B41FA5}">
                      <a16:colId xmlns:a16="http://schemas.microsoft.com/office/drawing/2014/main" val="2689099928"/>
                    </a:ext>
                  </a:extLst>
                </a:gridCol>
                <a:gridCol w="865823">
                  <a:extLst>
                    <a:ext uri="{9D8B030D-6E8A-4147-A177-3AD203B41FA5}">
                      <a16:colId xmlns:a16="http://schemas.microsoft.com/office/drawing/2014/main" val="15858516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rtl="1"/>
                      <a:r>
                        <a:rPr lang="he-IL" sz="2800" dirty="0"/>
                        <a:t>סוג המשתנה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גודל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018479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char</a:t>
                      </a:r>
                      <a:endParaRPr lang="he-IL" sz="2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he-IL" sz="28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18100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short</a:t>
                      </a:r>
                      <a:endParaRPr lang="he-IL" sz="2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20922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int</a:t>
                      </a:r>
                      <a:endParaRPr lang="he-IL" sz="2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he-IL" sz="28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475375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long</a:t>
                      </a:r>
                      <a:endParaRPr lang="he-IL" sz="2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he-IL" sz="28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01215119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float</a:t>
                      </a:r>
                      <a:endParaRPr lang="he-IL" sz="2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he-IL" sz="28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5868372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double</a:t>
                      </a:r>
                      <a:endParaRPr lang="he-IL" sz="2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he-IL" sz="28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154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1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98F1C8C-3336-4EBE-A2FD-34C249F75228}"/>
              </a:ext>
            </a:extLst>
          </p:cNvPr>
          <p:cNvSpPr/>
          <p:nvPr/>
        </p:nvSpPr>
        <p:spPr>
          <a:xfrm>
            <a:off x="1631504" y="260648"/>
            <a:ext cx="6480720" cy="604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algn="l" rtl="0"/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tav, arr_tav[10];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shrt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(x));</a:t>
            </a:r>
          </a:p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(y));</a:t>
            </a:r>
          </a:p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arr_tav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shrt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23C0C-D945-4C95-B63A-11842323B86E}"/>
              </a:ext>
            </a:extLst>
          </p:cNvPr>
          <p:cNvSpPr txBox="1"/>
          <p:nvPr/>
        </p:nvSpPr>
        <p:spPr>
          <a:xfrm>
            <a:off x="8175104" y="2231125"/>
            <a:ext cx="7200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6450E-7948-4E9B-872F-3C0D8D27538C}"/>
              </a:ext>
            </a:extLst>
          </p:cNvPr>
          <p:cNvSpPr txBox="1"/>
          <p:nvPr/>
        </p:nvSpPr>
        <p:spPr>
          <a:xfrm>
            <a:off x="8175104" y="3645477"/>
            <a:ext cx="7200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510D3-CD3D-4A1A-A61A-0CF48A4F2E06}"/>
              </a:ext>
            </a:extLst>
          </p:cNvPr>
          <p:cNvSpPr txBox="1"/>
          <p:nvPr/>
        </p:nvSpPr>
        <p:spPr>
          <a:xfrm>
            <a:off x="8175104" y="4119523"/>
            <a:ext cx="7200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344ED-2170-43E1-B383-C31218F32D00}"/>
              </a:ext>
            </a:extLst>
          </p:cNvPr>
          <p:cNvSpPr txBox="1"/>
          <p:nvPr/>
        </p:nvSpPr>
        <p:spPr>
          <a:xfrm>
            <a:off x="8175104" y="4581128"/>
            <a:ext cx="7200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91F24-FF8D-4AD5-AABD-81ABD2CF1BAC}"/>
              </a:ext>
            </a:extLst>
          </p:cNvPr>
          <p:cNvSpPr txBox="1"/>
          <p:nvPr/>
        </p:nvSpPr>
        <p:spPr>
          <a:xfrm>
            <a:off x="8175104" y="5013176"/>
            <a:ext cx="7200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F5795-7FF7-4BBF-8F8C-90A2764B4C88}"/>
              </a:ext>
            </a:extLst>
          </p:cNvPr>
          <p:cNvSpPr txBox="1"/>
          <p:nvPr/>
        </p:nvSpPr>
        <p:spPr>
          <a:xfrm>
            <a:off x="8175104" y="5445224"/>
            <a:ext cx="7200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F29F9-6925-4EF4-95E1-A2D06AFF78E1}"/>
              </a:ext>
            </a:extLst>
          </p:cNvPr>
          <p:cNvSpPr txBox="1"/>
          <p:nvPr/>
        </p:nvSpPr>
        <p:spPr>
          <a:xfrm>
            <a:off x="8175104" y="5877272"/>
            <a:ext cx="7200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754B6-C042-42D0-A3EE-7934C4BF2202}"/>
              </a:ext>
            </a:extLst>
          </p:cNvPr>
          <p:cNvSpPr txBox="1"/>
          <p:nvPr/>
        </p:nvSpPr>
        <p:spPr>
          <a:xfrm>
            <a:off x="8175104" y="2663173"/>
            <a:ext cx="7200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F2B3FC-3DB9-495A-A74D-4201330D381D}"/>
              </a:ext>
            </a:extLst>
          </p:cNvPr>
          <p:cNvSpPr txBox="1"/>
          <p:nvPr/>
        </p:nvSpPr>
        <p:spPr>
          <a:xfrm>
            <a:off x="8175104" y="3171431"/>
            <a:ext cx="7200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5BE3C-5053-4D1E-A69A-A110B83D4F5F}"/>
              </a:ext>
            </a:extLst>
          </p:cNvPr>
          <p:cNvSpPr txBox="1"/>
          <p:nvPr/>
        </p:nvSpPr>
        <p:spPr>
          <a:xfrm>
            <a:off x="5663952" y="5877272"/>
            <a:ext cx="22322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000" dirty="0"/>
              <a:t>ניתן לכתוב גם טיפוס</a:t>
            </a:r>
          </a:p>
        </p:txBody>
      </p:sp>
    </p:spTree>
    <p:extLst>
      <p:ext uri="{BB962C8B-B14F-4D97-AF65-F5344CB8AC3E}">
        <p14:creationId xmlns:p14="http://schemas.microsoft.com/office/powerpoint/2010/main" val="127327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77752" y="585613"/>
            <a:ext cx="9036496" cy="7571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מציאת גודל של מערך בעזרת </a:t>
            </a:r>
            <a:r>
              <a:rPr lang="en-US" sz="4800" b="1" dirty="0" err="1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sizeof</a:t>
            </a:r>
            <a:endParaRPr lang="he-IL" sz="4800" b="1" dirty="0">
              <a:solidFill>
                <a:srgbClr val="0070C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98F1C8C-3336-4EBE-A2FD-34C249F75228}"/>
              </a:ext>
            </a:extLst>
          </p:cNvPr>
          <p:cNvSpPr/>
          <p:nvPr/>
        </p:nvSpPr>
        <p:spPr>
          <a:xfrm>
            <a:off x="1757772" y="4293097"/>
            <a:ext cx="8676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 rtl="0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  <a:endParaRPr lang="he-IL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548B4-C7A8-42B8-99F5-7BE63039C778}"/>
              </a:ext>
            </a:extLst>
          </p:cNvPr>
          <p:cNvSpPr txBox="1"/>
          <p:nvPr/>
        </p:nvSpPr>
        <p:spPr>
          <a:xfrm>
            <a:off x="5735960" y="6021288"/>
            <a:ext cx="72008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75648-C3B7-490A-A389-53F4E55C802B}"/>
              </a:ext>
            </a:extLst>
          </p:cNvPr>
          <p:cNvSpPr txBox="1"/>
          <p:nvPr/>
        </p:nvSpPr>
        <p:spPr>
          <a:xfrm>
            <a:off x="1694638" y="1772816"/>
            <a:ext cx="8802724" cy="52322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e-IL"/>
              <a:t>ניתן למצוא </a:t>
            </a:r>
            <a:r>
              <a:rPr lang="he-IL" dirty="0"/>
              <a:t>את הגודל של מערך מסוים בעזרת הפונקציה </a:t>
            </a:r>
            <a:r>
              <a:rPr lang="en-US" dirty="0" err="1"/>
              <a:t>sizeof</a:t>
            </a:r>
            <a:r>
              <a:rPr lang="he-I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8133D-EF8D-4FDB-BDB2-9D2144540F38}"/>
              </a:ext>
            </a:extLst>
          </p:cNvPr>
          <p:cNvSpPr txBox="1"/>
          <p:nvPr/>
        </p:nvSpPr>
        <p:spPr>
          <a:xfrm>
            <a:off x="2815199" y="2796085"/>
            <a:ext cx="656160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pPr algn="ctr" rtl="0"/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he-IL" dirty="0"/>
              <a:t>המערך</a:t>
            </a:r>
            <a:r>
              <a:rPr lang="en-US" dirty="0"/>
              <a:t>)/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he-IL" dirty="0"/>
              <a:t>האיבר הראשון במערך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7" name="סוגר מסולסל ימני 6">
            <a:extLst>
              <a:ext uri="{FF2B5EF4-FFF2-40B4-BE49-F238E27FC236}">
                <a16:creationId xmlns:a16="http://schemas.microsoft.com/office/drawing/2014/main" id="{497A1220-DED1-4901-B76C-5DCDE2A404C2}"/>
              </a:ext>
            </a:extLst>
          </p:cNvPr>
          <p:cNvSpPr/>
          <p:nvPr/>
        </p:nvSpPr>
        <p:spPr>
          <a:xfrm rot="16200000">
            <a:off x="5647043" y="4093981"/>
            <a:ext cx="321851" cy="2160240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55661-A2B5-4BF0-9115-922DBB129291}"/>
              </a:ext>
            </a:extLst>
          </p:cNvPr>
          <p:cNvSpPr txBox="1"/>
          <p:nvPr/>
        </p:nvSpPr>
        <p:spPr>
          <a:xfrm>
            <a:off x="5375919" y="4460600"/>
            <a:ext cx="86409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20</a:t>
            </a:r>
            <a:endParaRPr lang="he-IL" sz="2800" dirty="0"/>
          </a:p>
        </p:txBody>
      </p:sp>
      <p:sp>
        <p:nvSpPr>
          <p:cNvPr id="9" name="סוגר מסולסל ימני 8">
            <a:extLst>
              <a:ext uri="{FF2B5EF4-FFF2-40B4-BE49-F238E27FC236}">
                <a16:creationId xmlns:a16="http://schemas.microsoft.com/office/drawing/2014/main" id="{BAF10603-2E36-4707-8684-10478FE33DD3}"/>
              </a:ext>
            </a:extLst>
          </p:cNvPr>
          <p:cNvSpPr/>
          <p:nvPr/>
        </p:nvSpPr>
        <p:spPr>
          <a:xfrm rot="16200000">
            <a:off x="8321013" y="3856190"/>
            <a:ext cx="321851" cy="2572943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BFAF5-5509-4100-8F40-4B1FF41CD215}"/>
              </a:ext>
            </a:extLst>
          </p:cNvPr>
          <p:cNvSpPr txBox="1"/>
          <p:nvPr/>
        </p:nvSpPr>
        <p:spPr>
          <a:xfrm>
            <a:off x="8049889" y="4458514"/>
            <a:ext cx="86409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620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215</Words>
  <Application>Microsoft Office PowerPoint</Application>
  <PresentationFormat>מסך רחב</PresentationFormat>
  <Paragraphs>50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ערכת נושא Office</vt:lpstr>
      <vt:lpstr>הפונקציה sizeof</vt:lpstr>
      <vt:lpstr>מצגת של PowerPoint‏</vt:lpstr>
      <vt:lpstr>מציאת גודל של מערך בעזרת sizeof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הפונקציה sizeof</dc:title>
  <dc:creator>אניטה אולמן</dc:creator>
  <cp:lastModifiedBy>אניטה אולמן</cp:lastModifiedBy>
  <cp:revision>5</cp:revision>
  <dcterms:created xsi:type="dcterms:W3CDTF">2018-04-04T08:52:57Z</dcterms:created>
  <dcterms:modified xsi:type="dcterms:W3CDTF">2018-04-15T04:11:17Z</dcterms:modified>
</cp:coreProperties>
</file>