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340" r:id="rId2"/>
    <p:sldId id="348" r:id="rId3"/>
    <p:sldId id="349" r:id="rId4"/>
    <p:sldId id="350" r:id="rId5"/>
    <p:sldId id="351" r:id="rId6"/>
    <p:sldId id="352" r:id="rId7"/>
    <p:sldId id="353" r:id="rId8"/>
    <p:sldId id="347" r:id="rId9"/>
    <p:sldId id="35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כ"ד/ניסן/תשע"ט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2642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מבנים -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38082" y="1004892"/>
            <a:ext cx="866783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מבנה 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struct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מאפשר הגדרת אוסף משתנים </a:t>
            </a:r>
            <a:r>
              <a:rPr lang="he-IL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מטיפוסים שונים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כיחידה אחת. 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מבנה שמכיל פרטים של קורס.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656840" y="2780928"/>
            <a:ext cx="2372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פרטי קורס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שם הקורס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 שעות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מחיר הקורס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6248" y="3211814"/>
            <a:ext cx="2090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מחרוזת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 שלם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מספר ממשי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3211815"/>
            <a:ext cx="244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char name[50];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hours;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float price;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3980" y="2716761"/>
            <a:ext cx="6915128" cy="1944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מבנה -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D20FD-5EF9-4F3D-B199-E3781AFFEEFF}"/>
              </a:ext>
            </a:extLst>
          </p:cNvPr>
          <p:cNvSpPr txBox="1"/>
          <p:nvPr/>
        </p:nvSpPr>
        <p:spPr>
          <a:xfrm>
            <a:off x="1259632" y="846292"/>
            <a:ext cx="739856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ישנן 2 דרכים להגדיר </a:t>
            </a:r>
            <a:r>
              <a:rPr lang="en-US" sz="2800" dirty="0"/>
              <a:t>struct</a:t>
            </a:r>
            <a:r>
              <a:rPr lang="he-IL" sz="2800" dirty="0"/>
              <a:t>.</a:t>
            </a:r>
          </a:p>
          <a:p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דרך 1: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690" y="1780426"/>
            <a:ext cx="4208502" cy="1856988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שם המבנה</a:t>
            </a: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הגדרת משתני המבנה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1C6288C-D65B-46E2-B328-E8C66848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690" y="3861048"/>
            <a:ext cx="4208502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79C08-18A5-47FC-A0D7-F14CED966971}"/>
              </a:ext>
            </a:extLst>
          </p:cNvPr>
          <p:cNvSpPr txBox="1"/>
          <p:nvPr/>
        </p:nvSpPr>
        <p:spPr>
          <a:xfrm>
            <a:off x="6404238" y="4077072"/>
            <a:ext cx="263225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המבנה </a:t>
            </a:r>
            <a:r>
              <a:rPr lang="en-US" sz="2800" dirty="0"/>
              <a:t>course</a:t>
            </a:r>
            <a:r>
              <a:rPr lang="he-IL" sz="2800" dirty="0"/>
              <a:t> שהוגדר הוא </a:t>
            </a:r>
            <a:r>
              <a:rPr lang="he-IL" sz="2800" b="1" dirty="0">
                <a:solidFill>
                  <a:srgbClr val="FF0000"/>
                </a:solidFill>
              </a:rPr>
              <a:t>לא</a:t>
            </a:r>
            <a:r>
              <a:rPr lang="he-IL" sz="2800" dirty="0"/>
              <a:t> משתנה אלא </a:t>
            </a:r>
            <a:r>
              <a:rPr lang="he-IL" sz="2800" b="1" dirty="0">
                <a:solidFill>
                  <a:srgbClr val="FF0000"/>
                </a:solidFill>
              </a:rPr>
              <a:t>טיפוס חדש</a:t>
            </a:r>
            <a:endParaRPr lang="he-IL" sz="28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E31369D-0732-4DE3-AFF7-41397C57DCF0}"/>
              </a:ext>
            </a:extLst>
          </p:cNvPr>
          <p:cNvSpPr/>
          <p:nvPr/>
        </p:nvSpPr>
        <p:spPr>
          <a:xfrm>
            <a:off x="2843808" y="4754181"/>
            <a:ext cx="2808312" cy="13391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C4D0B27A-3DA3-493F-8683-935ADCFDFD8C}"/>
              </a:ext>
            </a:extLst>
          </p:cNvPr>
          <p:cNvSpPr/>
          <p:nvPr/>
        </p:nvSpPr>
        <p:spPr>
          <a:xfrm>
            <a:off x="107504" y="3068960"/>
            <a:ext cx="1880140" cy="3024336"/>
          </a:xfrm>
          <a:prstGeom prst="wedgeRoundRectCallout">
            <a:avLst>
              <a:gd name="adj1" fmla="val 92630"/>
              <a:gd name="adj2" fmla="val 30198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rgbClr val="FF0000"/>
                </a:solidFill>
              </a:rPr>
              <a:t>שדות</a:t>
            </a:r>
          </a:p>
          <a:p>
            <a:r>
              <a:rPr lang="he-IL" sz="2400" dirty="0">
                <a:solidFill>
                  <a:schemeClr val="tx1"/>
                </a:solidFill>
              </a:rPr>
              <a:t>(יכולים להיות גם מצביע, מערך, מחרוזת וכו')</a:t>
            </a: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9604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משתנה מטיפוס מבנה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777" y="4149080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 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0692EF-70E4-4BEA-B6D4-029BA3D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777" y="1052736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648A6E2-2C0E-4E4C-8EE4-D7334EF9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437112"/>
            <a:ext cx="1890059" cy="14370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987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מבנה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דרך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D20FD-5EF9-4F3D-B199-E3781AFFEEFF}"/>
              </a:ext>
            </a:extLst>
          </p:cNvPr>
          <p:cNvSpPr txBox="1"/>
          <p:nvPr/>
        </p:nvSpPr>
        <p:spPr>
          <a:xfrm>
            <a:off x="1259632" y="846292"/>
            <a:ext cx="73985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דרך 2: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690" y="1334151"/>
            <a:ext cx="4208502" cy="1856988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הגדרת משתני המבנה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r>
              <a:rPr lang="he-IL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שם המבנה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1C6288C-D65B-46E2-B328-E8C66848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690" y="3861048"/>
            <a:ext cx="4208502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40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9604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משתנה מטיפוס מבנה – דרך 2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777" y="4149080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0692EF-70E4-4BEA-B6D4-029BA3D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777" y="1052736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648A6E2-2C0E-4E4C-8EE4-D7334EF9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437112"/>
            <a:ext cx="1890059" cy="143707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D9010399-B56A-4B37-A3EB-4C176ABB6493}"/>
              </a:ext>
            </a:extLst>
          </p:cNvPr>
          <p:cNvSpPr/>
          <p:nvPr/>
        </p:nvSpPr>
        <p:spPr>
          <a:xfrm>
            <a:off x="107504" y="4005064"/>
            <a:ext cx="1872208" cy="1656184"/>
          </a:xfrm>
          <a:prstGeom prst="wedgeRoundRectCallout">
            <a:avLst>
              <a:gd name="adj1" fmla="val 98854"/>
              <a:gd name="adj2" fmla="val 27556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אין צורך במילה </a:t>
            </a:r>
            <a:r>
              <a:rPr lang="en-US" sz="2400" dirty="0">
                <a:solidFill>
                  <a:schemeClr val="tx1"/>
                </a:solidFill>
              </a:rPr>
              <a:t>struct</a:t>
            </a:r>
            <a:r>
              <a:rPr lang="he-IL" sz="2400" dirty="0">
                <a:solidFill>
                  <a:schemeClr val="tx1"/>
                </a:solidFill>
              </a:rPr>
              <a:t> לפני שם המבנה</a:t>
            </a:r>
          </a:p>
        </p:txBody>
      </p:sp>
    </p:spTree>
    <p:extLst>
      <p:ext uri="{BB962C8B-B14F-4D97-AF65-F5344CB8AC3E}">
        <p14:creationId xmlns:p14="http://schemas.microsoft.com/office/powerpoint/2010/main" val="285334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שתי הדרכים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693490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 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0692EF-70E4-4BEA-B6D4-029BA3D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700808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5B3A4A8-DD90-4384-9172-FB9A3C59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4682584"/>
            <a:ext cx="3704446" cy="193551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19028CE-10DE-4ED4-BC43-CC4174AC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689902"/>
            <a:ext cx="370444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2358F-C777-4782-8BA1-57DE85D3FDDA}"/>
              </a:ext>
            </a:extLst>
          </p:cNvPr>
          <p:cNvSpPr txBox="1"/>
          <p:nvPr/>
        </p:nvSpPr>
        <p:spPr>
          <a:xfrm>
            <a:off x="1691680" y="89730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FB220-F75E-41BA-B308-F5F82ABBC512}"/>
              </a:ext>
            </a:extLst>
          </p:cNvPr>
          <p:cNvSpPr txBox="1"/>
          <p:nvPr/>
        </p:nvSpPr>
        <p:spPr>
          <a:xfrm>
            <a:off x="5868144" y="897308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2</a:t>
            </a:r>
          </a:p>
        </p:txBody>
      </p:sp>
    </p:spTree>
    <p:extLst>
      <p:ext uri="{BB962C8B-B14F-4D97-AF65-F5344CB8AC3E}">
        <p14:creationId xmlns:p14="http://schemas.microsoft.com/office/powerpoint/2010/main" val="37700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 animBg="1"/>
      <p:bldP spid="6" grpId="0" animBg="1"/>
      <p:bldP spid="7" grpId="0" animBg="1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אתחול משתנה בזמן ההגדרה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0" y="3785377"/>
            <a:ext cx="4464496" cy="162673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 course 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={“C”,180,3000};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0692EF-70E4-4BEA-B6D4-029BA3D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4" y="1340768"/>
            <a:ext cx="4434453" cy="2346583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5B3A4A8-DD90-4384-9172-FB9A3C59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181" y="3781149"/>
            <a:ext cx="3704446" cy="162673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={“C”,180,3000};</a:t>
            </a:r>
            <a:endParaRPr lang="en-US" sz="2400" b="1" dirty="0">
              <a:solidFill>
                <a:srgbClr val="FF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19028CE-10DE-4ED4-BC43-CC4174AC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181" y="1340768"/>
            <a:ext cx="3704446" cy="2346583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2358F-C777-4782-8BA1-57DE85D3FDDA}"/>
              </a:ext>
            </a:extLst>
          </p:cNvPr>
          <p:cNvSpPr txBox="1"/>
          <p:nvPr/>
        </p:nvSpPr>
        <p:spPr>
          <a:xfrm>
            <a:off x="1690821" y="719522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FB220-F75E-41BA-B308-F5F82ABBC512}"/>
              </a:ext>
            </a:extLst>
          </p:cNvPr>
          <p:cNvSpPr txBox="1"/>
          <p:nvPr/>
        </p:nvSpPr>
        <p:spPr>
          <a:xfrm>
            <a:off x="5867285" y="719522"/>
            <a:ext cx="12961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דרך 2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EC43621-16E7-4B49-ABE9-BBEA7A3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458395"/>
            <a:ext cx="7539200" cy="136016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848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5" grpId="0" animBg="1"/>
      <p:bldP spid="6" grpId="0" animBg="1"/>
      <p:bldP spid="7" grpId="0" animBg="1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פניה לשדה מסוים 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165A7C3-7CDF-43C4-9DB7-9C61362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8" y="908720"/>
            <a:ext cx="5256584" cy="648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משתנה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שדה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9BFA0A3-0FB2-4E57-8C92-F220ED47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10" y="2036684"/>
            <a:ext cx="3704446" cy="326452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strcpy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x.name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,”Html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”);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x.hours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= 60; 	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x.price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= 2500;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5FF6327-07EC-4EBD-A4E5-C52586E5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036684"/>
            <a:ext cx="338437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D4E89F7-6FB3-4F03-9ED3-CBBD438F500B}"/>
              </a:ext>
            </a:extLst>
          </p:cNvPr>
          <p:cNvSpPr/>
          <p:nvPr/>
        </p:nvSpPr>
        <p:spPr>
          <a:xfrm>
            <a:off x="4932040" y="2036684"/>
            <a:ext cx="3744416" cy="32645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1C889F7-BE1C-45F0-AE7B-58586CAB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5781100"/>
            <a:ext cx="8173191" cy="4922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08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השמת מבנים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165A7C3-7CDF-43C4-9DB7-9C61362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" y="908720"/>
            <a:ext cx="9036496" cy="6480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ניתן לבצע השמה של משתנים מטיפוס מבנה בתנאי שהם מאותו טיפוס</a:t>
            </a:r>
            <a:endParaRPr lang="en-US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9BFA0A3-0FB2-4E57-8C92-F220ED47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10" y="1725638"/>
            <a:ext cx="3704446" cy="348054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course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x, y;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strcpy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x.name,”Html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”);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x.hours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60; 	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x.price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= 2500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 = 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5FF6327-07EC-4EBD-A4E5-C52586E5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680224"/>
            <a:ext cx="3384376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ypedef struct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char name[50];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hours;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float price;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course;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D4E89F7-6FB3-4F03-9ED3-CBBD438F500B}"/>
              </a:ext>
            </a:extLst>
          </p:cNvPr>
          <p:cNvSpPr/>
          <p:nvPr/>
        </p:nvSpPr>
        <p:spPr>
          <a:xfrm>
            <a:off x="4932040" y="1651814"/>
            <a:ext cx="3744416" cy="36245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EBFE8D8-1F60-4959-8841-436A5FE8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725661"/>
            <a:ext cx="7776006" cy="74119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941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5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270</Words>
  <Application>Microsoft Office PowerPoint</Application>
  <PresentationFormat>‫הצגה על המסך (4:3)</PresentationFormat>
  <Paragraphs>153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Calibri</vt:lpstr>
      <vt:lpstr>ערכת נושא Office</vt:lpstr>
      <vt:lpstr>מבנים - structs</vt:lpstr>
      <vt:lpstr>הגדרת מבנה - struct</vt:lpstr>
      <vt:lpstr>הגדרת משתנה מטיפוס מבנה</vt:lpstr>
      <vt:lpstr>הגדרת מבנה – struct – דרך 2</vt:lpstr>
      <vt:lpstr>הגדרת משתנה מטיפוס מבנה – דרך 2</vt:lpstr>
      <vt:lpstr>סיכום שתי הדרכים</vt:lpstr>
      <vt:lpstr>אתחול משתנה בזמן ההגדרה</vt:lpstr>
      <vt:lpstr>פניה לשדה מסוים </vt:lpstr>
      <vt:lpstr>השמת מבנים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135</cp:revision>
  <dcterms:created xsi:type="dcterms:W3CDTF">2018-02-18T20:21:23Z</dcterms:created>
  <dcterms:modified xsi:type="dcterms:W3CDTF">2019-04-29T07:24:02Z</dcterms:modified>
</cp:coreProperties>
</file>