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203357-5E0E-46BB-BDA1-C7710769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C821D5D-D7BD-4182-9D3F-E99129CBA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78A0BD-B3A0-482A-9E71-DF3906FE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B7E19E-C5FB-4D83-91F6-97F17AD4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44CA4A-5426-4BF5-B739-076755B3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72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B27DFE-9C90-4F09-9E5A-4145E0FF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0A95724-D216-478C-B13E-C8AAE7816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669CCD-D79A-4C38-A13E-6B86727C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6BF289-D827-4286-BE43-1E600FB1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C78CEB-09E0-4551-9013-24B42C33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28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3FC9251-0292-4551-BF3D-1DC2C039D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24A229A-7B65-4327-9DFF-F7315483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FBD2F7C-E784-40FE-9127-FC75D953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711640-7797-446A-9F99-F529FFEF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08FB1F-F063-40E4-9D16-C667E254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97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EA8D9C-3FE4-46A1-9B11-CDC26E9E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CD74CE-D515-4CC5-9AB9-CAE7286F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4BF45A-C574-4FC8-A6D8-E6C536E5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7FA73D-9AE3-4B17-8841-DFF6FED2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BB8845-D27F-4202-A0BA-D7BDF933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F4D1E3-F89E-4AA9-A248-22A0841B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E2D8E7-8E47-4DF2-9CE2-A7CC05BAF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7B6690-E5C3-44D4-A167-C55B868F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897DFF-3FE6-414D-BD80-0E851599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FD5664-31AD-4DA4-957E-D81059F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624B9-342E-4E81-95D7-01C5DFFD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502D9D-5015-4E69-B758-B7A70E407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ECFCD5-2EB2-4D04-A1E1-2FED08ED3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D63549-40BB-49C2-8F67-34AAF3AF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B85FC9-DB06-425F-B00C-9B908DB7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6C26D05-EFE4-42A3-BE7C-8871C48E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29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B52CED-13D5-4A47-BB13-1C09C26B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1B274A-B4CA-4FD4-A3EE-75DB8613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15B1DAF-FB09-4217-9BF3-EFBD3205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696478-B87E-4DD5-8749-DEDC3092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3BE0AF-C973-466F-8922-DC0D3551F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4BC449B-9B84-400E-8249-31FFDA3A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147FD02-F305-4819-9B4F-D371F79E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7060585-F223-4E73-B267-6BB94E42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2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2CF01-1024-4FF3-AFA5-2F7C3646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766646F-CA43-4E5C-AB9F-4F38D4D0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37510D-DDCC-472B-BC09-57835596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6F9FF0A-259E-4C58-81A7-ED69A44B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C72680-82FF-41B0-9B85-219A3F73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41D0ECD-B715-4103-9AC2-FDF63D1D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597B9AE-39B5-4046-8877-09EF3452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73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28ED51-1711-4965-B103-1AA9E799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CB774E-C603-4C25-931F-896452BA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0C94F6-9256-4C62-B103-0BAEE6B7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7AE1A8D-4D47-43AB-B099-F2CEF3D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78B63E-EB75-4618-973E-2E97C9F2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BEAE9B-A5B2-4E27-9252-B40567B7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462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02BDA1-0837-4BE4-B71A-5818E1A5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2BE6B3E-C26D-4EA4-AC93-54BF3662E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9FB0FC7-5F94-4D0E-8AEC-30DF7678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DF7A477-07F0-4831-B29F-B2E72071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E65674-4135-4E4A-84EC-FD5EF3ED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C029EB-A9B2-4E64-9490-5B339AED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4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AB7A8F7-3248-45D3-8FE0-A429B81B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497051-6E49-4A82-8839-4B39835D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96C382-6F52-446F-8FC0-4056FCE76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F8E5-7E3B-4B4A-94E2-33D220CB8E2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5CA9D7-6C1C-4C6F-A66C-AB0BD9B5B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0CE8E7-E6EC-4656-A7BF-3E7CF1E0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7A71-3BC1-4DDA-8B00-D8B98B0AF0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24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תמונה 1">
            <a:extLst>
              <a:ext uri="{FF2B5EF4-FFF2-40B4-BE49-F238E27FC236}">
                <a16:creationId xmlns:a16="http://schemas.microsoft.com/office/drawing/2014/main" id="{3CBF412D-4426-4B37-B4C3-1B6FBA2C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12" y="426140"/>
            <a:ext cx="8505962" cy="5914742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3366C4F-A11F-4769-BD47-9CF16773D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322" y="4033216"/>
            <a:ext cx="6506817" cy="6050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32150A-549B-4977-B051-2678D07CA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06BA3F-7F0B-452B-9F97-20D3FEF4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he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8E04192D-D8F3-4D51-8C91-68E2712E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77" y="2953063"/>
            <a:ext cx="8940447" cy="633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10F5A173-7ECB-42AB-9B08-33E18BB5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809" y="2944311"/>
            <a:ext cx="2784269" cy="64187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36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3F5E0DCD-14DA-4263-8D7E-80517427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65" y="434715"/>
            <a:ext cx="6454271" cy="5580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E5EE1F-9E2C-4E69-AB35-38450008C0E8}"/>
              </a:ext>
            </a:extLst>
          </p:cNvPr>
          <p:cNvSpPr txBox="1"/>
          <p:nvPr/>
        </p:nvSpPr>
        <p:spPr>
          <a:xfrm>
            <a:off x="9458793" y="755374"/>
            <a:ext cx="1275468" cy="9541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מיון בועות</a:t>
            </a:r>
          </a:p>
        </p:txBody>
      </p:sp>
    </p:spTree>
    <p:extLst>
      <p:ext uri="{BB962C8B-B14F-4D97-AF65-F5344CB8AC3E}">
        <p14:creationId xmlns:p14="http://schemas.microsoft.com/office/powerpoint/2010/main" val="395123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AFED2EE1-BCFB-44DD-BEA5-E0DCD2C7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02" y="959370"/>
            <a:ext cx="7621397" cy="46619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7327CB7F-6FEE-4B92-9D50-53757414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99" y="3858711"/>
            <a:ext cx="2379535" cy="64187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3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C2140AC-90E6-4519-A6F9-BF416037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8" y="2833141"/>
            <a:ext cx="12195736" cy="853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E60CB112-4EAB-4CCF-8559-2FD21F57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46" y="3259676"/>
            <a:ext cx="1360205" cy="42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80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9F096373-12D4-44C4-9776-13B19000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32" y="989352"/>
            <a:ext cx="8476936" cy="40400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7E028F7E-5F8D-4FBB-8364-87671F2C3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485" y="4219047"/>
            <a:ext cx="3132945" cy="42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175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3F3E36E8-4C76-427F-8B73-5E2ED076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285" y="899410"/>
            <a:ext cx="6473429" cy="3458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021FE4EF-91A8-42AC-9A64-5B91E41D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531" y="1116083"/>
            <a:ext cx="4242217" cy="42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B0E10-D49F-42C6-9EEC-704A4176B2DB}"/>
              </a:ext>
            </a:extLst>
          </p:cNvPr>
          <p:cNvSpPr txBox="1"/>
          <p:nvPr/>
        </p:nvSpPr>
        <p:spPr>
          <a:xfrm>
            <a:off x="9563723" y="1065564"/>
            <a:ext cx="2443397" cy="9541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מתי יודפס </a:t>
            </a:r>
            <a:r>
              <a:rPr lang="en-US" sz="2800" dirty="0"/>
              <a:t>Yes</a:t>
            </a:r>
            <a:r>
              <a:rPr lang="he-IL" sz="2800" dirty="0"/>
              <a:t> ומתי יודפס </a:t>
            </a:r>
            <a:r>
              <a:rPr lang="en-US" sz="2800" dirty="0"/>
              <a:t>No</a:t>
            </a:r>
            <a:r>
              <a:rPr lang="he-IL" sz="28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0C5BC-533F-4E51-AACB-99B2F6713628}"/>
              </a:ext>
            </a:extLst>
          </p:cNvPr>
          <p:cNvSpPr txBox="1"/>
          <p:nvPr/>
        </p:nvSpPr>
        <p:spPr>
          <a:xfrm>
            <a:off x="4019861" y="4357817"/>
            <a:ext cx="2443397" cy="9541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מתי הפקודה הזאת תתבצע?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E9AC0037-BFC0-4660-A2C0-711C225EE0A7}"/>
              </a:ext>
            </a:extLst>
          </p:cNvPr>
          <p:cNvCxnSpPr/>
          <p:nvPr/>
        </p:nvCxnSpPr>
        <p:spPr>
          <a:xfrm flipH="1" flipV="1">
            <a:off x="4002374" y="4137285"/>
            <a:ext cx="284813" cy="43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5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D2A46F28-4069-47AF-81D7-D0633874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895" y="2945350"/>
            <a:ext cx="3808211" cy="631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EE2316-EC40-4CA5-9738-3A790139FEE6}"/>
              </a:ext>
            </a:extLst>
          </p:cNvPr>
          <p:cNvSpPr txBox="1"/>
          <p:nvPr/>
        </p:nvSpPr>
        <p:spPr>
          <a:xfrm>
            <a:off x="4267201" y="1440317"/>
            <a:ext cx="3657598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מה יהיה ערכו של </a:t>
            </a:r>
            <a:r>
              <a:rPr lang="en-US" sz="2800" dirty="0"/>
              <a:t>cur</a:t>
            </a:r>
            <a:r>
              <a:rPr lang="he-IL" sz="2800" dirty="0"/>
              <a:t>? האם יש צורך להמיר לבינארי?</a:t>
            </a:r>
          </a:p>
        </p:txBody>
      </p:sp>
    </p:spTree>
    <p:extLst>
      <p:ext uri="{BB962C8B-B14F-4D97-AF65-F5344CB8AC3E}">
        <p14:creationId xmlns:p14="http://schemas.microsoft.com/office/powerpoint/2010/main" val="68625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27240BA-9EDC-4B88-BE2B-8D3835D3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31" y="1424066"/>
            <a:ext cx="7817539" cy="26193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D4BA99BA-63F2-4139-BBE0-24FE69F5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780" y="2520489"/>
            <a:ext cx="1723869" cy="55249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F8679-1BF0-4114-B189-A95334E4C779}"/>
              </a:ext>
            </a:extLst>
          </p:cNvPr>
          <p:cNvSpPr txBox="1"/>
          <p:nvPr/>
        </p:nvSpPr>
        <p:spPr>
          <a:xfrm>
            <a:off x="5463915" y="4199388"/>
            <a:ext cx="3657598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האם החיסור ייעשה בכל מצב? או רק במצבים מסוימים?</a:t>
            </a:r>
          </a:p>
        </p:txBody>
      </p:sp>
    </p:spTree>
    <p:extLst>
      <p:ext uri="{BB962C8B-B14F-4D97-AF65-F5344CB8AC3E}">
        <p14:creationId xmlns:p14="http://schemas.microsoft.com/office/powerpoint/2010/main" val="272124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27240BA-9EDC-4B88-BE2B-8D3835D3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31" y="1424066"/>
            <a:ext cx="7817539" cy="26193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D4BA99BA-63F2-4139-BBE0-24FE69F5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780" y="2520489"/>
            <a:ext cx="1723869" cy="55249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F8679-1BF0-4114-B189-A95334E4C779}"/>
              </a:ext>
            </a:extLst>
          </p:cNvPr>
          <p:cNvSpPr txBox="1"/>
          <p:nvPr/>
        </p:nvSpPr>
        <p:spPr>
          <a:xfrm>
            <a:off x="5463915" y="4199388"/>
            <a:ext cx="3657598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ואם היה רק התנאי הזה? באיזה מצב זה היה מחסיר 1 מ-</a:t>
            </a:r>
            <a:r>
              <a:rPr lang="en-US" sz="2800" dirty="0" err="1"/>
              <a:t>i</a:t>
            </a:r>
            <a:r>
              <a:rPr lang="he-IL" sz="2800" dirty="0"/>
              <a:t>?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5475F3A-7A7D-416C-9CE1-94FBD7F314E8}"/>
              </a:ext>
            </a:extLst>
          </p:cNvPr>
          <p:cNvSpPr/>
          <p:nvPr/>
        </p:nvSpPr>
        <p:spPr>
          <a:xfrm>
            <a:off x="4781862" y="2520489"/>
            <a:ext cx="1648918" cy="5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07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AFEFA3D4-B956-4BDE-A7FF-73C9F897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38" y="689548"/>
            <a:ext cx="6982592" cy="48568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0ABA36D4-15BF-47C6-A491-D0F7B8AF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229" y="4514181"/>
            <a:ext cx="3777522" cy="88227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59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8E410420-C3E5-4638-BB23-032B2F53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13" y="1404730"/>
            <a:ext cx="7264775" cy="2714929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F2BA0A86-6E95-4EE3-A605-D50275C6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784" y="2363442"/>
            <a:ext cx="2584174" cy="6050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6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3705E-4C60-44C6-89FF-5E9A09A619B5}"/>
              </a:ext>
            </a:extLst>
          </p:cNvPr>
          <p:cNvSpPr txBox="1"/>
          <p:nvPr/>
        </p:nvSpPr>
        <p:spPr>
          <a:xfrm>
            <a:off x="1510748" y="755374"/>
            <a:ext cx="9223513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מעקב של </a:t>
            </a:r>
            <a:r>
              <a:rPr lang="he-IL" sz="2800" dirty="0" err="1"/>
              <a:t>תוכנית</a:t>
            </a:r>
            <a:r>
              <a:rPr lang="he-IL" sz="2800" dirty="0"/>
              <a:t>/פונקציה עם: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מערך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מחרוזת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מטריצה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רשימה מקושרת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/>
          </a:p>
          <a:p>
            <a:r>
              <a:rPr lang="he-IL" sz="2800" dirty="0"/>
              <a:t>משרטטים רק אחד כזה!!</a:t>
            </a:r>
          </a:p>
          <a:p>
            <a:r>
              <a:rPr lang="he-IL" sz="2800" dirty="0"/>
              <a:t>כל השינויים מבוצעים על אותו אחד!!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15A9BB1-7760-4986-946E-100766B1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755374"/>
            <a:ext cx="3417045" cy="27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3705E-4C60-44C6-89FF-5E9A09A619B5}"/>
              </a:ext>
            </a:extLst>
          </p:cNvPr>
          <p:cNvSpPr txBox="1"/>
          <p:nvPr/>
        </p:nvSpPr>
        <p:spPr>
          <a:xfrm>
            <a:off x="1510748" y="755374"/>
            <a:ext cx="922351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מעקב של </a:t>
            </a:r>
            <a:r>
              <a:rPr lang="he-IL" sz="2800" dirty="0" err="1"/>
              <a:t>תוכנית</a:t>
            </a:r>
            <a:r>
              <a:rPr lang="he-IL" sz="2800" dirty="0"/>
              <a:t> עם מצביעים שמצביעים על: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מערך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מחרוזת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מטריצה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רשימה מקושרת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/>
          </a:p>
          <a:p>
            <a:r>
              <a:rPr lang="he-IL" sz="2800" dirty="0"/>
              <a:t>משרטטים רק אחד כזה!! ועליהם משרטטים את המצביעים.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86F1166-BAAE-4061-A54D-FE73D79F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46" y="4794523"/>
            <a:ext cx="4884273" cy="956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0FA25-3771-4D84-9E6A-2E1857D15AA9}"/>
              </a:ext>
            </a:extLst>
          </p:cNvPr>
          <p:cNvSpPr txBox="1"/>
          <p:nvPr/>
        </p:nvSpPr>
        <p:spPr>
          <a:xfrm>
            <a:off x="3233530" y="4006256"/>
            <a:ext cx="12722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ptr1</a:t>
            </a:r>
            <a:endParaRPr lang="he-IL" sz="2800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4C28C20D-247E-468F-A7EB-04772A8A28A4}"/>
              </a:ext>
            </a:extLst>
          </p:cNvPr>
          <p:cNvCxnSpPr/>
          <p:nvPr/>
        </p:nvCxnSpPr>
        <p:spPr>
          <a:xfrm>
            <a:off x="3882887" y="4412974"/>
            <a:ext cx="159026" cy="516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C1DDC1-1F8A-47A2-B04D-8A368D23EBE6}"/>
              </a:ext>
            </a:extLst>
          </p:cNvPr>
          <p:cNvSpPr txBox="1"/>
          <p:nvPr/>
        </p:nvSpPr>
        <p:spPr>
          <a:xfrm>
            <a:off x="4214975" y="4006256"/>
            <a:ext cx="12722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ptr1</a:t>
            </a:r>
            <a:endParaRPr lang="he-IL" sz="2800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A6597941-B191-4E1B-AA36-F857C8B0FA2B}"/>
              </a:ext>
            </a:extLst>
          </p:cNvPr>
          <p:cNvCxnSpPr/>
          <p:nvPr/>
        </p:nvCxnSpPr>
        <p:spPr>
          <a:xfrm>
            <a:off x="4864332" y="4412974"/>
            <a:ext cx="159026" cy="516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רשים זרימה: צומת מסכם 9">
            <a:extLst>
              <a:ext uri="{FF2B5EF4-FFF2-40B4-BE49-F238E27FC236}">
                <a16:creationId xmlns:a16="http://schemas.microsoft.com/office/drawing/2014/main" id="{2AF3107A-E893-4AE9-AA66-A4713764AE39}"/>
              </a:ext>
            </a:extLst>
          </p:cNvPr>
          <p:cNvSpPr/>
          <p:nvPr/>
        </p:nvSpPr>
        <p:spPr>
          <a:xfrm>
            <a:off x="3233530" y="4006256"/>
            <a:ext cx="1139687" cy="788267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2B42C-F448-4A2D-8CEE-9546247C0E75}"/>
              </a:ext>
            </a:extLst>
          </p:cNvPr>
          <p:cNvSpPr txBox="1"/>
          <p:nvPr/>
        </p:nvSpPr>
        <p:spPr>
          <a:xfrm>
            <a:off x="7182681" y="3953918"/>
            <a:ext cx="12722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ptr2</a:t>
            </a:r>
            <a:endParaRPr lang="he-IL" sz="2800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06143724-8957-4E53-AA62-EB68E6C7A19F}"/>
              </a:ext>
            </a:extLst>
          </p:cNvPr>
          <p:cNvCxnSpPr>
            <a:cxnSpLocks/>
          </p:cNvCxnSpPr>
          <p:nvPr/>
        </p:nvCxnSpPr>
        <p:spPr>
          <a:xfrm flipH="1">
            <a:off x="7700301" y="4360636"/>
            <a:ext cx="131737" cy="569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F6281F8C-7384-40D1-A4E3-65045BD7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25" y="795798"/>
            <a:ext cx="6148551" cy="4652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6FB04F16-C696-43D4-B367-E82268DF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92" y="3307823"/>
            <a:ext cx="2054738" cy="34977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877DAB8-A021-4DA9-8A94-3BAD191F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64" y="629587"/>
            <a:ext cx="8516909" cy="5351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C9AD5D7A-5CCF-4193-A47F-B15D43A6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448" y="5151613"/>
            <a:ext cx="4777961" cy="48468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27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CCBD425A-C2AB-4129-83A5-410CB40E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26" y="899410"/>
            <a:ext cx="9437348" cy="4586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DB8B8146-2F81-4E35-B3F9-D23E99715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119" y="3757528"/>
            <a:ext cx="1585056" cy="48468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FD856C43-EF8C-4F17-A6D7-D97A2BD9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13" y="2818151"/>
            <a:ext cx="5407374" cy="820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40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F07243D8-9C68-4E28-84FE-0E0D8AF5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19" y="2608289"/>
            <a:ext cx="6634963" cy="10207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A23DFE11-48B1-429B-A4A2-9D486077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67" y="2876326"/>
            <a:ext cx="1585056" cy="48468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3873731" y="4497185"/>
            <a:ext cx="45221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נניח ש </a:t>
            </a:r>
            <a:r>
              <a:rPr lang="en-US" dirty="0" smtClean="0"/>
              <a:t>a=2</a:t>
            </a:r>
            <a:r>
              <a:rPr lang="he-IL" dirty="0" smtClean="0"/>
              <a:t> </a:t>
            </a:r>
            <a:r>
              <a:rPr lang="en-US" dirty="0" smtClean="0"/>
              <a:t>b=1</a:t>
            </a:r>
          </a:p>
          <a:p>
            <a:pPr algn="l" rtl="0"/>
            <a:r>
              <a:rPr lang="en-US" dirty="0" smtClean="0"/>
              <a:t>mat[2][0] = 1 + 2 + 1;</a:t>
            </a:r>
          </a:p>
          <a:p>
            <a:pPr algn="r"/>
            <a:r>
              <a:rPr lang="he-IL" dirty="0"/>
              <a:t>נניח ש </a:t>
            </a:r>
            <a:r>
              <a:rPr lang="en-US" dirty="0" smtClean="0"/>
              <a:t>a=0</a:t>
            </a:r>
            <a:r>
              <a:rPr lang="he-IL" dirty="0" smtClean="0"/>
              <a:t> </a:t>
            </a:r>
            <a:r>
              <a:rPr lang="en-US" dirty="0"/>
              <a:t>b=1</a:t>
            </a:r>
          </a:p>
          <a:p>
            <a:pPr algn="l" rtl="0"/>
            <a:r>
              <a:rPr lang="en-US" dirty="0" smtClean="0"/>
              <a:t>mat[0][1]= 1 + 0 +1;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98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129</Words>
  <Application>Microsoft Office PowerPoint</Application>
  <PresentationFormat>מסך רחב</PresentationFormat>
  <Paragraphs>29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anita ullmann</dc:creator>
  <cp:lastModifiedBy>ruppin</cp:lastModifiedBy>
  <cp:revision>11</cp:revision>
  <dcterms:created xsi:type="dcterms:W3CDTF">2019-08-30T08:42:28Z</dcterms:created>
  <dcterms:modified xsi:type="dcterms:W3CDTF">2019-09-01T08:26:44Z</dcterms:modified>
</cp:coreProperties>
</file>