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9"/>
  </p:notesMasterIdLst>
  <p:sldIdLst>
    <p:sldId id="375" r:id="rId2"/>
    <p:sldId id="376" r:id="rId3"/>
    <p:sldId id="358" r:id="rId4"/>
    <p:sldId id="365" r:id="rId5"/>
    <p:sldId id="377" r:id="rId6"/>
    <p:sldId id="378" r:id="rId7"/>
    <p:sldId id="379" r:id="rId8"/>
    <p:sldId id="380" r:id="rId9"/>
    <p:sldId id="364" r:id="rId10"/>
    <p:sldId id="382" r:id="rId11"/>
    <p:sldId id="386" r:id="rId12"/>
    <p:sldId id="384" r:id="rId13"/>
    <p:sldId id="385" r:id="rId14"/>
    <p:sldId id="387" r:id="rId15"/>
    <p:sldId id="373" r:id="rId16"/>
    <p:sldId id="388" r:id="rId17"/>
    <p:sldId id="405" r:id="rId18"/>
    <p:sldId id="404" r:id="rId19"/>
    <p:sldId id="390" r:id="rId20"/>
    <p:sldId id="406" r:id="rId21"/>
    <p:sldId id="391" r:id="rId22"/>
    <p:sldId id="392" r:id="rId23"/>
    <p:sldId id="393" r:id="rId24"/>
    <p:sldId id="394" r:id="rId25"/>
    <p:sldId id="408" r:id="rId26"/>
    <p:sldId id="416" r:id="rId27"/>
    <p:sldId id="419" r:id="rId28"/>
    <p:sldId id="420" r:id="rId29"/>
    <p:sldId id="396" r:id="rId30"/>
    <p:sldId id="397" r:id="rId31"/>
    <p:sldId id="410" r:id="rId32"/>
    <p:sldId id="411" r:id="rId33"/>
    <p:sldId id="412" r:id="rId34"/>
    <p:sldId id="413" r:id="rId35"/>
    <p:sldId id="415" r:id="rId36"/>
    <p:sldId id="402" r:id="rId37"/>
    <p:sldId id="414" r:id="rId3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7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חד-כיוונית מעגלית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359532" y="913881"/>
            <a:ext cx="842493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ברשימה זו, המצביע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next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בצומת האחרונה מצביע על הצומת הראשונה.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2938A-C5BA-4B43-B8F4-885ECCB83288}"/>
              </a:ext>
            </a:extLst>
          </p:cNvPr>
          <p:cNvSpPr txBox="1"/>
          <p:nvPr/>
        </p:nvSpPr>
        <p:spPr>
          <a:xfrm>
            <a:off x="6513408" y="2780928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?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A3E75-8750-4980-92FE-03E13433404E}"/>
              </a:ext>
            </a:extLst>
          </p:cNvPr>
          <p:cNvSpPr txBox="1"/>
          <p:nvPr/>
        </p:nvSpPr>
        <p:spPr>
          <a:xfrm>
            <a:off x="1160193" y="397450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9A6DBA-72DD-4292-BBF6-7926728BA00F}"/>
              </a:ext>
            </a:extLst>
          </p:cNvPr>
          <p:cNvSpPr txBox="1"/>
          <p:nvPr/>
        </p:nvSpPr>
        <p:spPr>
          <a:xfrm>
            <a:off x="493865" y="3974507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335BC1-25F5-4BCE-A021-90B74022C764}"/>
              </a:ext>
            </a:extLst>
          </p:cNvPr>
          <p:cNvSpPr txBox="1"/>
          <p:nvPr/>
        </p:nvSpPr>
        <p:spPr>
          <a:xfrm>
            <a:off x="5868144" y="2780928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2E9E6-34D6-49AD-8AE2-B5A0E2B4296B}"/>
              </a:ext>
            </a:extLst>
          </p:cNvPr>
          <p:cNvSpPr txBox="1"/>
          <p:nvPr/>
        </p:nvSpPr>
        <p:spPr>
          <a:xfrm>
            <a:off x="5004048" y="2780928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123: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A0FFA-7F41-43BB-B309-D45078887F73}"/>
              </a:ext>
            </a:extLst>
          </p:cNvPr>
          <p:cNvSpPr txBox="1"/>
          <p:nvPr/>
        </p:nvSpPr>
        <p:spPr>
          <a:xfrm>
            <a:off x="7284993" y="4714608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089A6-F005-4231-80F3-B112293A963D}"/>
              </a:ext>
            </a:extLst>
          </p:cNvPr>
          <p:cNvSpPr txBox="1"/>
          <p:nvPr/>
        </p:nvSpPr>
        <p:spPr>
          <a:xfrm>
            <a:off x="6330633" y="4714608"/>
            <a:ext cx="93610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525: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35275-2B58-4067-956D-4A65A5CC1F25}"/>
              </a:ext>
            </a:extLst>
          </p:cNvPr>
          <p:cNvSpPr txBox="1"/>
          <p:nvPr/>
        </p:nvSpPr>
        <p:spPr>
          <a:xfrm>
            <a:off x="4001808" y="434863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C0A45-9F56-4C1B-99EF-2AB678683BCB}"/>
              </a:ext>
            </a:extLst>
          </p:cNvPr>
          <p:cNvSpPr txBox="1"/>
          <p:nvPr/>
        </p:nvSpPr>
        <p:spPr>
          <a:xfrm>
            <a:off x="3137712" y="4348633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102: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8EB69-310F-46F6-A9ED-512BBC5BCCC7}"/>
              </a:ext>
            </a:extLst>
          </p:cNvPr>
          <p:cNvSpPr txBox="1"/>
          <p:nvPr/>
        </p:nvSpPr>
        <p:spPr>
          <a:xfrm>
            <a:off x="1052181" y="4397109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2784A-3E1E-424E-BD07-DEB5689B5AFD}"/>
              </a:ext>
            </a:extLst>
          </p:cNvPr>
          <p:cNvSpPr txBox="1"/>
          <p:nvPr/>
        </p:nvSpPr>
        <p:spPr>
          <a:xfrm>
            <a:off x="5886400" y="3193346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F35E74-5025-46C7-B527-81C99B2E82B8}"/>
              </a:ext>
            </a:extLst>
          </p:cNvPr>
          <p:cNvSpPr txBox="1"/>
          <p:nvPr/>
        </p:nvSpPr>
        <p:spPr>
          <a:xfrm>
            <a:off x="4010936" y="4735955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0D1DE7-7459-42DE-9A83-783A1EC9F358}"/>
              </a:ext>
            </a:extLst>
          </p:cNvPr>
          <p:cNvSpPr txBox="1"/>
          <p:nvPr/>
        </p:nvSpPr>
        <p:spPr>
          <a:xfrm>
            <a:off x="7176981" y="5129456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A072F5-DDDA-4EF8-958A-2062CF172B92}"/>
              </a:ext>
            </a:extLst>
          </p:cNvPr>
          <p:cNvSpPr txBox="1"/>
          <p:nvPr/>
        </p:nvSpPr>
        <p:spPr>
          <a:xfrm>
            <a:off x="493865" y="3984710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86CD4-5313-4DD8-B48B-E12DC76EE80E}"/>
              </a:ext>
            </a:extLst>
          </p:cNvPr>
          <p:cNvSpPr txBox="1"/>
          <p:nvPr/>
        </p:nvSpPr>
        <p:spPr>
          <a:xfrm>
            <a:off x="1579612" y="3974507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102</a:t>
            </a:r>
            <a:endParaRPr lang="he-IL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5557E2-647F-4638-B156-1BE8230807B4}"/>
              </a:ext>
            </a:extLst>
          </p:cNvPr>
          <p:cNvSpPr txBox="1"/>
          <p:nvPr/>
        </p:nvSpPr>
        <p:spPr>
          <a:xfrm>
            <a:off x="1592241" y="4407312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F0A06-41CD-41C3-8F0A-AD3132DAAC07}"/>
              </a:ext>
            </a:extLst>
          </p:cNvPr>
          <p:cNvSpPr txBox="1"/>
          <p:nvPr/>
        </p:nvSpPr>
        <p:spPr>
          <a:xfrm>
            <a:off x="4652399" y="4346715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525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6730A-0A9A-4CF1-8C6E-98E768AB0DE2}"/>
              </a:ext>
            </a:extLst>
          </p:cNvPr>
          <p:cNvSpPr txBox="1"/>
          <p:nvPr/>
        </p:nvSpPr>
        <p:spPr>
          <a:xfrm>
            <a:off x="4665028" y="4779520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45D8AD-2FFB-496C-8559-364BB786C786}"/>
              </a:ext>
            </a:extLst>
          </p:cNvPr>
          <p:cNvSpPr txBox="1"/>
          <p:nvPr/>
        </p:nvSpPr>
        <p:spPr>
          <a:xfrm>
            <a:off x="6526037" y="3213733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39A96F-8087-4BA8-9372-5EA534BAA2F0}"/>
              </a:ext>
            </a:extLst>
          </p:cNvPr>
          <p:cNvSpPr txBox="1"/>
          <p:nvPr/>
        </p:nvSpPr>
        <p:spPr>
          <a:xfrm>
            <a:off x="7722668" y="4715320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123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11DB9-9819-4BEA-8830-4E3DD790B89D}"/>
              </a:ext>
            </a:extLst>
          </p:cNvPr>
          <p:cNvSpPr txBox="1"/>
          <p:nvPr/>
        </p:nvSpPr>
        <p:spPr>
          <a:xfrm>
            <a:off x="7735297" y="5148125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5A9615-1016-48E7-9C61-A6AA66A4FC44}"/>
              </a:ext>
            </a:extLst>
          </p:cNvPr>
          <p:cNvSpPr txBox="1"/>
          <p:nvPr/>
        </p:nvSpPr>
        <p:spPr>
          <a:xfrm>
            <a:off x="939831" y="2265179"/>
            <a:ext cx="2074573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5A9CD0-569F-4000-9E87-D5D7C83977F7}"/>
              </a:ext>
            </a:extLst>
          </p:cNvPr>
          <p:cNvSpPr txBox="1"/>
          <p:nvPr/>
        </p:nvSpPr>
        <p:spPr>
          <a:xfrm>
            <a:off x="1635964" y="2788399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60</a:t>
            </a:r>
            <a:endParaRPr lang="he-IL" sz="28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9BE024B-B2BA-4BDD-A9CD-E90392AEAD16}"/>
              </a:ext>
            </a:extLst>
          </p:cNvPr>
          <p:cNvSpPr/>
          <p:nvPr/>
        </p:nvSpPr>
        <p:spPr>
          <a:xfrm>
            <a:off x="359532" y="2060848"/>
            <a:ext cx="8424936" cy="4176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4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/>
      <p:bldP spid="29" grpId="0"/>
      <p:bldP spid="30" grpId="0"/>
      <p:bldP spid="31" grpId="0"/>
      <p:bldP spid="32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28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76CD3FA5-F04A-4917-993C-E4A98D145D1A}"/>
              </a:ext>
            </a:extLst>
          </p:cNvPr>
          <p:cNvSpPr txBox="1"/>
          <p:nvPr/>
        </p:nvSpPr>
        <p:spPr>
          <a:xfrm>
            <a:off x="10906" y="2060848"/>
            <a:ext cx="8989179" cy="4154984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he-IL" sz="2400" dirty="0"/>
              <a:t>אם הרשימה ריקה</a:t>
            </a:r>
          </a:p>
          <a:p>
            <a:pPr marL="457200" indent="-457200">
              <a:buFont typeface="+mj-lt"/>
              <a:buAutoNum type="arabicPeriod" startAt="3"/>
            </a:pPr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pPr lvl="1"/>
            <a:r>
              <a:rPr lang="he-IL" sz="2400" dirty="0"/>
              <a:t>נשים ב-</a:t>
            </a:r>
            <a:r>
              <a:rPr lang="en-US" sz="2400" dirty="0"/>
              <a:t>head</a:t>
            </a:r>
            <a:r>
              <a:rPr lang="he-IL" sz="2400" dirty="0"/>
              <a:t> את כתובתה של הצומת החדשה (שנמצאת במצביע </a:t>
            </a:r>
            <a:r>
              <a:rPr lang="en-US" sz="2400" dirty="0" err="1"/>
              <a:t>new_node</a:t>
            </a:r>
            <a:r>
              <a:rPr lang="he-IL" sz="2400" dirty="0"/>
              <a:t>)</a:t>
            </a:r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293737" y="99790"/>
            <a:ext cx="8556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circular_insert_to_end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623205" y="1023286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4136D98-175C-4F08-B724-E86A6750B54A}"/>
              </a:ext>
            </a:extLst>
          </p:cNvPr>
          <p:cNvSpPr/>
          <p:nvPr/>
        </p:nvSpPr>
        <p:spPr>
          <a:xfrm>
            <a:off x="623205" y="17952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0DDC2D-7592-47BA-A690-C848A31AFC9D}"/>
              </a:ext>
            </a:extLst>
          </p:cNvPr>
          <p:cNvSpPr txBox="1"/>
          <p:nvPr/>
        </p:nvSpPr>
        <p:spPr>
          <a:xfrm>
            <a:off x="5953787" y="2712053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91392B-7EBC-4A6D-9A93-B6B17FCF7B80}"/>
              </a:ext>
            </a:extLst>
          </p:cNvPr>
          <p:cNvSpPr txBox="1"/>
          <p:nvPr/>
        </p:nvSpPr>
        <p:spPr>
          <a:xfrm>
            <a:off x="5051087" y="2700702"/>
            <a:ext cx="88444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500:</a:t>
            </a:r>
            <a:endParaRPr lang="he-IL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BD4C40-43DD-43D2-9673-B0F2D702841A}"/>
              </a:ext>
            </a:extLst>
          </p:cNvPr>
          <p:cNvSpPr txBox="1"/>
          <p:nvPr/>
        </p:nvSpPr>
        <p:spPr>
          <a:xfrm>
            <a:off x="6373206" y="2712053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8582CA-D1EC-46B6-AD15-06EE4DA0E1FD}"/>
              </a:ext>
            </a:extLst>
          </p:cNvPr>
          <p:cNvSpPr txBox="1"/>
          <p:nvPr/>
        </p:nvSpPr>
        <p:spPr>
          <a:xfrm>
            <a:off x="5867650" y="3021023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505E45-D4FA-4294-A561-BD9F591C9BC4}"/>
              </a:ext>
            </a:extLst>
          </p:cNvPr>
          <p:cNvSpPr txBox="1"/>
          <p:nvPr/>
        </p:nvSpPr>
        <p:spPr>
          <a:xfrm>
            <a:off x="6407710" y="303122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E86859-A01C-4355-80DC-0C62EDF950AC}"/>
              </a:ext>
            </a:extLst>
          </p:cNvPr>
          <p:cNvSpPr txBox="1"/>
          <p:nvPr/>
        </p:nvSpPr>
        <p:spPr>
          <a:xfrm>
            <a:off x="1859858" y="2731927"/>
            <a:ext cx="107843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53E5C9-8CC1-4EC8-90E8-6F4888D853FD}"/>
              </a:ext>
            </a:extLst>
          </p:cNvPr>
          <p:cNvSpPr txBox="1"/>
          <p:nvPr/>
        </p:nvSpPr>
        <p:spPr>
          <a:xfrm>
            <a:off x="2881067" y="2731927"/>
            <a:ext cx="1088315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72" name="מלבן 71">
            <a:extLst>
              <a:ext uri="{FF2B5EF4-FFF2-40B4-BE49-F238E27FC236}">
                <a16:creationId xmlns:a16="http://schemas.microsoft.com/office/drawing/2014/main" id="{BC8D7E89-B21F-44BE-8367-C39584B46C69}"/>
              </a:ext>
            </a:extLst>
          </p:cNvPr>
          <p:cNvSpPr/>
          <p:nvPr/>
        </p:nvSpPr>
        <p:spPr>
          <a:xfrm>
            <a:off x="1439652" y="2535907"/>
            <a:ext cx="6264696" cy="8930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81" name="חץ: ימינה 80">
            <a:extLst>
              <a:ext uri="{FF2B5EF4-FFF2-40B4-BE49-F238E27FC236}">
                <a16:creationId xmlns:a16="http://schemas.microsoft.com/office/drawing/2014/main" id="{7A919B50-20A1-489B-89B1-717F89F55129}"/>
              </a:ext>
            </a:extLst>
          </p:cNvPr>
          <p:cNvSpPr/>
          <p:nvPr/>
        </p:nvSpPr>
        <p:spPr>
          <a:xfrm>
            <a:off x="4040476" y="4722709"/>
            <a:ext cx="1943876" cy="3014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25912B-1743-4A7C-B781-EECBF4C6E83A}"/>
              </a:ext>
            </a:extLst>
          </p:cNvPr>
          <p:cNvSpPr txBox="1"/>
          <p:nvPr/>
        </p:nvSpPr>
        <p:spPr>
          <a:xfrm>
            <a:off x="6006226" y="4635409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9E8594-AA7E-4BB1-99E6-F7C5ADB51CC3}"/>
              </a:ext>
            </a:extLst>
          </p:cNvPr>
          <p:cNvSpPr txBox="1"/>
          <p:nvPr/>
        </p:nvSpPr>
        <p:spPr>
          <a:xfrm>
            <a:off x="5103526" y="4624058"/>
            <a:ext cx="88444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500:</a:t>
            </a:r>
            <a:endParaRPr lang="he-IL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D82389-F3B0-4011-B786-0D09CDE2F5E1}"/>
              </a:ext>
            </a:extLst>
          </p:cNvPr>
          <p:cNvSpPr txBox="1"/>
          <p:nvPr/>
        </p:nvSpPr>
        <p:spPr>
          <a:xfrm>
            <a:off x="6425645" y="4635409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FE785A-A62C-4146-A46C-0F1E8F4F3C71}"/>
              </a:ext>
            </a:extLst>
          </p:cNvPr>
          <p:cNvSpPr txBox="1"/>
          <p:nvPr/>
        </p:nvSpPr>
        <p:spPr>
          <a:xfrm>
            <a:off x="5920089" y="4944379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233A7ED-8070-4012-B515-4314CD930B3E}"/>
              </a:ext>
            </a:extLst>
          </p:cNvPr>
          <p:cNvSpPr txBox="1"/>
          <p:nvPr/>
        </p:nvSpPr>
        <p:spPr>
          <a:xfrm>
            <a:off x="6460149" y="4954582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B8EB92-58B8-4643-92E3-F54D7ED232CD}"/>
              </a:ext>
            </a:extLst>
          </p:cNvPr>
          <p:cNvSpPr txBox="1"/>
          <p:nvPr/>
        </p:nvSpPr>
        <p:spPr>
          <a:xfrm>
            <a:off x="1912297" y="4655283"/>
            <a:ext cx="107843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15F9FA-1276-4A99-A71E-77845CFA1001}"/>
              </a:ext>
            </a:extLst>
          </p:cNvPr>
          <p:cNvSpPr txBox="1"/>
          <p:nvPr/>
        </p:nvSpPr>
        <p:spPr>
          <a:xfrm>
            <a:off x="2933506" y="4655283"/>
            <a:ext cx="1088315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500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91" name="מלבן 90">
            <a:extLst>
              <a:ext uri="{FF2B5EF4-FFF2-40B4-BE49-F238E27FC236}">
                <a16:creationId xmlns:a16="http://schemas.microsoft.com/office/drawing/2014/main" id="{7FD834B3-70AB-4B02-B365-5D0494C4B2B6}"/>
              </a:ext>
            </a:extLst>
          </p:cNvPr>
          <p:cNvSpPr/>
          <p:nvPr/>
        </p:nvSpPr>
        <p:spPr>
          <a:xfrm>
            <a:off x="1492091" y="4459263"/>
            <a:ext cx="6264696" cy="8930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92" name="מלבן 91">
            <a:extLst>
              <a:ext uri="{FF2B5EF4-FFF2-40B4-BE49-F238E27FC236}">
                <a16:creationId xmlns:a16="http://schemas.microsoft.com/office/drawing/2014/main" id="{F1A315C5-9903-4B4C-9E67-77ABC9D4CB2C}"/>
              </a:ext>
            </a:extLst>
          </p:cNvPr>
          <p:cNvSpPr/>
          <p:nvPr/>
        </p:nvSpPr>
        <p:spPr>
          <a:xfrm>
            <a:off x="623205" y="5395038"/>
            <a:ext cx="6900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  <p:bldP spid="67" grpId="0" animBg="1"/>
      <p:bldP spid="68" grpId="0"/>
      <p:bldP spid="69" grpId="0"/>
      <p:bldP spid="70" grpId="0"/>
      <p:bldP spid="71" grpId="0" animBg="1"/>
      <p:bldP spid="72" grpId="0" animBg="1"/>
      <p:bldP spid="81" grpId="0" animBg="1"/>
      <p:bldP spid="84" grpId="0" animBg="1"/>
      <p:bldP spid="85" grpId="0"/>
      <p:bldP spid="86" grpId="0" animBg="1"/>
      <p:bldP spid="87" grpId="0"/>
      <p:bldP spid="88" grpId="0"/>
      <p:bldP spid="89" grpId="0"/>
      <p:bldP spid="90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274635" y="25932"/>
            <a:ext cx="8556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circular_insert_to_end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604103" y="713449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4136D98-175C-4F08-B724-E86A6750B54A}"/>
              </a:ext>
            </a:extLst>
          </p:cNvPr>
          <p:cNvSpPr/>
          <p:nvPr/>
        </p:nvSpPr>
        <p:spPr>
          <a:xfrm>
            <a:off x="604103" y="15085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7CEC6D3-1234-43AF-B021-582FCCE2B0CE}"/>
              </a:ext>
            </a:extLst>
          </p:cNvPr>
          <p:cNvSpPr/>
          <p:nvPr/>
        </p:nvSpPr>
        <p:spPr>
          <a:xfrm>
            <a:off x="652996" y="1934413"/>
            <a:ext cx="6900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CE1CE-6A48-4EF3-BDEB-3B225196CD55}"/>
              </a:ext>
            </a:extLst>
          </p:cNvPr>
          <p:cNvSpPr txBox="1"/>
          <p:nvPr/>
        </p:nvSpPr>
        <p:spPr>
          <a:xfrm>
            <a:off x="154821" y="2478501"/>
            <a:ext cx="8989179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he-IL" sz="2400" dirty="0"/>
              <a:t>אם הרשימה לא ריקה:</a:t>
            </a:r>
          </a:p>
          <a:p>
            <a:pPr lvl="2"/>
            <a:r>
              <a:rPr lang="he-IL" sz="2400" dirty="0"/>
              <a:t>נשים ב-</a:t>
            </a:r>
            <a:r>
              <a:rPr lang="en-US" sz="2400" dirty="0"/>
              <a:t>next</a:t>
            </a:r>
            <a:r>
              <a:rPr lang="he-IL" sz="2400" dirty="0"/>
              <a:t> של הצומת האחרונה את כתובתה של הצומת החדשה (שנמצאת במצביע </a:t>
            </a:r>
            <a:r>
              <a:rPr lang="en-US" sz="2400" dirty="0" err="1"/>
              <a:t>new_node</a:t>
            </a:r>
            <a:r>
              <a:rPr lang="he-IL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EA0CD-49F0-4278-9848-7CAA86FA93F5}"/>
              </a:ext>
            </a:extLst>
          </p:cNvPr>
          <p:cNvSpPr txBox="1"/>
          <p:nvPr/>
        </p:nvSpPr>
        <p:spPr>
          <a:xfrm>
            <a:off x="1132297" y="4098492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96047-1420-435E-AD45-F3DB0C2018AB}"/>
              </a:ext>
            </a:extLst>
          </p:cNvPr>
          <p:cNvSpPr txBox="1"/>
          <p:nvPr/>
        </p:nvSpPr>
        <p:spPr>
          <a:xfrm>
            <a:off x="2516839" y="4099190"/>
            <a:ext cx="648072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  <a:endParaRPr lang="he-IL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CBF11-1F49-4426-B437-D649B7666B47}"/>
              </a:ext>
            </a:extLst>
          </p:cNvPr>
          <p:cNvSpPr txBox="1"/>
          <p:nvPr/>
        </p:nvSpPr>
        <p:spPr>
          <a:xfrm>
            <a:off x="4117405" y="4112359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  <a:endParaRPr lang="he-I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9D1FD-959C-41DD-B9D5-E56F8AA9BBD3}"/>
              </a:ext>
            </a:extLst>
          </p:cNvPr>
          <p:cNvSpPr txBox="1"/>
          <p:nvPr/>
        </p:nvSpPr>
        <p:spPr>
          <a:xfrm>
            <a:off x="5501947" y="4098492"/>
            <a:ext cx="648072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  <a:endParaRPr lang="he-IL" sz="2000" dirty="0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E9B9B36F-5F25-409A-A8E8-BA999E014118}"/>
              </a:ext>
            </a:extLst>
          </p:cNvPr>
          <p:cNvSpPr/>
          <p:nvPr/>
        </p:nvSpPr>
        <p:spPr>
          <a:xfrm>
            <a:off x="1644548" y="425751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F83F931D-C34D-4AAE-B754-7620A4FB9245}"/>
              </a:ext>
            </a:extLst>
          </p:cNvPr>
          <p:cNvSpPr/>
          <p:nvPr/>
        </p:nvSpPr>
        <p:spPr>
          <a:xfrm>
            <a:off x="4629656" y="428156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F2B4223B-5EFE-48A3-9F91-60DCED4DC81D}"/>
              </a:ext>
            </a:extLst>
          </p:cNvPr>
          <p:cNvSpPr/>
          <p:nvPr/>
        </p:nvSpPr>
        <p:spPr>
          <a:xfrm>
            <a:off x="3242303" y="427960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975E1-BB50-4DCA-88AC-D9697921A0B4}"/>
              </a:ext>
            </a:extLst>
          </p:cNvPr>
          <p:cNvSpPr txBox="1"/>
          <p:nvPr/>
        </p:nvSpPr>
        <p:spPr>
          <a:xfrm>
            <a:off x="47409" y="3660091"/>
            <a:ext cx="107843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20" name="חץ: מכופף למעלה 19">
            <a:extLst>
              <a:ext uri="{FF2B5EF4-FFF2-40B4-BE49-F238E27FC236}">
                <a16:creationId xmlns:a16="http://schemas.microsoft.com/office/drawing/2014/main" id="{E617D2D7-5A55-481A-BC49-5D1300029DB8}"/>
              </a:ext>
            </a:extLst>
          </p:cNvPr>
          <p:cNvSpPr/>
          <p:nvPr/>
        </p:nvSpPr>
        <p:spPr>
          <a:xfrm rot="5400000">
            <a:off x="534108" y="403853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7822AD-CDAB-4132-A53B-4FF883FEBF9B}"/>
              </a:ext>
            </a:extLst>
          </p:cNvPr>
          <p:cNvSpPr txBox="1"/>
          <p:nvPr/>
        </p:nvSpPr>
        <p:spPr>
          <a:xfrm>
            <a:off x="7397495" y="4072307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he-IL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84C14A-F2DC-4B71-BF79-D4389BA0907B}"/>
              </a:ext>
            </a:extLst>
          </p:cNvPr>
          <p:cNvSpPr txBox="1"/>
          <p:nvPr/>
        </p:nvSpPr>
        <p:spPr>
          <a:xfrm>
            <a:off x="6494795" y="4060956"/>
            <a:ext cx="88444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500:</a:t>
            </a:r>
            <a:endParaRPr lang="he-IL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3E8AB0-386D-4EE9-A5C4-42CCA6AE1890}"/>
              </a:ext>
            </a:extLst>
          </p:cNvPr>
          <p:cNvSpPr txBox="1"/>
          <p:nvPr/>
        </p:nvSpPr>
        <p:spPr>
          <a:xfrm>
            <a:off x="7816914" y="4072307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E12B9-83FC-4194-AAB0-5E2F5BB7BC6D}"/>
              </a:ext>
            </a:extLst>
          </p:cNvPr>
          <p:cNvSpPr txBox="1"/>
          <p:nvPr/>
        </p:nvSpPr>
        <p:spPr>
          <a:xfrm>
            <a:off x="7308883" y="4370391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621CA6-374E-468A-ABDE-EB52FC596185}"/>
              </a:ext>
            </a:extLst>
          </p:cNvPr>
          <p:cNvSpPr txBox="1"/>
          <p:nvPr/>
        </p:nvSpPr>
        <p:spPr>
          <a:xfrm>
            <a:off x="7848943" y="4380594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E6544F7-1703-41BD-84A3-A985081C0B2E}"/>
              </a:ext>
            </a:extLst>
          </p:cNvPr>
          <p:cNvSpPr/>
          <p:nvPr/>
        </p:nvSpPr>
        <p:spPr>
          <a:xfrm>
            <a:off x="206774" y="3668109"/>
            <a:ext cx="8760810" cy="1344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56C4E5D6-85BA-45B7-B461-C295DBC4426E}"/>
              </a:ext>
            </a:extLst>
          </p:cNvPr>
          <p:cNvSpPr/>
          <p:nvPr/>
        </p:nvSpPr>
        <p:spPr>
          <a:xfrm>
            <a:off x="6181624" y="4131392"/>
            <a:ext cx="1182651" cy="439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28" name="חץ: פניית פרסה 27">
            <a:extLst>
              <a:ext uri="{FF2B5EF4-FFF2-40B4-BE49-F238E27FC236}">
                <a16:creationId xmlns:a16="http://schemas.microsoft.com/office/drawing/2014/main" id="{C5254C4A-3A0E-476D-AE6B-EFFFE2E6465B}"/>
              </a:ext>
            </a:extLst>
          </p:cNvPr>
          <p:cNvSpPr/>
          <p:nvPr/>
        </p:nvSpPr>
        <p:spPr>
          <a:xfrm rot="10800000">
            <a:off x="1263778" y="4506214"/>
            <a:ext cx="4640839" cy="357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>
              <a:solidFill>
                <a:schemeClr val="tx1"/>
              </a:solidFill>
            </a:endParaRPr>
          </a:p>
        </p:txBody>
      </p:sp>
      <p:sp>
        <p:nvSpPr>
          <p:cNvPr id="29" name="תרשים זרימה: צומת מסכם 28">
            <a:extLst>
              <a:ext uri="{FF2B5EF4-FFF2-40B4-BE49-F238E27FC236}">
                <a16:creationId xmlns:a16="http://schemas.microsoft.com/office/drawing/2014/main" id="{90FE473E-0CAB-46E9-AC7D-3B11DBCEFDEC}"/>
              </a:ext>
            </a:extLst>
          </p:cNvPr>
          <p:cNvSpPr/>
          <p:nvPr/>
        </p:nvSpPr>
        <p:spPr>
          <a:xfrm>
            <a:off x="1217387" y="4612885"/>
            <a:ext cx="4841919" cy="400109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39D6B8F1-F3CC-4F39-8A95-051E79F58FAD}"/>
              </a:ext>
            </a:extLst>
          </p:cNvPr>
          <p:cNvSpPr/>
          <p:nvPr/>
        </p:nvSpPr>
        <p:spPr>
          <a:xfrm>
            <a:off x="652996" y="503102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לא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D9E04BF4-6B21-461E-90E4-C6BD7E8DD20A}"/>
              </a:ext>
            </a:extLst>
          </p:cNvPr>
          <p:cNvSpPr/>
          <p:nvPr/>
        </p:nvSpPr>
        <p:spPr>
          <a:xfrm>
            <a:off x="1081682" y="5724519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b="1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25286D3A-DB8B-4A39-9329-376E7C7C19A6}"/>
              </a:ext>
            </a:extLst>
          </p:cNvPr>
          <p:cNvSpPr/>
          <p:nvPr/>
        </p:nvSpPr>
        <p:spPr>
          <a:xfrm>
            <a:off x="1585738" y="5746173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(p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F472DFC0-ADB1-4752-86F8-9215458E5D44}"/>
              </a:ext>
            </a:extLst>
          </p:cNvPr>
          <p:cNvSpPr/>
          <p:nvPr/>
        </p:nvSpPr>
        <p:spPr>
          <a:xfrm>
            <a:off x="6151008" y="572879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p = p-&gt;next)</a:t>
            </a:r>
            <a:endParaRPr lang="he-IL" b="1" dirty="0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E37D74BF-8FC5-4597-8CC0-242640D47C31}"/>
              </a:ext>
            </a:extLst>
          </p:cNvPr>
          <p:cNvSpPr/>
          <p:nvPr/>
        </p:nvSpPr>
        <p:spPr>
          <a:xfrm>
            <a:off x="3550615" y="5744050"/>
            <a:ext cx="273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!=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endParaRPr lang="he-IL" sz="2400" b="1" dirty="0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B3D5D30D-2636-42BF-AD28-491B1554D1D0}"/>
              </a:ext>
            </a:extLst>
          </p:cNvPr>
          <p:cNvSpPr/>
          <p:nvPr/>
        </p:nvSpPr>
        <p:spPr>
          <a:xfrm>
            <a:off x="8173567" y="5724518"/>
            <a:ext cx="9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658D8FB3-0C05-4600-9386-FE8A242C009E}"/>
              </a:ext>
            </a:extLst>
          </p:cNvPr>
          <p:cNvSpPr/>
          <p:nvPr/>
        </p:nvSpPr>
        <p:spPr>
          <a:xfrm>
            <a:off x="635921" y="6027003"/>
            <a:ext cx="4559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= </a:t>
            </a:r>
            <a:r>
              <a:rPr lang="en-US" sz="2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0390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6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210084" y="-89844"/>
            <a:ext cx="8556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circular_insert_to_end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539552" y="545620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4136D98-175C-4F08-B724-E86A6750B54A}"/>
              </a:ext>
            </a:extLst>
          </p:cNvPr>
          <p:cNvSpPr/>
          <p:nvPr/>
        </p:nvSpPr>
        <p:spPr>
          <a:xfrm>
            <a:off x="539552" y="13407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7CEC6D3-1234-43AF-B021-582FCCE2B0CE}"/>
              </a:ext>
            </a:extLst>
          </p:cNvPr>
          <p:cNvSpPr/>
          <p:nvPr/>
        </p:nvSpPr>
        <p:spPr>
          <a:xfrm>
            <a:off x="561573" y="1734587"/>
            <a:ext cx="6900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BF29A72-7144-4FDE-A3FD-56904E3322B6}"/>
              </a:ext>
            </a:extLst>
          </p:cNvPr>
          <p:cNvSpPr/>
          <p:nvPr/>
        </p:nvSpPr>
        <p:spPr>
          <a:xfrm>
            <a:off x="1054596" y="2979300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b="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0C80E79-4CDA-4A7F-8911-DBA9E3056203}"/>
              </a:ext>
            </a:extLst>
          </p:cNvPr>
          <p:cNvSpPr/>
          <p:nvPr/>
        </p:nvSpPr>
        <p:spPr>
          <a:xfrm>
            <a:off x="1558652" y="3000954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(p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8143FCA-3B19-4FCF-B923-FB5DBC029274}"/>
              </a:ext>
            </a:extLst>
          </p:cNvPr>
          <p:cNvSpPr/>
          <p:nvPr/>
        </p:nvSpPr>
        <p:spPr>
          <a:xfrm>
            <a:off x="6123922" y="298357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p = p-&gt;next)</a:t>
            </a:r>
            <a:endParaRPr lang="he-IL" b="1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4F5BF97-51D9-401E-AB95-99FE9713007F}"/>
              </a:ext>
            </a:extLst>
          </p:cNvPr>
          <p:cNvSpPr/>
          <p:nvPr/>
        </p:nvSpPr>
        <p:spPr>
          <a:xfrm>
            <a:off x="3523529" y="2998831"/>
            <a:ext cx="273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!=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endParaRPr lang="he-IL" sz="2400" b="1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0696E43-92BD-4081-B06F-B1052BDD68B4}"/>
              </a:ext>
            </a:extLst>
          </p:cNvPr>
          <p:cNvSpPr/>
          <p:nvPr/>
        </p:nvSpPr>
        <p:spPr>
          <a:xfrm>
            <a:off x="585718" y="3248297"/>
            <a:ext cx="4559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= </a:t>
            </a:r>
            <a:r>
              <a:rPr lang="en-US" sz="2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b="1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5A0FFD88-7A7F-492A-AEE7-849DDF88FD9A}"/>
              </a:ext>
            </a:extLst>
          </p:cNvPr>
          <p:cNvSpPr/>
          <p:nvPr/>
        </p:nvSpPr>
        <p:spPr>
          <a:xfrm>
            <a:off x="539552" y="240204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לא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D73C0E-D12C-4103-B4B9-665C1332C525}"/>
              </a:ext>
            </a:extLst>
          </p:cNvPr>
          <p:cNvSpPr txBox="1"/>
          <p:nvPr/>
        </p:nvSpPr>
        <p:spPr>
          <a:xfrm>
            <a:off x="325796" y="3977013"/>
            <a:ext cx="8818204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914400" lvl="1" indent="-457200">
              <a:buFont typeface="+mj-lt"/>
              <a:buAutoNum type="arabicPeriod" startAt="5"/>
            </a:pPr>
            <a:r>
              <a:rPr lang="he-IL" sz="2400" dirty="0"/>
              <a:t>נשאר רק לעדכן את המצביע </a:t>
            </a:r>
            <a:r>
              <a:rPr lang="en-US" sz="2400" dirty="0"/>
              <a:t>next</a:t>
            </a:r>
            <a:r>
              <a:rPr lang="he-IL" sz="2400" dirty="0"/>
              <a:t> של הצומת החדשה, כך שיצביע על הצומת הראשונה ברשימה (שנמצאת במצביע </a:t>
            </a:r>
            <a:r>
              <a:rPr lang="en-US" sz="2400" dirty="0"/>
              <a:t>head</a:t>
            </a:r>
            <a:r>
              <a:rPr lang="he-IL" sz="2400" dirty="0"/>
              <a:t>)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0C77EE6-44C0-493C-B8EB-374D48C42672}"/>
              </a:ext>
            </a:extLst>
          </p:cNvPr>
          <p:cNvSpPr/>
          <p:nvPr/>
        </p:nvSpPr>
        <p:spPr>
          <a:xfrm>
            <a:off x="539552" y="6274723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B0DAA3F-0DE0-47D4-9C3A-33BEC4E6E2FE}"/>
              </a:ext>
            </a:extLst>
          </p:cNvPr>
          <p:cNvSpPr/>
          <p:nvPr/>
        </p:nvSpPr>
        <p:spPr>
          <a:xfrm>
            <a:off x="8089404" y="2998831"/>
            <a:ext cx="945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E96FD-26E5-4938-A6F7-FEB846919B8D}"/>
              </a:ext>
            </a:extLst>
          </p:cNvPr>
          <p:cNvSpPr txBox="1"/>
          <p:nvPr/>
        </p:nvSpPr>
        <p:spPr>
          <a:xfrm>
            <a:off x="1272695" y="5161558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E758F-4610-4005-BF94-9670FBB6D70E}"/>
              </a:ext>
            </a:extLst>
          </p:cNvPr>
          <p:cNvSpPr txBox="1"/>
          <p:nvPr/>
        </p:nvSpPr>
        <p:spPr>
          <a:xfrm>
            <a:off x="2657237" y="5162256"/>
            <a:ext cx="648072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  <a:endParaRPr lang="he-IL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7D0574-1FBA-47FD-A3EA-B6B872C4D6F0}"/>
              </a:ext>
            </a:extLst>
          </p:cNvPr>
          <p:cNvSpPr txBox="1"/>
          <p:nvPr/>
        </p:nvSpPr>
        <p:spPr>
          <a:xfrm>
            <a:off x="4257803" y="5175425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  <a:endParaRPr lang="he-IL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0BD99-118A-4681-9DE3-A0DEA151AA16}"/>
              </a:ext>
            </a:extLst>
          </p:cNvPr>
          <p:cNvSpPr txBox="1"/>
          <p:nvPr/>
        </p:nvSpPr>
        <p:spPr>
          <a:xfrm>
            <a:off x="5642345" y="5161558"/>
            <a:ext cx="648072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  <a:endParaRPr lang="he-IL" sz="2000" dirty="0"/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E4E77CCD-7713-4EE4-A7C4-D6440F4CAD68}"/>
              </a:ext>
            </a:extLst>
          </p:cNvPr>
          <p:cNvSpPr/>
          <p:nvPr/>
        </p:nvSpPr>
        <p:spPr>
          <a:xfrm>
            <a:off x="1784946" y="532057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5490CCF6-E1A4-4436-8E2A-866ED623AE48}"/>
              </a:ext>
            </a:extLst>
          </p:cNvPr>
          <p:cNvSpPr/>
          <p:nvPr/>
        </p:nvSpPr>
        <p:spPr>
          <a:xfrm>
            <a:off x="4770054" y="534463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88EE3433-4B3E-4ED3-BE57-35E336B85524}"/>
              </a:ext>
            </a:extLst>
          </p:cNvPr>
          <p:cNvSpPr/>
          <p:nvPr/>
        </p:nvSpPr>
        <p:spPr>
          <a:xfrm>
            <a:off x="3382701" y="534266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9DBEB-F5E3-4685-B3A2-F44499B153CF}"/>
              </a:ext>
            </a:extLst>
          </p:cNvPr>
          <p:cNvSpPr txBox="1"/>
          <p:nvPr/>
        </p:nvSpPr>
        <p:spPr>
          <a:xfrm>
            <a:off x="210897" y="4712991"/>
            <a:ext cx="107843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27" name="חץ: מכופף למעלה 26">
            <a:extLst>
              <a:ext uri="{FF2B5EF4-FFF2-40B4-BE49-F238E27FC236}">
                <a16:creationId xmlns:a16="http://schemas.microsoft.com/office/drawing/2014/main" id="{695C688B-620B-439A-BB44-8E69379A5FAD}"/>
              </a:ext>
            </a:extLst>
          </p:cNvPr>
          <p:cNvSpPr/>
          <p:nvPr/>
        </p:nvSpPr>
        <p:spPr>
          <a:xfrm rot="5400000">
            <a:off x="674506" y="5101599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28" name="חץ: פניית פרסה 27">
            <a:extLst>
              <a:ext uri="{FF2B5EF4-FFF2-40B4-BE49-F238E27FC236}">
                <a16:creationId xmlns:a16="http://schemas.microsoft.com/office/drawing/2014/main" id="{1CD0585E-0157-4C0B-A770-E437E2DF6776}"/>
              </a:ext>
            </a:extLst>
          </p:cNvPr>
          <p:cNvSpPr/>
          <p:nvPr/>
        </p:nvSpPr>
        <p:spPr>
          <a:xfrm rot="10800000">
            <a:off x="1401658" y="5575535"/>
            <a:ext cx="6736792" cy="357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EE938-BE10-4DCB-BF2E-F60EEE4A1C68}"/>
              </a:ext>
            </a:extLst>
          </p:cNvPr>
          <p:cNvSpPr txBox="1"/>
          <p:nvPr/>
        </p:nvSpPr>
        <p:spPr>
          <a:xfrm>
            <a:off x="7151813" y="5191395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he-IL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A08F9D-4012-4924-A7BB-C184CDC5A1D3}"/>
              </a:ext>
            </a:extLst>
          </p:cNvPr>
          <p:cNvSpPr txBox="1"/>
          <p:nvPr/>
        </p:nvSpPr>
        <p:spPr>
          <a:xfrm>
            <a:off x="7571232" y="5191395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sz="2000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539777AC-51AC-46F0-A6CF-BB83874FA48C}"/>
              </a:ext>
            </a:extLst>
          </p:cNvPr>
          <p:cNvSpPr/>
          <p:nvPr/>
        </p:nvSpPr>
        <p:spPr>
          <a:xfrm>
            <a:off x="325796" y="4808011"/>
            <a:ext cx="8760810" cy="13572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2" name="חץ: ימינה 31">
            <a:extLst>
              <a:ext uri="{FF2B5EF4-FFF2-40B4-BE49-F238E27FC236}">
                <a16:creationId xmlns:a16="http://schemas.microsoft.com/office/drawing/2014/main" id="{DCE39910-E053-4F82-8912-340DB5BF820E}"/>
              </a:ext>
            </a:extLst>
          </p:cNvPr>
          <p:cNvSpPr/>
          <p:nvPr/>
        </p:nvSpPr>
        <p:spPr>
          <a:xfrm>
            <a:off x="6317547" y="533078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9281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190795" y="142409"/>
            <a:ext cx="8556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circular_insert_to_end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550358" y="772712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4136D98-175C-4F08-B724-E86A6750B54A}"/>
              </a:ext>
            </a:extLst>
          </p:cNvPr>
          <p:cNvSpPr/>
          <p:nvPr/>
        </p:nvSpPr>
        <p:spPr>
          <a:xfrm>
            <a:off x="550358" y="15678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7CEC6D3-1234-43AF-B021-582FCCE2B0CE}"/>
              </a:ext>
            </a:extLst>
          </p:cNvPr>
          <p:cNvSpPr/>
          <p:nvPr/>
        </p:nvSpPr>
        <p:spPr>
          <a:xfrm>
            <a:off x="579426" y="2034588"/>
            <a:ext cx="6900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BF29A72-7144-4FDE-A3FD-56904E3322B6}"/>
              </a:ext>
            </a:extLst>
          </p:cNvPr>
          <p:cNvSpPr/>
          <p:nvPr/>
        </p:nvSpPr>
        <p:spPr>
          <a:xfrm>
            <a:off x="1073674" y="3599135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b="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0C80E79-4CDA-4A7F-8911-DBA9E3056203}"/>
              </a:ext>
            </a:extLst>
          </p:cNvPr>
          <p:cNvSpPr/>
          <p:nvPr/>
        </p:nvSpPr>
        <p:spPr>
          <a:xfrm>
            <a:off x="1577730" y="3620789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(p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8143FCA-3B19-4FCF-B923-FB5DBC029274}"/>
              </a:ext>
            </a:extLst>
          </p:cNvPr>
          <p:cNvSpPr/>
          <p:nvPr/>
        </p:nvSpPr>
        <p:spPr>
          <a:xfrm>
            <a:off x="6143000" y="3603414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p = p-&gt;next)</a:t>
            </a:r>
            <a:endParaRPr lang="he-IL" b="1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4F5BF97-51D9-401E-AB95-99FE9713007F}"/>
              </a:ext>
            </a:extLst>
          </p:cNvPr>
          <p:cNvSpPr/>
          <p:nvPr/>
        </p:nvSpPr>
        <p:spPr>
          <a:xfrm>
            <a:off x="3542607" y="3618666"/>
            <a:ext cx="273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!=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endParaRPr lang="he-IL" sz="2400" b="1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0696E43-92BD-4081-B06F-B1052BDD68B4}"/>
              </a:ext>
            </a:extLst>
          </p:cNvPr>
          <p:cNvSpPr/>
          <p:nvPr/>
        </p:nvSpPr>
        <p:spPr>
          <a:xfrm>
            <a:off x="642622" y="3976827"/>
            <a:ext cx="4559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= </a:t>
            </a:r>
            <a:r>
              <a:rPr lang="en-US" sz="2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b="1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5A0FFD88-7A7F-492A-AEE7-849DDF88FD9A}"/>
              </a:ext>
            </a:extLst>
          </p:cNvPr>
          <p:cNvSpPr/>
          <p:nvPr/>
        </p:nvSpPr>
        <p:spPr>
          <a:xfrm>
            <a:off x="556606" y="286490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לא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0C77EE6-44C0-493C-B8EB-374D48C42672}"/>
              </a:ext>
            </a:extLst>
          </p:cNvPr>
          <p:cNvSpPr/>
          <p:nvPr/>
        </p:nvSpPr>
        <p:spPr>
          <a:xfrm>
            <a:off x="566959" y="4725144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0396B96-B866-427E-A599-289BE71AAFD1}"/>
              </a:ext>
            </a:extLst>
          </p:cNvPr>
          <p:cNvSpPr/>
          <p:nvPr/>
        </p:nvSpPr>
        <p:spPr>
          <a:xfrm>
            <a:off x="224186" y="5812758"/>
            <a:ext cx="25635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F2ED0FE-CA3C-4766-9429-97E6ADF2976D}"/>
              </a:ext>
            </a:extLst>
          </p:cNvPr>
          <p:cNvSpPr/>
          <p:nvPr/>
        </p:nvSpPr>
        <p:spPr>
          <a:xfrm>
            <a:off x="8102594" y="3618666"/>
            <a:ext cx="945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43FDFE8-DC51-4106-AAEC-A5D7153C1A4D}"/>
              </a:ext>
            </a:extLst>
          </p:cNvPr>
          <p:cNvSpPr/>
          <p:nvPr/>
        </p:nvSpPr>
        <p:spPr>
          <a:xfrm>
            <a:off x="4489828" y="5447153"/>
            <a:ext cx="4216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+mj-lt"/>
              <a:buAutoNum type="arabicPeriod" startAt="6"/>
            </a:pPr>
            <a:r>
              <a:rPr lang="he-IL" sz="2400" dirty="0"/>
              <a:t>ולהחזיר את ראש הרשימה</a:t>
            </a:r>
          </a:p>
        </p:txBody>
      </p:sp>
    </p:spTree>
    <p:extLst>
      <p:ext uri="{BB962C8B-B14F-4D97-AF65-F5344CB8AC3E}">
        <p14:creationId xmlns:p14="http://schemas.microsoft.com/office/powerpoint/2010/main" val="13058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178319" y="831642"/>
            <a:ext cx="8556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circular_insert_to_end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537882" y="1461945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4136D98-175C-4F08-B724-E86A6750B54A}"/>
              </a:ext>
            </a:extLst>
          </p:cNvPr>
          <p:cNvSpPr/>
          <p:nvPr/>
        </p:nvSpPr>
        <p:spPr>
          <a:xfrm>
            <a:off x="537882" y="225709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7CEC6D3-1234-43AF-B021-582FCCE2B0CE}"/>
              </a:ext>
            </a:extLst>
          </p:cNvPr>
          <p:cNvSpPr/>
          <p:nvPr/>
        </p:nvSpPr>
        <p:spPr>
          <a:xfrm>
            <a:off x="552019" y="2754668"/>
            <a:ext cx="6900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BF29A72-7144-4FDE-A3FD-56904E3322B6}"/>
              </a:ext>
            </a:extLst>
          </p:cNvPr>
          <p:cNvSpPr/>
          <p:nvPr/>
        </p:nvSpPr>
        <p:spPr>
          <a:xfrm>
            <a:off x="1046267" y="4319215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b="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0C80E79-4CDA-4A7F-8911-DBA9E3056203}"/>
              </a:ext>
            </a:extLst>
          </p:cNvPr>
          <p:cNvSpPr/>
          <p:nvPr/>
        </p:nvSpPr>
        <p:spPr>
          <a:xfrm>
            <a:off x="1550323" y="4340869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(p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8143FCA-3B19-4FCF-B923-FB5DBC029274}"/>
              </a:ext>
            </a:extLst>
          </p:cNvPr>
          <p:cNvSpPr/>
          <p:nvPr/>
        </p:nvSpPr>
        <p:spPr>
          <a:xfrm>
            <a:off x="6115593" y="4323494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p = p-&gt;next)</a:t>
            </a:r>
            <a:endParaRPr lang="he-IL" b="1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4F5BF97-51D9-401E-AB95-99FE9713007F}"/>
              </a:ext>
            </a:extLst>
          </p:cNvPr>
          <p:cNvSpPr/>
          <p:nvPr/>
        </p:nvSpPr>
        <p:spPr>
          <a:xfrm>
            <a:off x="3515200" y="4338746"/>
            <a:ext cx="273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!=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endParaRPr lang="he-IL" sz="2400" b="1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0696E43-92BD-4081-B06F-B1052BDD68B4}"/>
              </a:ext>
            </a:extLst>
          </p:cNvPr>
          <p:cNvSpPr/>
          <p:nvPr/>
        </p:nvSpPr>
        <p:spPr>
          <a:xfrm>
            <a:off x="615215" y="4696907"/>
            <a:ext cx="4559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= </a:t>
            </a:r>
            <a:r>
              <a:rPr lang="en-US" sz="2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b="1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5A0FFD88-7A7F-492A-AEE7-849DDF88FD9A}"/>
              </a:ext>
            </a:extLst>
          </p:cNvPr>
          <p:cNvSpPr/>
          <p:nvPr/>
        </p:nvSpPr>
        <p:spPr>
          <a:xfrm>
            <a:off x="529199" y="358498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לא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0C77EE6-44C0-493C-B8EB-374D48C42672}"/>
              </a:ext>
            </a:extLst>
          </p:cNvPr>
          <p:cNvSpPr/>
          <p:nvPr/>
        </p:nvSpPr>
        <p:spPr>
          <a:xfrm>
            <a:off x="539552" y="5445224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0396B96-B866-427E-A599-289BE71AAFD1}"/>
              </a:ext>
            </a:extLst>
          </p:cNvPr>
          <p:cNvSpPr/>
          <p:nvPr/>
        </p:nvSpPr>
        <p:spPr>
          <a:xfrm>
            <a:off x="227523" y="5909230"/>
            <a:ext cx="25635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CF97CEC-AB82-4CC5-B6FB-C066CF045007}"/>
              </a:ext>
            </a:extLst>
          </p:cNvPr>
          <p:cNvSpPr/>
          <p:nvPr/>
        </p:nvSpPr>
        <p:spPr>
          <a:xfrm>
            <a:off x="3515200" y="4338746"/>
            <a:ext cx="2733442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C5F4260E-0B8C-4A93-BEB8-E11E835E821B}"/>
              </a:ext>
            </a:extLst>
          </p:cNvPr>
          <p:cNvSpPr/>
          <p:nvPr/>
        </p:nvSpPr>
        <p:spPr>
          <a:xfrm>
            <a:off x="3461649" y="5429114"/>
            <a:ext cx="985879" cy="4777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F2ED0FE-CA3C-4766-9429-97E6ADF2976D}"/>
              </a:ext>
            </a:extLst>
          </p:cNvPr>
          <p:cNvSpPr/>
          <p:nvPr/>
        </p:nvSpPr>
        <p:spPr>
          <a:xfrm>
            <a:off x="8075187" y="4338746"/>
            <a:ext cx="945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20" name="כותרת 1">
            <a:extLst>
              <a:ext uri="{FF2B5EF4-FFF2-40B4-BE49-F238E27FC236}">
                <a16:creationId xmlns:a16="http://schemas.microsoft.com/office/drawing/2014/main" id="{97CDFD34-225E-4DC6-B2A5-EE81A34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662117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להוספת נתון בסוף רשימה מעגלית</a:t>
            </a:r>
          </a:p>
        </p:txBody>
      </p:sp>
    </p:spTree>
    <p:extLst>
      <p:ext uri="{BB962C8B-B14F-4D97-AF65-F5344CB8AC3E}">
        <p14:creationId xmlns:p14="http://schemas.microsoft.com/office/powerpoint/2010/main" val="21777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2" grpId="0" animBg="1"/>
      <p:bldP spid="19" grpId="0" animBg="1"/>
      <p:bldP spid="1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כותרת 1">
            <a:extLst>
              <a:ext uri="{FF2B5EF4-FFF2-40B4-BE49-F238E27FC236}">
                <a16:creationId xmlns:a16="http://schemas.microsoft.com/office/drawing/2014/main" id="{F374802D-F7B9-45DD-ABC7-1E857097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1224136"/>
          </a:xfrm>
        </p:spPr>
        <p:txBody>
          <a:bodyPr>
            <a:noAutofit/>
          </a:bodyPr>
          <a:lstStyle/>
          <a:p>
            <a:pPr rtl="1"/>
            <a:r>
              <a:rPr lang="he-IL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שיוצרת רשימה מקושרת מעגלית בעזרת הפונקציה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circular_insert_to_end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36E6F2B-6E32-4685-94B7-FC0384CBE642}"/>
              </a:ext>
            </a:extLst>
          </p:cNvPr>
          <p:cNvSpPr/>
          <p:nvPr/>
        </p:nvSpPr>
        <p:spPr>
          <a:xfrm>
            <a:off x="433822" y="1645501"/>
            <a:ext cx="82763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*head = 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circular_insert_to_end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(head, 5);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 = circular_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(head, 12);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 = circular_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(head, 37);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 = circular_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(head, 48);</a:t>
            </a:r>
          </a:p>
          <a:p>
            <a:pPr algn="l" rtl="0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BC4D6-78E5-460D-86CA-7225D38DA150}"/>
              </a:ext>
            </a:extLst>
          </p:cNvPr>
          <p:cNvSpPr txBox="1"/>
          <p:nvPr/>
        </p:nvSpPr>
        <p:spPr>
          <a:xfrm>
            <a:off x="2686736" y="5626683"/>
            <a:ext cx="432048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5</a:t>
            </a:r>
            <a:endParaRPr lang="he-I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9693B-967B-4E12-9521-809A323CE810}"/>
              </a:ext>
            </a:extLst>
          </p:cNvPr>
          <p:cNvSpPr txBox="1"/>
          <p:nvPr/>
        </p:nvSpPr>
        <p:spPr>
          <a:xfrm>
            <a:off x="3528692" y="5617321"/>
            <a:ext cx="648072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12</a:t>
            </a:r>
            <a:endParaRPr lang="he-IL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2B546-899A-4E21-B611-2E6C868BBFD7}"/>
              </a:ext>
            </a:extLst>
          </p:cNvPr>
          <p:cNvSpPr txBox="1"/>
          <p:nvPr/>
        </p:nvSpPr>
        <p:spPr>
          <a:xfrm>
            <a:off x="4564968" y="5626683"/>
            <a:ext cx="432048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37</a:t>
            </a:r>
            <a:endParaRPr lang="he-IL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EBF16-09A2-4B8B-B35C-018337BAFFF0}"/>
              </a:ext>
            </a:extLst>
          </p:cNvPr>
          <p:cNvSpPr txBox="1"/>
          <p:nvPr/>
        </p:nvSpPr>
        <p:spPr>
          <a:xfrm>
            <a:off x="5395246" y="5617321"/>
            <a:ext cx="648072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48</a:t>
            </a:r>
            <a:endParaRPr lang="he-IL" sz="1600" dirty="0"/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AEF79D45-AE61-4C33-97C1-D418ACA3B80E}"/>
              </a:ext>
            </a:extLst>
          </p:cNvPr>
          <p:cNvSpPr/>
          <p:nvPr/>
        </p:nvSpPr>
        <p:spPr>
          <a:xfrm>
            <a:off x="3160176" y="5761050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B7C2A5-CFE0-45FC-B1F8-6EF807FAF5FD}"/>
              </a:ext>
            </a:extLst>
          </p:cNvPr>
          <p:cNvSpPr txBox="1"/>
          <p:nvPr/>
        </p:nvSpPr>
        <p:spPr>
          <a:xfrm>
            <a:off x="2034970" y="5410461"/>
            <a:ext cx="72008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head</a:t>
            </a:r>
            <a:endParaRPr lang="he-IL" sz="1600" dirty="0"/>
          </a:p>
        </p:txBody>
      </p:sp>
      <p:sp>
        <p:nvSpPr>
          <p:cNvPr id="19" name="חץ: מכופף למעלה 18">
            <a:extLst>
              <a:ext uri="{FF2B5EF4-FFF2-40B4-BE49-F238E27FC236}">
                <a16:creationId xmlns:a16="http://schemas.microsoft.com/office/drawing/2014/main" id="{0435701C-F045-4A86-A395-764C85F4260A}"/>
              </a:ext>
            </a:extLst>
          </p:cNvPr>
          <p:cNvSpPr/>
          <p:nvPr/>
        </p:nvSpPr>
        <p:spPr>
          <a:xfrm rot="5400000">
            <a:off x="2487021" y="5641742"/>
            <a:ext cx="152354" cy="23464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73482C90-CEAF-4E49-A5EA-C51D5DE91CDB}"/>
              </a:ext>
            </a:extLst>
          </p:cNvPr>
          <p:cNvSpPr/>
          <p:nvPr/>
        </p:nvSpPr>
        <p:spPr>
          <a:xfrm>
            <a:off x="2061004" y="5369835"/>
            <a:ext cx="4327948" cy="10081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FEA9A265-8526-4093-B80D-222B042642BF}"/>
              </a:ext>
            </a:extLst>
          </p:cNvPr>
          <p:cNvSpPr/>
          <p:nvPr/>
        </p:nvSpPr>
        <p:spPr>
          <a:xfrm>
            <a:off x="5028988" y="5777408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66E0B06F-8F05-4771-8C20-F7D4779A8558}"/>
              </a:ext>
            </a:extLst>
          </p:cNvPr>
          <p:cNvSpPr/>
          <p:nvPr/>
        </p:nvSpPr>
        <p:spPr>
          <a:xfrm>
            <a:off x="4194167" y="5759065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4" name="חץ: פניית פרסה 23">
            <a:extLst>
              <a:ext uri="{FF2B5EF4-FFF2-40B4-BE49-F238E27FC236}">
                <a16:creationId xmlns:a16="http://schemas.microsoft.com/office/drawing/2014/main" id="{6EB93212-5B5B-4EE1-B7F1-371799CB762F}"/>
              </a:ext>
            </a:extLst>
          </p:cNvPr>
          <p:cNvSpPr/>
          <p:nvPr/>
        </p:nvSpPr>
        <p:spPr>
          <a:xfrm rot="10800000">
            <a:off x="2843807" y="5970902"/>
            <a:ext cx="2909418" cy="357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5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16632"/>
            <a:ext cx="7487115" cy="999053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דו-כיוונית</a:t>
            </a:r>
            <a:b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doubly linked list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343027" y="1222876"/>
            <a:ext cx="8424936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ברשימה מקושרת דו-כיוונית, יש לכל צומת שני מצביעים: אחד מצביע לצומת הבאה (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next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והשני מצביע לצומת הקודמת (נקרא לו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A3E75-8750-4980-92FE-03E13433404E}"/>
              </a:ext>
            </a:extLst>
          </p:cNvPr>
          <p:cNvSpPr txBox="1"/>
          <p:nvPr/>
        </p:nvSpPr>
        <p:spPr>
          <a:xfrm>
            <a:off x="1882366" y="4381721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5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8EB69-310F-46F6-A9ED-512BBC5BCCC7}"/>
              </a:ext>
            </a:extLst>
          </p:cNvPr>
          <p:cNvSpPr txBox="1"/>
          <p:nvPr/>
        </p:nvSpPr>
        <p:spPr>
          <a:xfrm>
            <a:off x="1762351" y="4756453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A072F5-DDDA-4EF8-958A-2062CF172B92}"/>
              </a:ext>
            </a:extLst>
          </p:cNvPr>
          <p:cNvSpPr txBox="1"/>
          <p:nvPr/>
        </p:nvSpPr>
        <p:spPr>
          <a:xfrm>
            <a:off x="385462" y="4400802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60:</a:t>
            </a:r>
            <a:endParaRPr lang="he-IL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86CD4-5313-4DD8-B48B-E12DC76EE80E}"/>
              </a:ext>
            </a:extLst>
          </p:cNvPr>
          <p:cNvSpPr txBox="1"/>
          <p:nvPr/>
        </p:nvSpPr>
        <p:spPr>
          <a:xfrm>
            <a:off x="2301785" y="4381721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102</a:t>
            </a:r>
            <a:endParaRPr lang="he-IL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5557E2-647F-4638-B156-1BE8230807B4}"/>
              </a:ext>
            </a:extLst>
          </p:cNvPr>
          <p:cNvSpPr txBox="1"/>
          <p:nvPr/>
        </p:nvSpPr>
        <p:spPr>
          <a:xfrm>
            <a:off x="2302411" y="476665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9BE024B-B2BA-4BDD-A9CD-E90392AEAD16}"/>
              </a:ext>
            </a:extLst>
          </p:cNvPr>
          <p:cNvSpPr/>
          <p:nvPr/>
        </p:nvSpPr>
        <p:spPr>
          <a:xfrm>
            <a:off x="388574" y="2780928"/>
            <a:ext cx="8424936" cy="37978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1709E-DEA1-4311-897B-7C0109AF68CF}"/>
              </a:ext>
            </a:extLst>
          </p:cNvPr>
          <p:cNvSpPr txBox="1"/>
          <p:nvPr/>
        </p:nvSpPr>
        <p:spPr>
          <a:xfrm>
            <a:off x="993481" y="4381721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A3C0EC-0B57-4CC5-95F6-72E189E57817}"/>
              </a:ext>
            </a:extLst>
          </p:cNvPr>
          <p:cNvSpPr txBox="1"/>
          <p:nvPr/>
        </p:nvSpPr>
        <p:spPr>
          <a:xfrm>
            <a:off x="994107" y="476665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46967E-4298-418B-BAC3-3538A3322B24}"/>
              </a:ext>
            </a:extLst>
          </p:cNvPr>
          <p:cNvSpPr txBox="1"/>
          <p:nvPr/>
        </p:nvSpPr>
        <p:spPr>
          <a:xfrm>
            <a:off x="4305019" y="5489561"/>
            <a:ext cx="500952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37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A2C1E6-1D68-47C8-914A-627D58B5938D}"/>
              </a:ext>
            </a:extLst>
          </p:cNvPr>
          <p:cNvSpPr txBox="1"/>
          <p:nvPr/>
        </p:nvSpPr>
        <p:spPr>
          <a:xfrm>
            <a:off x="4185004" y="5864293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0799AC-AE49-44AF-A115-A032E7450F1C}"/>
              </a:ext>
            </a:extLst>
          </p:cNvPr>
          <p:cNvSpPr txBox="1"/>
          <p:nvPr/>
        </p:nvSpPr>
        <p:spPr>
          <a:xfrm>
            <a:off x="2808115" y="5508642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102:</a:t>
            </a:r>
            <a:endParaRPr lang="he-IL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E10522-58E0-4864-8B3E-A58B959AD8D6}"/>
              </a:ext>
            </a:extLst>
          </p:cNvPr>
          <p:cNvSpPr txBox="1"/>
          <p:nvPr/>
        </p:nvSpPr>
        <p:spPr>
          <a:xfrm>
            <a:off x="4828001" y="5493610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525</a:t>
            </a:r>
            <a:endParaRPr lang="he-IL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7954C7-4B04-4B49-9216-70CEBEB81241}"/>
              </a:ext>
            </a:extLst>
          </p:cNvPr>
          <p:cNvSpPr txBox="1"/>
          <p:nvPr/>
        </p:nvSpPr>
        <p:spPr>
          <a:xfrm>
            <a:off x="4828627" y="5878545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CD8EC3-EE77-421F-8F11-871B78E21FC7}"/>
              </a:ext>
            </a:extLst>
          </p:cNvPr>
          <p:cNvSpPr txBox="1"/>
          <p:nvPr/>
        </p:nvSpPr>
        <p:spPr>
          <a:xfrm>
            <a:off x="3416134" y="5489561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B4A23-5FE5-433E-ADAC-CADE0EF015BC}"/>
              </a:ext>
            </a:extLst>
          </p:cNvPr>
          <p:cNvSpPr txBox="1"/>
          <p:nvPr/>
        </p:nvSpPr>
        <p:spPr>
          <a:xfrm>
            <a:off x="3416760" y="587449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D1B7CA-A873-482E-B729-1E6B26C19A27}"/>
              </a:ext>
            </a:extLst>
          </p:cNvPr>
          <p:cNvSpPr txBox="1"/>
          <p:nvPr/>
        </p:nvSpPr>
        <p:spPr>
          <a:xfrm>
            <a:off x="7186212" y="4850079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1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A56AB-0D98-41BA-9DE3-30955F1D2810}"/>
              </a:ext>
            </a:extLst>
          </p:cNvPr>
          <p:cNvSpPr txBox="1"/>
          <p:nvPr/>
        </p:nvSpPr>
        <p:spPr>
          <a:xfrm>
            <a:off x="7066197" y="5224811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3FB930-8048-49E4-8A77-804DFC6E3275}"/>
              </a:ext>
            </a:extLst>
          </p:cNvPr>
          <p:cNvSpPr txBox="1"/>
          <p:nvPr/>
        </p:nvSpPr>
        <p:spPr>
          <a:xfrm>
            <a:off x="5689308" y="4869160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525:</a:t>
            </a:r>
            <a:endParaRPr lang="he-IL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EE4B20-7B8B-48E6-B028-920668E36DA1}"/>
              </a:ext>
            </a:extLst>
          </p:cNvPr>
          <p:cNvSpPr txBox="1"/>
          <p:nvPr/>
        </p:nvSpPr>
        <p:spPr>
          <a:xfrm>
            <a:off x="7605631" y="4850079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123</a:t>
            </a:r>
            <a:endParaRPr lang="he-IL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4554DD-3BFE-46EB-BF8D-6386B7E775EC}"/>
              </a:ext>
            </a:extLst>
          </p:cNvPr>
          <p:cNvSpPr txBox="1"/>
          <p:nvPr/>
        </p:nvSpPr>
        <p:spPr>
          <a:xfrm>
            <a:off x="7606257" y="5235014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1B41F4-F831-4077-BA85-0E5D5A5A752A}"/>
              </a:ext>
            </a:extLst>
          </p:cNvPr>
          <p:cNvSpPr txBox="1"/>
          <p:nvPr/>
        </p:nvSpPr>
        <p:spPr>
          <a:xfrm>
            <a:off x="6297327" y="4850079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89D0D-2DCD-4574-B442-35426C06399E}"/>
              </a:ext>
            </a:extLst>
          </p:cNvPr>
          <p:cNvSpPr txBox="1"/>
          <p:nvPr/>
        </p:nvSpPr>
        <p:spPr>
          <a:xfrm>
            <a:off x="6297953" y="5235014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A3283E-5F4F-4C84-8F22-1AAB73412E6C}"/>
              </a:ext>
            </a:extLst>
          </p:cNvPr>
          <p:cNvSpPr txBox="1"/>
          <p:nvPr/>
        </p:nvSpPr>
        <p:spPr>
          <a:xfrm>
            <a:off x="6237329" y="3409177"/>
            <a:ext cx="52805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42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C36367-5301-47F4-B53B-DE29FB4A3FAB}"/>
              </a:ext>
            </a:extLst>
          </p:cNvPr>
          <p:cNvSpPr txBox="1"/>
          <p:nvPr/>
        </p:nvSpPr>
        <p:spPr>
          <a:xfrm>
            <a:off x="6117315" y="3783909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F8B875-A07F-4B6E-98B8-D35456B43DBE}"/>
              </a:ext>
            </a:extLst>
          </p:cNvPr>
          <p:cNvSpPr txBox="1"/>
          <p:nvPr/>
        </p:nvSpPr>
        <p:spPr>
          <a:xfrm>
            <a:off x="4740426" y="3428258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123:</a:t>
            </a:r>
            <a:endParaRPr lang="he-IL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D85617-8639-43EB-9BBC-B12B81BDDBDB}"/>
              </a:ext>
            </a:extLst>
          </p:cNvPr>
          <p:cNvSpPr txBox="1"/>
          <p:nvPr/>
        </p:nvSpPr>
        <p:spPr>
          <a:xfrm>
            <a:off x="6779557" y="3409177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FC29C8-9C7F-437F-8011-7A99C8DC9A6E}"/>
              </a:ext>
            </a:extLst>
          </p:cNvPr>
          <p:cNvSpPr txBox="1"/>
          <p:nvPr/>
        </p:nvSpPr>
        <p:spPr>
          <a:xfrm>
            <a:off x="6780183" y="3794112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B9366B-CE28-4305-9335-4DF3F448387D}"/>
              </a:ext>
            </a:extLst>
          </p:cNvPr>
          <p:cNvSpPr txBox="1"/>
          <p:nvPr/>
        </p:nvSpPr>
        <p:spPr>
          <a:xfrm>
            <a:off x="5348445" y="3409177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D56C43-6D32-4C65-93A6-856AE6107FC1}"/>
              </a:ext>
            </a:extLst>
          </p:cNvPr>
          <p:cNvSpPr txBox="1"/>
          <p:nvPr/>
        </p:nvSpPr>
        <p:spPr>
          <a:xfrm>
            <a:off x="5349071" y="3794112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921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26" grpId="0"/>
      <p:bldP spid="32" grpId="0"/>
      <p:bldP spid="41" grpId="0" animBg="1"/>
      <p:bldP spid="42" grpId="0"/>
      <p:bldP spid="34" grpId="0" animBg="1"/>
      <p:bldP spid="35" grpId="0"/>
      <p:bldP spid="36" grpId="0" animBg="1"/>
      <p:bldP spid="37" grpId="0"/>
      <p:bldP spid="38" grpId="0"/>
      <p:bldP spid="39" grpId="0" animBg="1"/>
      <p:bldP spid="40" grpId="0"/>
      <p:bldP spid="48" grpId="0" animBg="1"/>
      <p:bldP spid="49" grpId="0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דו-כיוונית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359532" y="913881"/>
            <a:ext cx="8424936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ברשימה מקושרת דו-כיוונית, יש לכל צומת שני מצביעים: אחד מצביע לצומת הבאה (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next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והשני מצביע לצומת הקודמת (נקרא לו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A3E75-8750-4980-92FE-03E13433404E}"/>
              </a:ext>
            </a:extLst>
          </p:cNvPr>
          <p:cNvSpPr txBox="1"/>
          <p:nvPr/>
        </p:nvSpPr>
        <p:spPr>
          <a:xfrm>
            <a:off x="1882366" y="4381721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5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8EB69-310F-46F6-A9ED-512BBC5BCCC7}"/>
              </a:ext>
            </a:extLst>
          </p:cNvPr>
          <p:cNvSpPr txBox="1"/>
          <p:nvPr/>
        </p:nvSpPr>
        <p:spPr>
          <a:xfrm>
            <a:off x="1762351" y="4756453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A072F5-DDDA-4EF8-958A-2062CF172B92}"/>
              </a:ext>
            </a:extLst>
          </p:cNvPr>
          <p:cNvSpPr txBox="1"/>
          <p:nvPr/>
        </p:nvSpPr>
        <p:spPr>
          <a:xfrm>
            <a:off x="385462" y="4400802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60:</a:t>
            </a:r>
            <a:endParaRPr lang="he-IL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86CD4-5313-4DD8-B48B-E12DC76EE80E}"/>
              </a:ext>
            </a:extLst>
          </p:cNvPr>
          <p:cNvSpPr txBox="1"/>
          <p:nvPr/>
        </p:nvSpPr>
        <p:spPr>
          <a:xfrm>
            <a:off x="2301785" y="4381721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102</a:t>
            </a:r>
            <a:endParaRPr lang="he-IL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5557E2-647F-4638-B156-1BE8230807B4}"/>
              </a:ext>
            </a:extLst>
          </p:cNvPr>
          <p:cNvSpPr txBox="1"/>
          <p:nvPr/>
        </p:nvSpPr>
        <p:spPr>
          <a:xfrm>
            <a:off x="2302411" y="476665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9BE024B-B2BA-4BDD-A9CD-E90392AEAD16}"/>
              </a:ext>
            </a:extLst>
          </p:cNvPr>
          <p:cNvSpPr/>
          <p:nvPr/>
        </p:nvSpPr>
        <p:spPr>
          <a:xfrm>
            <a:off x="388574" y="2780928"/>
            <a:ext cx="8424936" cy="37978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1709E-DEA1-4311-897B-7C0109AF68CF}"/>
              </a:ext>
            </a:extLst>
          </p:cNvPr>
          <p:cNvSpPr txBox="1"/>
          <p:nvPr/>
        </p:nvSpPr>
        <p:spPr>
          <a:xfrm>
            <a:off x="993481" y="4381721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A3C0EC-0B57-4CC5-95F6-72E189E57817}"/>
              </a:ext>
            </a:extLst>
          </p:cNvPr>
          <p:cNvSpPr txBox="1"/>
          <p:nvPr/>
        </p:nvSpPr>
        <p:spPr>
          <a:xfrm>
            <a:off x="994107" y="476665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46967E-4298-418B-BAC3-3538A3322B24}"/>
              </a:ext>
            </a:extLst>
          </p:cNvPr>
          <p:cNvSpPr txBox="1"/>
          <p:nvPr/>
        </p:nvSpPr>
        <p:spPr>
          <a:xfrm>
            <a:off x="4305019" y="5489561"/>
            <a:ext cx="500952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37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A2C1E6-1D68-47C8-914A-627D58B5938D}"/>
              </a:ext>
            </a:extLst>
          </p:cNvPr>
          <p:cNvSpPr txBox="1"/>
          <p:nvPr/>
        </p:nvSpPr>
        <p:spPr>
          <a:xfrm>
            <a:off x="4185004" y="5864293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0799AC-AE49-44AF-A115-A032E7450F1C}"/>
              </a:ext>
            </a:extLst>
          </p:cNvPr>
          <p:cNvSpPr txBox="1"/>
          <p:nvPr/>
        </p:nvSpPr>
        <p:spPr>
          <a:xfrm>
            <a:off x="2808115" y="5508642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102:</a:t>
            </a:r>
            <a:endParaRPr lang="he-IL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E10522-58E0-4864-8B3E-A58B959AD8D6}"/>
              </a:ext>
            </a:extLst>
          </p:cNvPr>
          <p:cNvSpPr txBox="1"/>
          <p:nvPr/>
        </p:nvSpPr>
        <p:spPr>
          <a:xfrm>
            <a:off x="4828001" y="5493610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525</a:t>
            </a:r>
            <a:endParaRPr lang="he-IL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7954C7-4B04-4B49-9216-70CEBEB81241}"/>
              </a:ext>
            </a:extLst>
          </p:cNvPr>
          <p:cNvSpPr txBox="1"/>
          <p:nvPr/>
        </p:nvSpPr>
        <p:spPr>
          <a:xfrm>
            <a:off x="4828627" y="5878545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CD8EC3-EE77-421F-8F11-871B78E21FC7}"/>
              </a:ext>
            </a:extLst>
          </p:cNvPr>
          <p:cNvSpPr txBox="1"/>
          <p:nvPr/>
        </p:nvSpPr>
        <p:spPr>
          <a:xfrm>
            <a:off x="3416134" y="5489561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B4A23-5FE5-433E-ADAC-CADE0EF015BC}"/>
              </a:ext>
            </a:extLst>
          </p:cNvPr>
          <p:cNvSpPr txBox="1"/>
          <p:nvPr/>
        </p:nvSpPr>
        <p:spPr>
          <a:xfrm>
            <a:off x="3416760" y="587449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D1B7CA-A873-482E-B729-1E6B26C19A27}"/>
              </a:ext>
            </a:extLst>
          </p:cNvPr>
          <p:cNvSpPr txBox="1"/>
          <p:nvPr/>
        </p:nvSpPr>
        <p:spPr>
          <a:xfrm>
            <a:off x="7186212" y="4850079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1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A56AB-0D98-41BA-9DE3-30955F1D2810}"/>
              </a:ext>
            </a:extLst>
          </p:cNvPr>
          <p:cNvSpPr txBox="1"/>
          <p:nvPr/>
        </p:nvSpPr>
        <p:spPr>
          <a:xfrm>
            <a:off x="7066197" y="5224811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3FB930-8048-49E4-8A77-804DFC6E3275}"/>
              </a:ext>
            </a:extLst>
          </p:cNvPr>
          <p:cNvSpPr txBox="1"/>
          <p:nvPr/>
        </p:nvSpPr>
        <p:spPr>
          <a:xfrm>
            <a:off x="5689308" y="4869160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525:</a:t>
            </a:r>
            <a:endParaRPr lang="he-IL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EE4B20-7B8B-48E6-B028-920668E36DA1}"/>
              </a:ext>
            </a:extLst>
          </p:cNvPr>
          <p:cNvSpPr txBox="1"/>
          <p:nvPr/>
        </p:nvSpPr>
        <p:spPr>
          <a:xfrm>
            <a:off x="7605631" y="4850079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123</a:t>
            </a:r>
            <a:endParaRPr lang="he-IL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4554DD-3BFE-46EB-BF8D-6386B7E775EC}"/>
              </a:ext>
            </a:extLst>
          </p:cNvPr>
          <p:cNvSpPr txBox="1"/>
          <p:nvPr/>
        </p:nvSpPr>
        <p:spPr>
          <a:xfrm>
            <a:off x="7606257" y="5235014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1B41F4-F831-4077-BA85-0E5D5A5A752A}"/>
              </a:ext>
            </a:extLst>
          </p:cNvPr>
          <p:cNvSpPr txBox="1"/>
          <p:nvPr/>
        </p:nvSpPr>
        <p:spPr>
          <a:xfrm>
            <a:off x="6297327" y="4850079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89D0D-2DCD-4574-B442-35426C06399E}"/>
              </a:ext>
            </a:extLst>
          </p:cNvPr>
          <p:cNvSpPr txBox="1"/>
          <p:nvPr/>
        </p:nvSpPr>
        <p:spPr>
          <a:xfrm>
            <a:off x="6297953" y="5235014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A3283E-5F4F-4C84-8F22-1AAB73412E6C}"/>
              </a:ext>
            </a:extLst>
          </p:cNvPr>
          <p:cNvSpPr txBox="1"/>
          <p:nvPr/>
        </p:nvSpPr>
        <p:spPr>
          <a:xfrm>
            <a:off x="6237329" y="3409177"/>
            <a:ext cx="52805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42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C36367-5301-47F4-B53B-DE29FB4A3FAB}"/>
              </a:ext>
            </a:extLst>
          </p:cNvPr>
          <p:cNvSpPr txBox="1"/>
          <p:nvPr/>
        </p:nvSpPr>
        <p:spPr>
          <a:xfrm>
            <a:off x="6117315" y="3783909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F8B875-A07F-4B6E-98B8-D35456B43DBE}"/>
              </a:ext>
            </a:extLst>
          </p:cNvPr>
          <p:cNvSpPr txBox="1"/>
          <p:nvPr/>
        </p:nvSpPr>
        <p:spPr>
          <a:xfrm>
            <a:off x="4740426" y="3428258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123:</a:t>
            </a:r>
            <a:endParaRPr lang="he-IL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D85617-8639-43EB-9BBC-B12B81BDDBDB}"/>
              </a:ext>
            </a:extLst>
          </p:cNvPr>
          <p:cNvSpPr txBox="1"/>
          <p:nvPr/>
        </p:nvSpPr>
        <p:spPr>
          <a:xfrm>
            <a:off x="6779557" y="3409177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FC29C8-9C7F-437F-8011-7A99C8DC9A6E}"/>
              </a:ext>
            </a:extLst>
          </p:cNvPr>
          <p:cNvSpPr txBox="1"/>
          <p:nvPr/>
        </p:nvSpPr>
        <p:spPr>
          <a:xfrm>
            <a:off x="6780183" y="3794112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B9366B-CE28-4305-9335-4DF3F448387D}"/>
              </a:ext>
            </a:extLst>
          </p:cNvPr>
          <p:cNvSpPr txBox="1"/>
          <p:nvPr/>
        </p:nvSpPr>
        <p:spPr>
          <a:xfrm>
            <a:off x="5348445" y="3409177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D56C43-6D32-4C65-93A6-856AE6107FC1}"/>
              </a:ext>
            </a:extLst>
          </p:cNvPr>
          <p:cNvSpPr txBox="1"/>
          <p:nvPr/>
        </p:nvSpPr>
        <p:spPr>
          <a:xfrm>
            <a:off x="5349071" y="3794112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256A66-B238-49D9-A7B4-B80E091A5604}"/>
              </a:ext>
            </a:extLst>
          </p:cNvPr>
          <p:cNvSpPr txBox="1"/>
          <p:nvPr/>
        </p:nvSpPr>
        <p:spPr>
          <a:xfrm>
            <a:off x="5362615" y="3411395"/>
            <a:ext cx="85897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525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9CEC6C-0C8D-465A-9D81-D591303C7CBE}"/>
              </a:ext>
            </a:extLst>
          </p:cNvPr>
          <p:cNvSpPr txBox="1"/>
          <p:nvPr/>
        </p:nvSpPr>
        <p:spPr>
          <a:xfrm>
            <a:off x="6307363" y="4857659"/>
            <a:ext cx="85897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102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8F83C-139E-46E6-9C36-FD1BE159514C}"/>
              </a:ext>
            </a:extLst>
          </p:cNvPr>
          <p:cNvSpPr txBox="1"/>
          <p:nvPr/>
        </p:nvSpPr>
        <p:spPr>
          <a:xfrm>
            <a:off x="3434729" y="5494469"/>
            <a:ext cx="85897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60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920F13-873D-42A5-A592-B9952BD06A1C}"/>
              </a:ext>
            </a:extLst>
          </p:cNvPr>
          <p:cNvSpPr txBox="1"/>
          <p:nvPr/>
        </p:nvSpPr>
        <p:spPr>
          <a:xfrm>
            <a:off x="1001390" y="4390599"/>
            <a:ext cx="85897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NULL</a:t>
            </a:r>
            <a:endParaRPr lang="he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26" grpId="0"/>
      <p:bldP spid="32" grpId="0"/>
      <p:bldP spid="41" grpId="0" animBg="1"/>
      <p:bldP spid="42" grpId="0"/>
      <p:bldP spid="34" grpId="0" animBg="1"/>
      <p:bldP spid="35" grpId="0"/>
      <p:bldP spid="36" grpId="0" animBg="1"/>
      <p:bldP spid="37" grpId="0"/>
      <p:bldP spid="38" grpId="0"/>
      <p:bldP spid="39" grpId="0" animBg="1"/>
      <p:bldP spid="40" grpId="0"/>
      <p:bldP spid="48" grpId="0" animBg="1"/>
      <p:bldP spid="49" grpId="0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33" grpId="0" animBg="1"/>
      <p:bldP spid="43" grpId="0" animBg="1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דו-כיוונית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359532" y="913881"/>
            <a:ext cx="8424936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ברשימה מקושרת דו-כיוונית יש שני מצביעים: אחד מצביע לצומת הראשונה (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head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והשני מצביע לצומת האחרונה (נקרא לו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tail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– זנב)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A3E75-8750-4980-92FE-03E13433404E}"/>
              </a:ext>
            </a:extLst>
          </p:cNvPr>
          <p:cNvSpPr txBox="1"/>
          <p:nvPr/>
        </p:nvSpPr>
        <p:spPr>
          <a:xfrm>
            <a:off x="1882366" y="4381721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5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8EB69-310F-46F6-A9ED-512BBC5BCCC7}"/>
              </a:ext>
            </a:extLst>
          </p:cNvPr>
          <p:cNvSpPr txBox="1"/>
          <p:nvPr/>
        </p:nvSpPr>
        <p:spPr>
          <a:xfrm>
            <a:off x="1762351" y="4756453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A072F5-DDDA-4EF8-958A-2062CF172B92}"/>
              </a:ext>
            </a:extLst>
          </p:cNvPr>
          <p:cNvSpPr txBox="1"/>
          <p:nvPr/>
        </p:nvSpPr>
        <p:spPr>
          <a:xfrm>
            <a:off x="385462" y="4400802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60:</a:t>
            </a:r>
            <a:endParaRPr lang="he-IL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86CD4-5313-4DD8-B48B-E12DC76EE80E}"/>
              </a:ext>
            </a:extLst>
          </p:cNvPr>
          <p:cNvSpPr txBox="1"/>
          <p:nvPr/>
        </p:nvSpPr>
        <p:spPr>
          <a:xfrm>
            <a:off x="2301785" y="4381721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102</a:t>
            </a:r>
            <a:endParaRPr lang="he-IL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5557E2-647F-4638-B156-1BE8230807B4}"/>
              </a:ext>
            </a:extLst>
          </p:cNvPr>
          <p:cNvSpPr txBox="1"/>
          <p:nvPr/>
        </p:nvSpPr>
        <p:spPr>
          <a:xfrm>
            <a:off x="2302411" y="476665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9BE024B-B2BA-4BDD-A9CD-E90392AEAD16}"/>
              </a:ext>
            </a:extLst>
          </p:cNvPr>
          <p:cNvSpPr/>
          <p:nvPr/>
        </p:nvSpPr>
        <p:spPr>
          <a:xfrm>
            <a:off x="359532" y="2780928"/>
            <a:ext cx="8424936" cy="37978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1709E-DEA1-4311-897B-7C0109AF68CF}"/>
              </a:ext>
            </a:extLst>
          </p:cNvPr>
          <p:cNvSpPr txBox="1"/>
          <p:nvPr/>
        </p:nvSpPr>
        <p:spPr>
          <a:xfrm>
            <a:off x="993481" y="4381721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A3C0EC-0B57-4CC5-95F6-72E189E57817}"/>
              </a:ext>
            </a:extLst>
          </p:cNvPr>
          <p:cNvSpPr txBox="1"/>
          <p:nvPr/>
        </p:nvSpPr>
        <p:spPr>
          <a:xfrm>
            <a:off x="994107" y="476665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46967E-4298-418B-BAC3-3538A3322B24}"/>
              </a:ext>
            </a:extLst>
          </p:cNvPr>
          <p:cNvSpPr txBox="1"/>
          <p:nvPr/>
        </p:nvSpPr>
        <p:spPr>
          <a:xfrm>
            <a:off x="4305019" y="5489561"/>
            <a:ext cx="500952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37</a:t>
            </a:r>
            <a:endParaRPr lang="he-IL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A2C1E6-1D68-47C8-914A-627D58B5938D}"/>
              </a:ext>
            </a:extLst>
          </p:cNvPr>
          <p:cNvSpPr txBox="1"/>
          <p:nvPr/>
        </p:nvSpPr>
        <p:spPr>
          <a:xfrm>
            <a:off x="4185004" y="5864293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0799AC-AE49-44AF-A115-A032E7450F1C}"/>
              </a:ext>
            </a:extLst>
          </p:cNvPr>
          <p:cNvSpPr txBox="1"/>
          <p:nvPr/>
        </p:nvSpPr>
        <p:spPr>
          <a:xfrm>
            <a:off x="2808115" y="5508642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102:</a:t>
            </a:r>
            <a:endParaRPr lang="he-IL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E10522-58E0-4864-8B3E-A58B959AD8D6}"/>
              </a:ext>
            </a:extLst>
          </p:cNvPr>
          <p:cNvSpPr txBox="1"/>
          <p:nvPr/>
        </p:nvSpPr>
        <p:spPr>
          <a:xfrm>
            <a:off x="4828001" y="5493610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525</a:t>
            </a:r>
            <a:endParaRPr lang="he-IL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7954C7-4B04-4B49-9216-70CEBEB81241}"/>
              </a:ext>
            </a:extLst>
          </p:cNvPr>
          <p:cNvSpPr txBox="1"/>
          <p:nvPr/>
        </p:nvSpPr>
        <p:spPr>
          <a:xfrm>
            <a:off x="4828627" y="5878545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CD8EC3-EE77-421F-8F11-871B78E21FC7}"/>
              </a:ext>
            </a:extLst>
          </p:cNvPr>
          <p:cNvSpPr txBox="1"/>
          <p:nvPr/>
        </p:nvSpPr>
        <p:spPr>
          <a:xfrm>
            <a:off x="3416134" y="5489561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60</a:t>
            </a:r>
            <a:endParaRPr lang="he-IL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B4A23-5FE5-433E-ADAC-CADE0EF015BC}"/>
              </a:ext>
            </a:extLst>
          </p:cNvPr>
          <p:cNvSpPr txBox="1"/>
          <p:nvPr/>
        </p:nvSpPr>
        <p:spPr>
          <a:xfrm>
            <a:off x="3416760" y="587449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D1B7CA-A873-482E-B729-1E6B26C19A27}"/>
              </a:ext>
            </a:extLst>
          </p:cNvPr>
          <p:cNvSpPr txBox="1"/>
          <p:nvPr/>
        </p:nvSpPr>
        <p:spPr>
          <a:xfrm>
            <a:off x="7186212" y="4850079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A56AB-0D98-41BA-9DE3-30955F1D2810}"/>
              </a:ext>
            </a:extLst>
          </p:cNvPr>
          <p:cNvSpPr txBox="1"/>
          <p:nvPr/>
        </p:nvSpPr>
        <p:spPr>
          <a:xfrm>
            <a:off x="7066197" y="5224811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3FB930-8048-49E4-8A77-804DFC6E3275}"/>
              </a:ext>
            </a:extLst>
          </p:cNvPr>
          <p:cNvSpPr txBox="1"/>
          <p:nvPr/>
        </p:nvSpPr>
        <p:spPr>
          <a:xfrm>
            <a:off x="5689308" y="4869160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525:</a:t>
            </a:r>
            <a:endParaRPr lang="he-IL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EE4B20-7B8B-48E6-B028-920668E36DA1}"/>
              </a:ext>
            </a:extLst>
          </p:cNvPr>
          <p:cNvSpPr txBox="1"/>
          <p:nvPr/>
        </p:nvSpPr>
        <p:spPr>
          <a:xfrm>
            <a:off x="7605631" y="4850079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123</a:t>
            </a:r>
            <a:endParaRPr lang="he-IL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4554DD-3BFE-46EB-BF8D-6386B7E775EC}"/>
              </a:ext>
            </a:extLst>
          </p:cNvPr>
          <p:cNvSpPr txBox="1"/>
          <p:nvPr/>
        </p:nvSpPr>
        <p:spPr>
          <a:xfrm>
            <a:off x="7606257" y="5235014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1B41F4-F831-4077-BA85-0E5D5A5A752A}"/>
              </a:ext>
            </a:extLst>
          </p:cNvPr>
          <p:cNvSpPr txBox="1"/>
          <p:nvPr/>
        </p:nvSpPr>
        <p:spPr>
          <a:xfrm>
            <a:off x="6297327" y="4850079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102</a:t>
            </a:r>
            <a:endParaRPr lang="he-IL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89D0D-2DCD-4574-B442-35426C06399E}"/>
              </a:ext>
            </a:extLst>
          </p:cNvPr>
          <p:cNvSpPr txBox="1"/>
          <p:nvPr/>
        </p:nvSpPr>
        <p:spPr>
          <a:xfrm>
            <a:off x="6297953" y="5235014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A3283E-5F4F-4C84-8F22-1AAB73412E6C}"/>
              </a:ext>
            </a:extLst>
          </p:cNvPr>
          <p:cNvSpPr txBox="1"/>
          <p:nvPr/>
        </p:nvSpPr>
        <p:spPr>
          <a:xfrm>
            <a:off x="6237329" y="3409177"/>
            <a:ext cx="52805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42</a:t>
            </a:r>
            <a:endParaRPr lang="he-IL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C36367-5301-47F4-B53B-DE29FB4A3FAB}"/>
              </a:ext>
            </a:extLst>
          </p:cNvPr>
          <p:cNvSpPr txBox="1"/>
          <p:nvPr/>
        </p:nvSpPr>
        <p:spPr>
          <a:xfrm>
            <a:off x="6117315" y="3783909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F8B875-A07F-4B6E-98B8-D35456B43DBE}"/>
              </a:ext>
            </a:extLst>
          </p:cNvPr>
          <p:cNvSpPr txBox="1"/>
          <p:nvPr/>
        </p:nvSpPr>
        <p:spPr>
          <a:xfrm>
            <a:off x="4740426" y="3428258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123:</a:t>
            </a:r>
            <a:endParaRPr lang="he-IL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D85617-8639-43EB-9BBC-B12B81BDDBDB}"/>
              </a:ext>
            </a:extLst>
          </p:cNvPr>
          <p:cNvSpPr txBox="1"/>
          <p:nvPr/>
        </p:nvSpPr>
        <p:spPr>
          <a:xfrm>
            <a:off x="6779557" y="3409177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FC29C8-9C7F-437F-8011-7A99C8DC9A6E}"/>
              </a:ext>
            </a:extLst>
          </p:cNvPr>
          <p:cNvSpPr txBox="1"/>
          <p:nvPr/>
        </p:nvSpPr>
        <p:spPr>
          <a:xfrm>
            <a:off x="6780183" y="3794112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B9366B-CE28-4305-9335-4DF3F448387D}"/>
              </a:ext>
            </a:extLst>
          </p:cNvPr>
          <p:cNvSpPr txBox="1"/>
          <p:nvPr/>
        </p:nvSpPr>
        <p:spPr>
          <a:xfrm>
            <a:off x="5348445" y="3409177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525</a:t>
            </a:r>
            <a:endParaRPr lang="he-IL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D56C43-6D32-4C65-93A6-856AE6107FC1}"/>
              </a:ext>
            </a:extLst>
          </p:cNvPr>
          <p:cNvSpPr txBox="1"/>
          <p:nvPr/>
        </p:nvSpPr>
        <p:spPr>
          <a:xfrm>
            <a:off x="5349071" y="3794112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F27C48-CDD1-4126-8AA9-130416E0ACBD}"/>
              </a:ext>
            </a:extLst>
          </p:cNvPr>
          <p:cNvSpPr txBox="1"/>
          <p:nvPr/>
        </p:nvSpPr>
        <p:spPr>
          <a:xfrm>
            <a:off x="1390893" y="3249903"/>
            <a:ext cx="118008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head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119981-B62D-4CD0-A6AD-B9063CFC79DA}"/>
              </a:ext>
            </a:extLst>
          </p:cNvPr>
          <p:cNvSpPr txBox="1"/>
          <p:nvPr/>
        </p:nvSpPr>
        <p:spPr>
          <a:xfrm>
            <a:off x="3819490" y="3955917"/>
            <a:ext cx="109718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tail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C65CC-13BB-48BE-86A7-809253598940}"/>
              </a:ext>
            </a:extLst>
          </p:cNvPr>
          <p:cNvSpPr txBox="1"/>
          <p:nvPr/>
        </p:nvSpPr>
        <p:spPr>
          <a:xfrm>
            <a:off x="3938594" y="4275643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123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0621CC-A81F-438E-9A20-8DDC29B618AB}"/>
              </a:ext>
            </a:extLst>
          </p:cNvPr>
          <p:cNvSpPr txBox="1"/>
          <p:nvPr/>
        </p:nvSpPr>
        <p:spPr>
          <a:xfrm>
            <a:off x="1571777" y="3603068"/>
            <a:ext cx="85897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60</a:t>
            </a:r>
            <a:endParaRPr lang="he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26" grpId="0"/>
      <p:bldP spid="32" grpId="0"/>
      <p:bldP spid="41" grpId="0" animBg="1"/>
      <p:bldP spid="42" grpId="0"/>
      <p:bldP spid="34" grpId="0" animBg="1"/>
      <p:bldP spid="35" grpId="0"/>
      <p:bldP spid="36" grpId="0" animBg="1"/>
      <p:bldP spid="37" grpId="0"/>
      <p:bldP spid="38" grpId="0"/>
      <p:bldP spid="39" grpId="0" animBg="1"/>
      <p:bldP spid="40" grpId="0"/>
      <p:bldP spid="48" grpId="0" animBg="1"/>
      <p:bldP spid="49" grpId="0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33" grpId="0"/>
      <p:bldP spid="44" grpId="0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תמונת הזיכרון וייצוג גרפי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2144219" y="5373223"/>
            <a:ext cx="432048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5</a:t>
            </a:r>
          </a:p>
          <a:p>
            <a:pPr algn="ctr"/>
            <a:endParaRPr lang="he-IL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528761" y="5373921"/>
            <a:ext cx="51979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37</a:t>
            </a:r>
          </a:p>
          <a:p>
            <a:pPr algn="ctr"/>
            <a:endParaRPr lang="he-IL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976370" y="5356626"/>
            <a:ext cx="432048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1</a:t>
            </a:r>
          </a:p>
          <a:p>
            <a:pPr algn="ctr"/>
            <a:endParaRPr lang="he-IL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360912" y="5342759"/>
            <a:ext cx="51979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42</a:t>
            </a:r>
          </a:p>
          <a:p>
            <a:pPr algn="ctr"/>
            <a:endParaRPr lang="he-IL" sz="2400" dirty="0"/>
          </a:p>
        </p:txBody>
      </p:sp>
      <p:sp>
        <p:nvSpPr>
          <p:cNvPr id="43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488621" y="552583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4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4101268" y="552386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683568" y="4763151"/>
            <a:ext cx="90270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head</a:t>
            </a:r>
            <a:endParaRPr lang="he-IL" sz="2400" dirty="0"/>
          </a:p>
        </p:txBody>
      </p:sp>
      <p:sp>
        <p:nvSpPr>
          <p:cNvPr id="9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780484" y="527584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751948" y="4509120"/>
            <a:ext cx="7640105" cy="18381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7CD33-7936-4060-987F-CE13BCFEEDB2}"/>
              </a:ext>
            </a:extLst>
          </p:cNvPr>
          <p:cNvSpPr txBox="1"/>
          <p:nvPr/>
        </p:nvSpPr>
        <p:spPr>
          <a:xfrm>
            <a:off x="7767835" y="4658369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19" name="חץ: מכופף למעלה 18">
            <a:extLst>
              <a:ext uri="{FF2B5EF4-FFF2-40B4-BE49-F238E27FC236}">
                <a16:creationId xmlns:a16="http://schemas.microsoft.com/office/drawing/2014/main" id="{7DF474F8-F5F4-4E2D-885B-37542C7C60F5}"/>
              </a:ext>
            </a:extLst>
          </p:cNvPr>
          <p:cNvSpPr/>
          <p:nvPr/>
        </p:nvSpPr>
        <p:spPr>
          <a:xfrm rot="16200000" flipH="1">
            <a:off x="7553972" y="5417229"/>
            <a:ext cx="954107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4ADB1-9A4B-473B-86B1-9FAA1CE9F146}"/>
              </a:ext>
            </a:extLst>
          </p:cNvPr>
          <p:cNvSpPr txBox="1"/>
          <p:nvPr/>
        </p:nvSpPr>
        <p:spPr>
          <a:xfrm>
            <a:off x="6905607" y="5348249"/>
            <a:ext cx="85627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  <a:p>
            <a:pPr algn="ctr"/>
            <a:endParaRPr lang="he-IL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59CE0-C988-4DF5-AEA9-27A39BC87BC7}"/>
              </a:ext>
            </a:extLst>
          </p:cNvPr>
          <p:cNvSpPr txBox="1"/>
          <p:nvPr/>
        </p:nvSpPr>
        <p:spPr>
          <a:xfrm>
            <a:off x="6995781" y="4923095"/>
            <a:ext cx="9027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400" dirty="0"/>
              <a:t>next</a:t>
            </a:r>
            <a:endParaRPr lang="he-IL" sz="2400" dirty="0"/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4BFB8572-C15D-4114-B371-42F13B6F38B7}"/>
              </a:ext>
            </a:extLst>
          </p:cNvPr>
          <p:cNvSpPr/>
          <p:nvPr/>
        </p:nvSpPr>
        <p:spPr>
          <a:xfrm rot="10800000">
            <a:off x="5488621" y="591927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17DCD105-E255-4FCD-821B-A28D2903F793}"/>
              </a:ext>
            </a:extLst>
          </p:cNvPr>
          <p:cNvSpPr/>
          <p:nvPr/>
        </p:nvSpPr>
        <p:spPr>
          <a:xfrm rot="10800000">
            <a:off x="4090042" y="591927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9D2A3136-A8E0-4538-A478-80A7DFC61BED}"/>
              </a:ext>
            </a:extLst>
          </p:cNvPr>
          <p:cNvSpPr/>
          <p:nvPr/>
        </p:nvSpPr>
        <p:spPr>
          <a:xfrm rot="10800000">
            <a:off x="2642433" y="5928102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5FF3C3-F2A0-4B09-BE4A-9108E46AC17D}"/>
              </a:ext>
            </a:extLst>
          </p:cNvPr>
          <p:cNvSpPr txBox="1"/>
          <p:nvPr/>
        </p:nvSpPr>
        <p:spPr>
          <a:xfrm>
            <a:off x="1245519" y="5373222"/>
            <a:ext cx="875306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  <a:p>
            <a:pPr algn="ctr"/>
            <a:endParaRPr lang="he-IL" sz="2400" dirty="0"/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B96B1F3F-25E4-4FB1-89FD-32292646CAF3}"/>
              </a:ext>
            </a:extLst>
          </p:cNvPr>
          <p:cNvSpPr/>
          <p:nvPr/>
        </p:nvSpPr>
        <p:spPr>
          <a:xfrm>
            <a:off x="2625363" y="549224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59009BD-B251-4199-88DA-D6A1D545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8" y="1027516"/>
            <a:ext cx="7322425" cy="31682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7DB19BF-904A-42FB-B460-B1E684F6C669}"/>
              </a:ext>
            </a:extLst>
          </p:cNvPr>
          <p:cNvSpPr/>
          <p:nvPr/>
        </p:nvSpPr>
        <p:spPr>
          <a:xfrm>
            <a:off x="1586269" y="1027516"/>
            <a:ext cx="753483" cy="457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8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1" grpId="0" animBg="1"/>
      <p:bldP spid="32" grpId="0" animBg="1"/>
      <p:bldP spid="41" grpId="0" animBg="1"/>
      <p:bldP spid="43" grpId="0" animBg="1"/>
      <p:bldP spid="44" grpId="0" animBg="1"/>
      <p:bldP spid="46" grpId="0"/>
      <p:bldP spid="9" grpId="0" animBg="1"/>
      <p:bldP spid="10" grpId="0" animBg="1"/>
      <p:bldP spid="18" grpId="0"/>
      <p:bldP spid="19" grpId="0" animBg="1"/>
      <p:bldP spid="20" grpId="0" animBg="1"/>
      <p:bldP spid="21" grpId="0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חד-כיוונית מעגלית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359532" y="913881"/>
            <a:ext cx="842493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ברשימה זו, המצביע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next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בצומת האחרונה מצביע על הצומת הראשונה.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2938A-C5BA-4B43-B8F4-885ECCB83288}"/>
              </a:ext>
            </a:extLst>
          </p:cNvPr>
          <p:cNvSpPr txBox="1"/>
          <p:nvPr/>
        </p:nvSpPr>
        <p:spPr>
          <a:xfrm>
            <a:off x="6513408" y="2780928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A3E75-8750-4980-92FE-03E13433404E}"/>
              </a:ext>
            </a:extLst>
          </p:cNvPr>
          <p:cNvSpPr txBox="1"/>
          <p:nvPr/>
        </p:nvSpPr>
        <p:spPr>
          <a:xfrm>
            <a:off x="1160193" y="397450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9A6DBA-72DD-4292-BBF6-7926728BA00F}"/>
              </a:ext>
            </a:extLst>
          </p:cNvPr>
          <p:cNvSpPr txBox="1"/>
          <p:nvPr/>
        </p:nvSpPr>
        <p:spPr>
          <a:xfrm>
            <a:off x="493865" y="3974507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335BC1-25F5-4BCE-A021-90B74022C764}"/>
              </a:ext>
            </a:extLst>
          </p:cNvPr>
          <p:cNvSpPr txBox="1"/>
          <p:nvPr/>
        </p:nvSpPr>
        <p:spPr>
          <a:xfrm>
            <a:off x="5868144" y="2780928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2E9E6-34D6-49AD-8AE2-B5A0E2B4296B}"/>
              </a:ext>
            </a:extLst>
          </p:cNvPr>
          <p:cNvSpPr txBox="1"/>
          <p:nvPr/>
        </p:nvSpPr>
        <p:spPr>
          <a:xfrm>
            <a:off x="5004048" y="2780928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123: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A0FFA-7F41-43BB-B309-D45078887F73}"/>
              </a:ext>
            </a:extLst>
          </p:cNvPr>
          <p:cNvSpPr txBox="1"/>
          <p:nvPr/>
        </p:nvSpPr>
        <p:spPr>
          <a:xfrm>
            <a:off x="7284993" y="4714608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089A6-F005-4231-80F3-B112293A963D}"/>
              </a:ext>
            </a:extLst>
          </p:cNvPr>
          <p:cNvSpPr txBox="1"/>
          <p:nvPr/>
        </p:nvSpPr>
        <p:spPr>
          <a:xfrm>
            <a:off x="6330633" y="4714608"/>
            <a:ext cx="93610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525: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35275-2B58-4067-956D-4A65A5CC1F25}"/>
              </a:ext>
            </a:extLst>
          </p:cNvPr>
          <p:cNvSpPr txBox="1"/>
          <p:nvPr/>
        </p:nvSpPr>
        <p:spPr>
          <a:xfrm>
            <a:off x="4001808" y="434863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C0A45-9F56-4C1B-99EF-2AB678683BCB}"/>
              </a:ext>
            </a:extLst>
          </p:cNvPr>
          <p:cNvSpPr txBox="1"/>
          <p:nvPr/>
        </p:nvSpPr>
        <p:spPr>
          <a:xfrm>
            <a:off x="3137712" y="4348633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102: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8EB69-310F-46F6-A9ED-512BBC5BCCC7}"/>
              </a:ext>
            </a:extLst>
          </p:cNvPr>
          <p:cNvSpPr txBox="1"/>
          <p:nvPr/>
        </p:nvSpPr>
        <p:spPr>
          <a:xfrm>
            <a:off x="1052181" y="4397109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2784A-3E1E-424E-BD07-DEB5689B5AFD}"/>
              </a:ext>
            </a:extLst>
          </p:cNvPr>
          <p:cNvSpPr txBox="1"/>
          <p:nvPr/>
        </p:nvSpPr>
        <p:spPr>
          <a:xfrm>
            <a:off x="5886400" y="3193346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F35E74-5025-46C7-B527-81C99B2E82B8}"/>
              </a:ext>
            </a:extLst>
          </p:cNvPr>
          <p:cNvSpPr txBox="1"/>
          <p:nvPr/>
        </p:nvSpPr>
        <p:spPr>
          <a:xfrm>
            <a:off x="4010936" y="4735955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0D1DE7-7459-42DE-9A83-783A1EC9F358}"/>
              </a:ext>
            </a:extLst>
          </p:cNvPr>
          <p:cNvSpPr txBox="1"/>
          <p:nvPr/>
        </p:nvSpPr>
        <p:spPr>
          <a:xfrm>
            <a:off x="7176981" y="5129456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A072F5-DDDA-4EF8-958A-2062CF172B92}"/>
              </a:ext>
            </a:extLst>
          </p:cNvPr>
          <p:cNvSpPr txBox="1"/>
          <p:nvPr/>
        </p:nvSpPr>
        <p:spPr>
          <a:xfrm>
            <a:off x="493865" y="3984710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86CD4-5313-4DD8-B48B-E12DC76EE80E}"/>
              </a:ext>
            </a:extLst>
          </p:cNvPr>
          <p:cNvSpPr txBox="1"/>
          <p:nvPr/>
        </p:nvSpPr>
        <p:spPr>
          <a:xfrm>
            <a:off x="1579612" y="3974507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102</a:t>
            </a:r>
            <a:endParaRPr lang="he-IL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5557E2-647F-4638-B156-1BE8230807B4}"/>
              </a:ext>
            </a:extLst>
          </p:cNvPr>
          <p:cNvSpPr txBox="1"/>
          <p:nvPr/>
        </p:nvSpPr>
        <p:spPr>
          <a:xfrm>
            <a:off x="1592241" y="4407312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F0A06-41CD-41C3-8F0A-AD3132DAAC07}"/>
              </a:ext>
            </a:extLst>
          </p:cNvPr>
          <p:cNvSpPr txBox="1"/>
          <p:nvPr/>
        </p:nvSpPr>
        <p:spPr>
          <a:xfrm>
            <a:off x="4652399" y="4346715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525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6730A-0A9A-4CF1-8C6E-98E768AB0DE2}"/>
              </a:ext>
            </a:extLst>
          </p:cNvPr>
          <p:cNvSpPr txBox="1"/>
          <p:nvPr/>
        </p:nvSpPr>
        <p:spPr>
          <a:xfrm>
            <a:off x="4665028" y="4779520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45D8AD-2FFB-496C-8559-364BB786C786}"/>
              </a:ext>
            </a:extLst>
          </p:cNvPr>
          <p:cNvSpPr txBox="1"/>
          <p:nvPr/>
        </p:nvSpPr>
        <p:spPr>
          <a:xfrm>
            <a:off x="6526037" y="3213733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39A96F-8087-4BA8-9372-5EA534BAA2F0}"/>
              </a:ext>
            </a:extLst>
          </p:cNvPr>
          <p:cNvSpPr txBox="1"/>
          <p:nvPr/>
        </p:nvSpPr>
        <p:spPr>
          <a:xfrm>
            <a:off x="7722668" y="4715320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123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11DB9-9819-4BEA-8830-4E3DD790B89D}"/>
              </a:ext>
            </a:extLst>
          </p:cNvPr>
          <p:cNvSpPr txBox="1"/>
          <p:nvPr/>
        </p:nvSpPr>
        <p:spPr>
          <a:xfrm>
            <a:off x="7735297" y="5148125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5A9615-1016-48E7-9C61-A6AA66A4FC44}"/>
              </a:ext>
            </a:extLst>
          </p:cNvPr>
          <p:cNvSpPr txBox="1"/>
          <p:nvPr/>
        </p:nvSpPr>
        <p:spPr>
          <a:xfrm>
            <a:off x="939831" y="2265179"/>
            <a:ext cx="2074573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5A9CD0-569F-4000-9E87-D5D7C83977F7}"/>
              </a:ext>
            </a:extLst>
          </p:cNvPr>
          <p:cNvSpPr txBox="1"/>
          <p:nvPr/>
        </p:nvSpPr>
        <p:spPr>
          <a:xfrm>
            <a:off x="1635964" y="2788399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60</a:t>
            </a:r>
            <a:endParaRPr lang="he-IL" sz="28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9BE024B-B2BA-4BDD-A9CD-E90392AEAD16}"/>
              </a:ext>
            </a:extLst>
          </p:cNvPr>
          <p:cNvSpPr/>
          <p:nvPr/>
        </p:nvSpPr>
        <p:spPr>
          <a:xfrm>
            <a:off x="359532" y="2060848"/>
            <a:ext cx="8424936" cy="4176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/>
      <p:bldP spid="29" grpId="0"/>
      <p:bldP spid="30" grpId="0"/>
      <p:bldP spid="31" grpId="0"/>
      <p:bldP spid="32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28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C27D090-4643-4CE2-B4BD-AC5F0F13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1" y="849776"/>
            <a:ext cx="7660538" cy="327373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תמונת הזיכרון וייצוג גרפי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2144219" y="5373223"/>
            <a:ext cx="432048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5</a:t>
            </a:r>
          </a:p>
          <a:p>
            <a:pPr algn="ctr"/>
            <a:endParaRPr lang="he-IL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528761" y="5373921"/>
            <a:ext cx="51979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37</a:t>
            </a:r>
          </a:p>
          <a:p>
            <a:pPr algn="ctr"/>
            <a:endParaRPr lang="he-IL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976370" y="5356626"/>
            <a:ext cx="432048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1</a:t>
            </a:r>
          </a:p>
          <a:p>
            <a:pPr algn="ctr"/>
            <a:endParaRPr lang="he-IL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360912" y="5342759"/>
            <a:ext cx="51979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42</a:t>
            </a:r>
          </a:p>
          <a:p>
            <a:pPr algn="ctr"/>
            <a:endParaRPr lang="he-IL" sz="2400" dirty="0"/>
          </a:p>
        </p:txBody>
      </p:sp>
      <p:sp>
        <p:nvSpPr>
          <p:cNvPr id="43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488621" y="552583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4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4101268" y="552386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683568" y="4763151"/>
            <a:ext cx="90270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head</a:t>
            </a:r>
            <a:endParaRPr lang="he-IL" sz="2400" dirty="0"/>
          </a:p>
        </p:txBody>
      </p:sp>
      <p:sp>
        <p:nvSpPr>
          <p:cNvPr id="9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780484" y="527584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751948" y="4509120"/>
            <a:ext cx="7640105" cy="18381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7CD33-7936-4060-987F-CE13BCFEEDB2}"/>
              </a:ext>
            </a:extLst>
          </p:cNvPr>
          <p:cNvSpPr txBox="1"/>
          <p:nvPr/>
        </p:nvSpPr>
        <p:spPr>
          <a:xfrm>
            <a:off x="7767835" y="4658369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19" name="חץ: מכופף למעלה 18">
            <a:extLst>
              <a:ext uri="{FF2B5EF4-FFF2-40B4-BE49-F238E27FC236}">
                <a16:creationId xmlns:a16="http://schemas.microsoft.com/office/drawing/2014/main" id="{7DF474F8-F5F4-4E2D-885B-37542C7C60F5}"/>
              </a:ext>
            </a:extLst>
          </p:cNvPr>
          <p:cNvSpPr/>
          <p:nvPr/>
        </p:nvSpPr>
        <p:spPr>
          <a:xfrm rot="16200000" flipH="1">
            <a:off x="7523215" y="5447986"/>
            <a:ext cx="1015622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4ADB1-9A4B-473B-86B1-9FAA1CE9F146}"/>
              </a:ext>
            </a:extLst>
          </p:cNvPr>
          <p:cNvSpPr txBox="1"/>
          <p:nvPr/>
        </p:nvSpPr>
        <p:spPr>
          <a:xfrm>
            <a:off x="6905607" y="5348249"/>
            <a:ext cx="85627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  <a:p>
            <a:pPr algn="ctr"/>
            <a:endParaRPr lang="he-IL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59CE0-C988-4DF5-AEA9-27A39BC87BC7}"/>
              </a:ext>
            </a:extLst>
          </p:cNvPr>
          <p:cNvSpPr txBox="1"/>
          <p:nvPr/>
        </p:nvSpPr>
        <p:spPr>
          <a:xfrm>
            <a:off x="6995781" y="4923095"/>
            <a:ext cx="9027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400" dirty="0"/>
              <a:t>next</a:t>
            </a:r>
            <a:endParaRPr lang="he-IL" sz="2400" dirty="0"/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4BFB8572-C15D-4114-B371-42F13B6F38B7}"/>
              </a:ext>
            </a:extLst>
          </p:cNvPr>
          <p:cNvSpPr/>
          <p:nvPr/>
        </p:nvSpPr>
        <p:spPr>
          <a:xfrm rot="10800000">
            <a:off x="5488621" y="591927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17DCD105-E255-4FCD-821B-A28D2903F793}"/>
              </a:ext>
            </a:extLst>
          </p:cNvPr>
          <p:cNvSpPr/>
          <p:nvPr/>
        </p:nvSpPr>
        <p:spPr>
          <a:xfrm rot="10800000">
            <a:off x="4090042" y="591927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9D2A3136-A8E0-4538-A478-80A7DFC61BED}"/>
              </a:ext>
            </a:extLst>
          </p:cNvPr>
          <p:cNvSpPr/>
          <p:nvPr/>
        </p:nvSpPr>
        <p:spPr>
          <a:xfrm rot="10800000">
            <a:off x="2642433" y="5928102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5FF3C3-F2A0-4B09-BE4A-9108E46AC17D}"/>
              </a:ext>
            </a:extLst>
          </p:cNvPr>
          <p:cNvSpPr txBox="1"/>
          <p:nvPr/>
        </p:nvSpPr>
        <p:spPr>
          <a:xfrm>
            <a:off x="1245519" y="5373222"/>
            <a:ext cx="875306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  <a:p>
            <a:pPr algn="ctr"/>
            <a:endParaRPr lang="he-IL" sz="2400" dirty="0"/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B96B1F3F-25E4-4FB1-89FD-32292646CAF3}"/>
              </a:ext>
            </a:extLst>
          </p:cNvPr>
          <p:cNvSpPr/>
          <p:nvPr/>
        </p:nvSpPr>
        <p:spPr>
          <a:xfrm>
            <a:off x="2625363" y="549224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7DB19BF-904A-42FB-B460-B1E684F6C669}"/>
              </a:ext>
            </a:extLst>
          </p:cNvPr>
          <p:cNvSpPr/>
          <p:nvPr/>
        </p:nvSpPr>
        <p:spPr>
          <a:xfrm>
            <a:off x="1390736" y="938915"/>
            <a:ext cx="753483" cy="324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5520CF-65F4-437D-9EBA-39720B565E6E}"/>
              </a:ext>
            </a:extLst>
          </p:cNvPr>
          <p:cNvSpPr txBox="1"/>
          <p:nvPr/>
        </p:nvSpPr>
        <p:spPr>
          <a:xfrm>
            <a:off x="1165429" y="4996168"/>
            <a:ext cx="9027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400" dirty="0"/>
              <a:t>prev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208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1" grpId="0" animBg="1"/>
      <p:bldP spid="32" grpId="0" animBg="1"/>
      <p:bldP spid="41" grpId="0" animBg="1"/>
      <p:bldP spid="43" grpId="0" animBg="1"/>
      <p:bldP spid="44" grpId="0" animBg="1"/>
      <p:bldP spid="46" grpId="0"/>
      <p:bldP spid="9" grpId="0" animBg="1"/>
      <p:bldP spid="10" grpId="0" animBg="1"/>
      <p:bldP spid="18" grpId="0"/>
      <p:bldP spid="19" grpId="0" animBg="1"/>
      <p:bldP spid="20" grpId="0" animBg="1"/>
      <p:bldP spid="21" grpId="0"/>
      <p:bldP spid="22" grpId="0" animBg="1"/>
      <p:bldP spid="24" grpId="0" animBg="1"/>
      <p:bldP spid="25" grpId="0" animBg="1"/>
      <p:bldP spid="26" grpId="0" animBg="1"/>
      <p:bldP spid="27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77411" y="719896"/>
            <a:ext cx="8989179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r>
              <a:rPr lang="he-IL" sz="2800" b="1" dirty="0"/>
              <a:t>האלגוריתם:</a:t>
            </a:r>
          </a:p>
          <a:p>
            <a:endParaRPr lang="he-IL" sz="2800" b="1" dirty="0"/>
          </a:p>
          <a:p>
            <a:pPr marL="457200" indent="-457200">
              <a:buFont typeface="+mj-lt"/>
              <a:buAutoNum type="arabicPeriod"/>
            </a:pPr>
            <a:r>
              <a:rPr lang="he-IL" sz="2800" dirty="0"/>
              <a:t>ניצור צומת חדשה (המצביע </a:t>
            </a:r>
            <a:r>
              <a:rPr lang="en-US" sz="2800" dirty="0" err="1"/>
              <a:t>new_node</a:t>
            </a:r>
            <a:r>
              <a:rPr lang="he-IL" sz="2800" dirty="0"/>
              <a:t> יצביע עליה)</a:t>
            </a:r>
          </a:p>
          <a:p>
            <a:endParaRPr lang="he-IL" sz="2800" dirty="0"/>
          </a:p>
          <a:p>
            <a:endParaRPr lang="he-IL" sz="2800" dirty="0"/>
          </a:p>
          <a:p>
            <a:pPr marL="457200" indent="-457200">
              <a:buFont typeface="+mj-lt"/>
              <a:buAutoNum type="arabicPeriod" startAt="2"/>
            </a:pPr>
            <a:endParaRPr lang="he-IL" sz="2800" dirty="0"/>
          </a:p>
          <a:p>
            <a:pPr marL="457200" indent="-457200">
              <a:buFont typeface="+mj-lt"/>
              <a:buAutoNum type="arabicPeriod" startAt="2"/>
            </a:pPr>
            <a:endParaRPr lang="he-IL" sz="2800" dirty="0"/>
          </a:p>
          <a:p>
            <a:pPr marL="457200" indent="-457200">
              <a:buFont typeface="+mj-lt"/>
              <a:buAutoNum type="arabicPeriod" startAt="2"/>
            </a:pPr>
            <a:r>
              <a:rPr lang="he-IL" sz="2800" dirty="0"/>
              <a:t>נשים בשדה </a:t>
            </a:r>
            <a:r>
              <a:rPr lang="en-US" sz="2800" dirty="0"/>
              <a:t>x</a:t>
            </a:r>
            <a:r>
              <a:rPr lang="he-IL" sz="2800" dirty="0"/>
              <a:t> של הצומת החדשה את הנתון שהתקבל כפרמטר (לדוגמא: 9), ובשדה </a:t>
            </a:r>
            <a:r>
              <a:rPr lang="en-US" sz="2800" dirty="0"/>
              <a:t>next</a:t>
            </a:r>
            <a:r>
              <a:rPr lang="he-IL" sz="2800" dirty="0"/>
              <a:t> נשים </a:t>
            </a:r>
            <a:r>
              <a:rPr lang="en-US" sz="2800" dirty="0"/>
              <a:t>NULL</a:t>
            </a:r>
            <a:r>
              <a:rPr lang="he-IL" sz="2800" dirty="0"/>
              <a:t>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748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27D08E-118E-4142-8088-981D82CEE02E}"/>
              </a:ext>
            </a:extLst>
          </p:cNvPr>
          <p:cNvSpPr txBox="1"/>
          <p:nvPr/>
        </p:nvSpPr>
        <p:spPr>
          <a:xfrm>
            <a:off x="6876399" y="242734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80425-FED8-42E1-882C-06A72EB1081C}"/>
              </a:ext>
            </a:extLst>
          </p:cNvPr>
          <p:cNvSpPr txBox="1"/>
          <p:nvPr/>
        </p:nvSpPr>
        <p:spPr>
          <a:xfrm>
            <a:off x="6764980" y="2860149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90F800-926A-45BA-B0FE-469FF22D2719}"/>
              </a:ext>
            </a:extLst>
          </p:cNvPr>
          <p:cNvSpPr txBox="1"/>
          <p:nvPr/>
        </p:nvSpPr>
        <p:spPr>
          <a:xfrm>
            <a:off x="5136512" y="2427344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18B04E-D3A3-4A53-89E1-1400C20DEB93}"/>
              </a:ext>
            </a:extLst>
          </p:cNvPr>
          <p:cNvSpPr txBox="1"/>
          <p:nvPr/>
        </p:nvSpPr>
        <p:spPr>
          <a:xfrm>
            <a:off x="7295818" y="2427344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D132A6-494F-43FE-81D4-ED6F5F4890AF}"/>
              </a:ext>
            </a:extLst>
          </p:cNvPr>
          <p:cNvSpPr txBox="1"/>
          <p:nvPr/>
        </p:nvSpPr>
        <p:spPr>
          <a:xfrm>
            <a:off x="7308447" y="2860149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E8D3D6-C71A-4953-8DDC-FF317B02348D}"/>
              </a:ext>
            </a:extLst>
          </p:cNvPr>
          <p:cNvSpPr txBox="1"/>
          <p:nvPr/>
        </p:nvSpPr>
        <p:spPr>
          <a:xfrm>
            <a:off x="3235508" y="2438695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500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23C1C-6CB1-4287-BC6E-78E01AB715F6}"/>
              </a:ext>
            </a:extLst>
          </p:cNvPr>
          <p:cNvSpPr txBox="1"/>
          <p:nvPr/>
        </p:nvSpPr>
        <p:spPr>
          <a:xfrm>
            <a:off x="1292525" y="2427344"/>
            <a:ext cx="185078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 err="1"/>
              <a:t>new_node</a:t>
            </a:r>
            <a:endParaRPr lang="he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7C0737-A80B-484D-A071-BF5F08BDF1EE}"/>
              </a:ext>
            </a:extLst>
          </p:cNvPr>
          <p:cNvSpPr txBox="1"/>
          <p:nvPr/>
        </p:nvSpPr>
        <p:spPr>
          <a:xfrm>
            <a:off x="6726621" y="5052936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9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9CA0D9-15FE-4584-A723-8739C892A7C8}"/>
              </a:ext>
            </a:extLst>
          </p:cNvPr>
          <p:cNvSpPr txBox="1"/>
          <p:nvPr/>
        </p:nvSpPr>
        <p:spPr>
          <a:xfrm>
            <a:off x="4978855" y="5044048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FB95FC-485D-46A8-990F-E5B88F0835D3}"/>
              </a:ext>
            </a:extLst>
          </p:cNvPr>
          <p:cNvSpPr txBox="1"/>
          <p:nvPr/>
        </p:nvSpPr>
        <p:spPr>
          <a:xfrm>
            <a:off x="7146040" y="5052936"/>
            <a:ext cx="106510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NULL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147A53-4F24-4D68-9526-E703905BEB35}"/>
              </a:ext>
            </a:extLst>
          </p:cNvPr>
          <p:cNvSpPr txBox="1"/>
          <p:nvPr/>
        </p:nvSpPr>
        <p:spPr>
          <a:xfrm>
            <a:off x="3235508" y="5071541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500</a:t>
            </a:r>
            <a:endParaRPr lang="he-IL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748A8D-DBBF-4FF9-A4E1-D41B7DD4D1DE}"/>
              </a:ext>
            </a:extLst>
          </p:cNvPr>
          <p:cNvSpPr txBox="1"/>
          <p:nvPr/>
        </p:nvSpPr>
        <p:spPr>
          <a:xfrm>
            <a:off x="1292525" y="5060190"/>
            <a:ext cx="185078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 err="1"/>
              <a:t>new_node</a:t>
            </a:r>
            <a:endParaRPr lang="he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0A9EE1-8A22-4AA7-BB09-8A957FA29C07}"/>
              </a:ext>
            </a:extLst>
          </p:cNvPr>
          <p:cNvSpPr txBox="1"/>
          <p:nvPr/>
        </p:nvSpPr>
        <p:spPr>
          <a:xfrm>
            <a:off x="6585929" y="5502994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7887D1-EE2C-4A11-9E13-B1C3745BF623}"/>
              </a:ext>
            </a:extLst>
          </p:cNvPr>
          <p:cNvSpPr txBox="1"/>
          <p:nvPr/>
        </p:nvSpPr>
        <p:spPr>
          <a:xfrm>
            <a:off x="7153049" y="5513197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4E341-AF5C-4D9C-AF87-8E04A615E92D}"/>
              </a:ext>
            </a:extLst>
          </p:cNvPr>
          <p:cNvSpPr txBox="1"/>
          <p:nvPr/>
        </p:nvSpPr>
        <p:spPr>
          <a:xfrm>
            <a:off x="6006560" y="2427344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64501-620E-44F7-8E18-E1D46D2ABA3A}"/>
              </a:ext>
            </a:extLst>
          </p:cNvPr>
          <p:cNvSpPr txBox="1"/>
          <p:nvPr/>
        </p:nvSpPr>
        <p:spPr>
          <a:xfrm>
            <a:off x="5967385" y="2843036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prev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D8EE6-1691-44B0-845B-2A4B07F3AF99}"/>
              </a:ext>
            </a:extLst>
          </p:cNvPr>
          <p:cNvSpPr txBox="1"/>
          <p:nvPr/>
        </p:nvSpPr>
        <p:spPr>
          <a:xfrm>
            <a:off x="5854070" y="5049987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3E4E29-4A89-4604-9854-DACA06288959}"/>
              </a:ext>
            </a:extLst>
          </p:cNvPr>
          <p:cNvSpPr txBox="1"/>
          <p:nvPr/>
        </p:nvSpPr>
        <p:spPr>
          <a:xfrm>
            <a:off x="5822823" y="5471533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prev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8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animBg="1"/>
      <p:bldP spid="47" grpId="0"/>
      <p:bldP spid="49" grpId="0"/>
      <p:bldP spid="50" grpId="0" animBg="1"/>
      <p:bldP spid="51" grpId="0"/>
      <p:bldP spid="53" grpId="0" animBg="1"/>
      <p:bldP spid="56" grpId="0"/>
      <p:bldP spid="57" grpId="0" animBg="1"/>
      <p:bldP spid="58" grpId="0"/>
      <p:bldP spid="59" grpId="0" animBg="1"/>
      <p:bldP spid="60" grpId="0" animBg="1"/>
      <p:bldP spid="61" grpId="0"/>
      <p:bldP spid="62" grpId="0"/>
      <p:bldP spid="63" grpId="0"/>
      <p:bldP spid="18" grpId="0" animBg="1"/>
      <p:bldP spid="19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954107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he-IL" sz="2800" dirty="0"/>
              <a:t>תמונת המצב כעת היא רשימה מצד אחד (ריקה או לא) וצומת חדשה מצד שני.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7DFE2-966B-4157-8C9D-1227A83D777A}"/>
              </a:ext>
            </a:extLst>
          </p:cNvPr>
          <p:cNvSpPr txBox="1"/>
          <p:nvPr/>
        </p:nvSpPr>
        <p:spPr>
          <a:xfrm>
            <a:off x="985960" y="2610041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2661D9-8A2F-461C-86A2-DBAFE81FC575}"/>
              </a:ext>
            </a:extLst>
          </p:cNvPr>
          <p:cNvSpPr txBox="1"/>
          <p:nvPr/>
        </p:nvSpPr>
        <p:spPr>
          <a:xfrm>
            <a:off x="2007169" y="2610041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C9254-981E-49DE-B0C0-CD5168F8FE43}"/>
              </a:ext>
            </a:extLst>
          </p:cNvPr>
          <p:cNvSpPr txBox="1"/>
          <p:nvPr/>
        </p:nvSpPr>
        <p:spPr>
          <a:xfrm>
            <a:off x="7838012" y="5296906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he-IL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84C2A9-14D3-43B3-95F4-DB3A69A6A048}"/>
              </a:ext>
            </a:extLst>
          </p:cNvPr>
          <p:cNvSpPr txBox="1"/>
          <p:nvPr/>
        </p:nvSpPr>
        <p:spPr>
          <a:xfrm>
            <a:off x="7287922" y="4740162"/>
            <a:ext cx="92268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400" dirty="0"/>
              <a:t>500:</a:t>
            </a:r>
            <a:endParaRPr lang="he-IL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54F76-0BF4-4CD7-8390-EF4A27CA4C94}"/>
              </a:ext>
            </a:extLst>
          </p:cNvPr>
          <p:cNvSpPr txBox="1"/>
          <p:nvPr/>
        </p:nvSpPr>
        <p:spPr>
          <a:xfrm>
            <a:off x="8257431" y="5296906"/>
            <a:ext cx="757967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7F7EDF-674D-487C-B0C3-348405E1EBA1}"/>
              </a:ext>
            </a:extLst>
          </p:cNvPr>
          <p:cNvSpPr txBox="1"/>
          <p:nvPr/>
        </p:nvSpPr>
        <p:spPr>
          <a:xfrm>
            <a:off x="7872736" y="5654559"/>
            <a:ext cx="49387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C4B693-3ECD-46D5-8294-D50D69DCB765}"/>
              </a:ext>
            </a:extLst>
          </p:cNvPr>
          <p:cNvSpPr txBox="1"/>
          <p:nvPr/>
        </p:nvSpPr>
        <p:spPr>
          <a:xfrm>
            <a:off x="8191379" y="5668711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B2D54BB-C0B5-4195-927E-69DEDC7F3886}"/>
              </a:ext>
            </a:extLst>
          </p:cNvPr>
          <p:cNvSpPr/>
          <p:nvPr/>
        </p:nvSpPr>
        <p:spPr>
          <a:xfrm>
            <a:off x="755501" y="2341173"/>
            <a:ext cx="3161131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48D7A5F3-6FB1-4B45-96BA-8BAC9B946EF4}"/>
              </a:ext>
            </a:extLst>
          </p:cNvPr>
          <p:cNvSpPr/>
          <p:nvPr/>
        </p:nvSpPr>
        <p:spPr>
          <a:xfrm>
            <a:off x="66894" y="4690214"/>
            <a:ext cx="6994682" cy="1750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3E672E-3171-4A90-84FC-301C2D44A623}"/>
              </a:ext>
            </a:extLst>
          </p:cNvPr>
          <p:cNvSpPr txBox="1"/>
          <p:nvPr/>
        </p:nvSpPr>
        <p:spPr>
          <a:xfrm>
            <a:off x="6635148" y="261004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F47C25-5593-46E3-A370-8A7F7B54FF1E}"/>
              </a:ext>
            </a:extLst>
          </p:cNvPr>
          <p:cNvSpPr txBox="1"/>
          <p:nvPr/>
        </p:nvSpPr>
        <p:spPr>
          <a:xfrm>
            <a:off x="4887382" y="2601153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CC0A0E-1FD2-4D42-887D-4CF70A7A284C}"/>
              </a:ext>
            </a:extLst>
          </p:cNvPr>
          <p:cNvSpPr txBox="1"/>
          <p:nvPr/>
        </p:nvSpPr>
        <p:spPr>
          <a:xfrm>
            <a:off x="7054567" y="2610041"/>
            <a:ext cx="106510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B0F262-B05C-46B5-A897-AD346ECCCA48}"/>
              </a:ext>
            </a:extLst>
          </p:cNvPr>
          <p:cNvSpPr txBox="1"/>
          <p:nvPr/>
        </p:nvSpPr>
        <p:spPr>
          <a:xfrm>
            <a:off x="6494456" y="3060099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01CA9-5526-4F4F-85E8-D1CFE4EF9CBC}"/>
              </a:ext>
            </a:extLst>
          </p:cNvPr>
          <p:cNvSpPr txBox="1"/>
          <p:nvPr/>
        </p:nvSpPr>
        <p:spPr>
          <a:xfrm>
            <a:off x="7061576" y="3070302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589A2A-A63D-4B73-BE1E-63CF15EB128B}"/>
              </a:ext>
            </a:extLst>
          </p:cNvPr>
          <p:cNvSpPr txBox="1"/>
          <p:nvPr/>
        </p:nvSpPr>
        <p:spPr>
          <a:xfrm>
            <a:off x="5762597" y="2607092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B9E3F-FFC3-4A8F-916B-7E988C766D28}"/>
              </a:ext>
            </a:extLst>
          </p:cNvPr>
          <p:cNvSpPr txBox="1"/>
          <p:nvPr/>
        </p:nvSpPr>
        <p:spPr>
          <a:xfrm>
            <a:off x="5731350" y="3028638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prev</a:t>
            </a:r>
            <a:endParaRPr lang="he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35F4F9-1D09-42E4-8686-D008160CB08E}"/>
              </a:ext>
            </a:extLst>
          </p:cNvPr>
          <p:cNvSpPr txBox="1"/>
          <p:nvPr/>
        </p:nvSpPr>
        <p:spPr>
          <a:xfrm>
            <a:off x="980263" y="3261322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tail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9D796-2037-4E4C-AD70-5D3290A48C55}"/>
              </a:ext>
            </a:extLst>
          </p:cNvPr>
          <p:cNvSpPr txBox="1"/>
          <p:nvPr/>
        </p:nvSpPr>
        <p:spPr>
          <a:xfrm>
            <a:off x="2001472" y="3261322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BAB8AB-C6B2-41A1-AC86-1AFFA9FE5C1C}"/>
              </a:ext>
            </a:extLst>
          </p:cNvPr>
          <p:cNvSpPr txBox="1"/>
          <p:nvPr/>
        </p:nvSpPr>
        <p:spPr>
          <a:xfrm>
            <a:off x="1317579" y="5254727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B807ED-C513-4D26-A7BD-C1B32D45F83E}"/>
              </a:ext>
            </a:extLst>
          </p:cNvPr>
          <p:cNvSpPr txBox="1"/>
          <p:nvPr/>
        </p:nvSpPr>
        <p:spPr>
          <a:xfrm>
            <a:off x="2623317" y="5231412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4FA691-71FC-42F7-839B-2C453D7CE355}"/>
              </a:ext>
            </a:extLst>
          </p:cNvPr>
          <p:cNvSpPr txBox="1"/>
          <p:nvPr/>
        </p:nvSpPr>
        <p:spPr>
          <a:xfrm>
            <a:off x="3949210" y="5244215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3A4D35-F5AF-4DDB-8668-159BCDA70819}"/>
              </a:ext>
            </a:extLst>
          </p:cNvPr>
          <p:cNvSpPr txBox="1"/>
          <p:nvPr/>
        </p:nvSpPr>
        <p:spPr>
          <a:xfrm>
            <a:off x="5176925" y="5239808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57" name="חץ: ימינה 56">
            <a:extLst>
              <a:ext uri="{FF2B5EF4-FFF2-40B4-BE49-F238E27FC236}">
                <a16:creationId xmlns:a16="http://schemas.microsoft.com/office/drawing/2014/main" id="{69F2CA1A-6C4A-4613-8A5E-ACDF987EB2E7}"/>
              </a:ext>
            </a:extLst>
          </p:cNvPr>
          <p:cNvSpPr/>
          <p:nvPr/>
        </p:nvSpPr>
        <p:spPr>
          <a:xfrm>
            <a:off x="4356234" y="528939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58" name="חץ: ימינה 57">
            <a:extLst>
              <a:ext uri="{FF2B5EF4-FFF2-40B4-BE49-F238E27FC236}">
                <a16:creationId xmlns:a16="http://schemas.microsoft.com/office/drawing/2014/main" id="{D1682C75-3BB1-4B0A-8176-B14839571FC3}"/>
              </a:ext>
            </a:extLst>
          </p:cNvPr>
          <p:cNvSpPr/>
          <p:nvPr/>
        </p:nvSpPr>
        <p:spPr>
          <a:xfrm>
            <a:off x="3118742" y="528743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5C6578-EC75-4B96-A7AC-460CDCF07137}"/>
              </a:ext>
            </a:extLst>
          </p:cNvPr>
          <p:cNvSpPr txBox="1"/>
          <p:nvPr/>
        </p:nvSpPr>
        <p:spPr>
          <a:xfrm>
            <a:off x="-39217" y="4698212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60" name="חץ: מכופף למעלה 59">
            <a:extLst>
              <a:ext uri="{FF2B5EF4-FFF2-40B4-BE49-F238E27FC236}">
                <a16:creationId xmlns:a16="http://schemas.microsoft.com/office/drawing/2014/main" id="{47030DF9-EE9F-468D-9AEF-A8A000D0B236}"/>
              </a:ext>
            </a:extLst>
          </p:cNvPr>
          <p:cNvSpPr/>
          <p:nvPr/>
        </p:nvSpPr>
        <p:spPr>
          <a:xfrm rot="5400000">
            <a:off x="122023" y="5112900"/>
            <a:ext cx="445962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3453E9-4678-4B03-8811-087253F6ECC7}"/>
              </a:ext>
            </a:extLst>
          </p:cNvPr>
          <p:cNvSpPr txBox="1"/>
          <p:nvPr/>
        </p:nvSpPr>
        <p:spPr>
          <a:xfrm>
            <a:off x="6369238" y="6054669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62" name="חץ: מכופף למעלה 61">
            <a:extLst>
              <a:ext uri="{FF2B5EF4-FFF2-40B4-BE49-F238E27FC236}">
                <a16:creationId xmlns:a16="http://schemas.microsoft.com/office/drawing/2014/main" id="{CAFB51DD-C618-4223-A87D-432AA43961CB}"/>
              </a:ext>
            </a:extLst>
          </p:cNvPr>
          <p:cNvSpPr/>
          <p:nvPr/>
        </p:nvSpPr>
        <p:spPr>
          <a:xfrm rot="16200000">
            <a:off x="6473867" y="5653994"/>
            <a:ext cx="450773" cy="517448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347715-04EE-41B7-A8E3-4DA99CF3F4F2}"/>
              </a:ext>
            </a:extLst>
          </p:cNvPr>
          <p:cNvSpPr txBox="1"/>
          <p:nvPr/>
        </p:nvSpPr>
        <p:spPr>
          <a:xfrm>
            <a:off x="5631600" y="5239808"/>
            <a:ext cx="79209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75" name="חץ: ימינה 74">
            <a:extLst>
              <a:ext uri="{FF2B5EF4-FFF2-40B4-BE49-F238E27FC236}">
                <a16:creationId xmlns:a16="http://schemas.microsoft.com/office/drawing/2014/main" id="{1C63080E-953A-49AD-A213-15C7F7BC826D}"/>
              </a:ext>
            </a:extLst>
          </p:cNvPr>
          <p:cNvSpPr/>
          <p:nvPr/>
        </p:nvSpPr>
        <p:spPr>
          <a:xfrm rot="10800000">
            <a:off x="4356234" y="5682841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6" name="חץ: ימינה 75">
            <a:extLst>
              <a:ext uri="{FF2B5EF4-FFF2-40B4-BE49-F238E27FC236}">
                <a16:creationId xmlns:a16="http://schemas.microsoft.com/office/drawing/2014/main" id="{D6CDEB04-D541-4A8F-B03B-5A5605DCCB1B}"/>
              </a:ext>
            </a:extLst>
          </p:cNvPr>
          <p:cNvSpPr/>
          <p:nvPr/>
        </p:nvSpPr>
        <p:spPr>
          <a:xfrm rot="10800000">
            <a:off x="3107516" y="5682841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7" name="חץ: ימינה 76">
            <a:extLst>
              <a:ext uri="{FF2B5EF4-FFF2-40B4-BE49-F238E27FC236}">
                <a16:creationId xmlns:a16="http://schemas.microsoft.com/office/drawing/2014/main" id="{37452DFB-26B0-4AC6-BEBD-AD87C55949B7}"/>
              </a:ext>
            </a:extLst>
          </p:cNvPr>
          <p:cNvSpPr/>
          <p:nvPr/>
        </p:nvSpPr>
        <p:spPr>
          <a:xfrm rot="10800000">
            <a:off x="1790428" y="5697016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F0CD77-868C-4A55-8274-050564F0A2F2}"/>
              </a:ext>
            </a:extLst>
          </p:cNvPr>
          <p:cNvSpPr txBox="1"/>
          <p:nvPr/>
        </p:nvSpPr>
        <p:spPr>
          <a:xfrm>
            <a:off x="542610" y="5254727"/>
            <a:ext cx="764696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79" name="חץ: ימינה 78">
            <a:extLst>
              <a:ext uri="{FF2B5EF4-FFF2-40B4-BE49-F238E27FC236}">
                <a16:creationId xmlns:a16="http://schemas.microsoft.com/office/drawing/2014/main" id="{CDEA13AB-181E-4618-850A-A26ADD6C1309}"/>
              </a:ext>
            </a:extLst>
          </p:cNvPr>
          <p:cNvSpPr/>
          <p:nvPr/>
        </p:nvSpPr>
        <p:spPr>
          <a:xfrm>
            <a:off x="1773358" y="526115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80" name="מלבן 79">
            <a:extLst>
              <a:ext uri="{FF2B5EF4-FFF2-40B4-BE49-F238E27FC236}">
                <a16:creationId xmlns:a16="http://schemas.microsoft.com/office/drawing/2014/main" id="{6C3452FF-F04D-40CB-A3D6-CB22D34AE55F}"/>
              </a:ext>
            </a:extLst>
          </p:cNvPr>
          <p:cNvSpPr/>
          <p:nvPr/>
        </p:nvSpPr>
        <p:spPr>
          <a:xfrm>
            <a:off x="4913890" y="2325686"/>
            <a:ext cx="3431502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מלבן 80">
            <a:extLst>
              <a:ext uri="{FF2B5EF4-FFF2-40B4-BE49-F238E27FC236}">
                <a16:creationId xmlns:a16="http://schemas.microsoft.com/office/drawing/2014/main" id="{8668258B-0CD6-43CD-B638-FFC1675DD97C}"/>
              </a:ext>
            </a:extLst>
          </p:cNvPr>
          <p:cNvSpPr/>
          <p:nvPr/>
        </p:nvSpPr>
        <p:spPr>
          <a:xfrm>
            <a:off x="7256111" y="4696291"/>
            <a:ext cx="1792730" cy="1744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390CD0-C6B2-4240-BA32-578C7F8AED5F}"/>
              </a:ext>
            </a:extLst>
          </p:cNvPr>
          <p:cNvSpPr txBox="1"/>
          <p:nvPr/>
        </p:nvSpPr>
        <p:spPr>
          <a:xfrm>
            <a:off x="7334968" y="5287573"/>
            <a:ext cx="493876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549401-373F-4CC8-9D4A-86FED2B3CC05}"/>
              </a:ext>
            </a:extLst>
          </p:cNvPr>
          <p:cNvSpPr txBox="1"/>
          <p:nvPr/>
        </p:nvSpPr>
        <p:spPr>
          <a:xfrm>
            <a:off x="7167687" y="5646299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E4131C-70B3-4FEA-BB2F-3842018729AB}"/>
              </a:ext>
            </a:extLst>
          </p:cNvPr>
          <p:cNvSpPr txBox="1"/>
          <p:nvPr/>
        </p:nvSpPr>
        <p:spPr>
          <a:xfrm>
            <a:off x="919375" y="1739709"/>
            <a:ext cx="272005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רשימה ריקה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D475FB-DAFD-45D0-95AC-5401516A454E}"/>
              </a:ext>
            </a:extLst>
          </p:cNvPr>
          <p:cNvSpPr txBox="1"/>
          <p:nvPr/>
        </p:nvSpPr>
        <p:spPr>
          <a:xfrm>
            <a:off x="5315054" y="1777626"/>
            <a:ext cx="272005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צומת חדשה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604381-1793-4F57-8BCA-66515326EA9E}"/>
              </a:ext>
            </a:extLst>
          </p:cNvPr>
          <p:cNvSpPr txBox="1"/>
          <p:nvPr/>
        </p:nvSpPr>
        <p:spPr>
          <a:xfrm>
            <a:off x="2001472" y="4141357"/>
            <a:ext cx="272005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רשימה לא  ריקה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042540-507B-49FE-8F09-936694A0166F}"/>
              </a:ext>
            </a:extLst>
          </p:cNvPr>
          <p:cNvSpPr txBox="1"/>
          <p:nvPr/>
        </p:nvSpPr>
        <p:spPr>
          <a:xfrm>
            <a:off x="6786676" y="4120138"/>
            <a:ext cx="272005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צומת חדשה</a:t>
            </a:r>
          </a:p>
        </p:txBody>
      </p:sp>
    </p:spTree>
    <p:extLst>
      <p:ext uri="{BB962C8B-B14F-4D97-AF65-F5344CB8AC3E}">
        <p14:creationId xmlns:p14="http://schemas.microsoft.com/office/powerpoint/2010/main" val="21136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8" grpId="0" animBg="1"/>
      <p:bldP spid="39" grpId="0" animBg="1"/>
      <p:bldP spid="42" grpId="0"/>
      <p:bldP spid="43" grpId="0" animBg="1"/>
      <p:bldP spid="46" grpId="0"/>
      <p:bldP spid="48" grpId="0"/>
      <p:bldP spid="3" grpId="0" animBg="1"/>
      <p:bldP spid="52" grpId="0" animBg="1"/>
      <p:bldP spid="28" grpId="0" animBg="1"/>
      <p:bldP spid="30" grpId="0"/>
      <p:bldP spid="31" grpId="0" animBg="1"/>
      <p:bldP spid="32" grpId="0"/>
      <p:bldP spid="33" grpId="0"/>
      <p:bldP spid="34" grpId="0" animBg="1"/>
      <p:bldP spid="35" grpId="0"/>
      <p:bldP spid="50" grpId="0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44" grpId="0"/>
      <p:bldP spid="45" grpId="0"/>
      <p:bldP spid="47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5262979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he-IL" sz="2400" dirty="0"/>
              <a:t>אם הרשימה ריקה</a:t>
            </a:r>
          </a:p>
          <a:p>
            <a:pPr marL="457200" indent="-457200">
              <a:buFont typeface="+mj-lt"/>
              <a:buAutoNum type="arabicPeriod" startAt="3"/>
            </a:pPr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lvl="1"/>
            <a:r>
              <a:rPr lang="he-IL" sz="2400" dirty="0"/>
              <a:t>נשים ב-</a:t>
            </a:r>
            <a:r>
              <a:rPr lang="en-US" sz="2400" dirty="0"/>
              <a:t>head</a:t>
            </a:r>
            <a:r>
              <a:rPr lang="he-IL" sz="2400" dirty="0"/>
              <a:t> וגם ב-</a:t>
            </a:r>
            <a:r>
              <a:rPr lang="en-US" sz="2400" dirty="0"/>
              <a:t>tail</a:t>
            </a:r>
            <a:r>
              <a:rPr lang="he-IL" sz="2400" dirty="0"/>
              <a:t> את כתובתה של הצומת החדשה (שנמצאת במצביע </a:t>
            </a:r>
            <a:r>
              <a:rPr lang="en-US" sz="2400" dirty="0" err="1"/>
              <a:t>new_node</a:t>
            </a:r>
            <a:r>
              <a:rPr lang="he-IL" sz="2400" dirty="0"/>
              <a:t>)</a:t>
            </a:r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r>
              <a:rPr lang="he-IL" sz="2400" dirty="0"/>
              <a:t>וגם נשים </a:t>
            </a:r>
            <a:r>
              <a:rPr lang="en-US" sz="2400" dirty="0"/>
              <a:t>NULL</a:t>
            </a:r>
            <a:r>
              <a:rPr lang="he-IL" sz="2400" dirty="0"/>
              <a:t> במצביע </a:t>
            </a:r>
            <a:r>
              <a:rPr lang="en-US" sz="2400" dirty="0"/>
              <a:t>prev</a:t>
            </a:r>
            <a:r>
              <a:rPr lang="he-IL" sz="2400" dirty="0"/>
              <a:t> של הצומת החדשה 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323BD5-4AC8-4E8F-B51C-B679E1E3AD3D}"/>
              </a:ext>
            </a:extLst>
          </p:cNvPr>
          <p:cNvSpPr txBox="1"/>
          <p:nvPr/>
        </p:nvSpPr>
        <p:spPr>
          <a:xfrm>
            <a:off x="73463" y="4087514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7CA395-967A-4799-A220-8363455FEEDF}"/>
              </a:ext>
            </a:extLst>
          </p:cNvPr>
          <p:cNvSpPr txBox="1"/>
          <p:nvPr/>
        </p:nvSpPr>
        <p:spPr>
          <a:xfrm>
            <a:off x="1094672" y="4087514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500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C8CF27E6-11B8-4299-B754-33359F4553CD}"/>
              </a:ext>
            </a:extLst>
          </p:cNvPr>
          <p:cNvSpPr/>
          <p:nvPr/>
        </p:nvSpPr>
        <p:spPr>
          <a:xfrm>
            <a:off x="191595" y="3829302"/>
            <a:ext cx="8760810" cy="13788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1559D85A-CCFA-49A9-BBBA-0C60D95A19E4}"/>
              </a:ext>
            </a:extLst>
          </p:cNvPr>
          <p:cNvSpPr/>
          <p:nvPr/>
        </p:nvSpPr>
        <p:spPr>
          <a:xfrm>
            <a:off x="2184628" y="4216697"/>
            <a:ext cx="760367" cy="3014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19752D-8959-4E8B-990C-2C32BCC72785}"/>
              </a:ext>
            </a:extLst>
          </p:cNvPr>
          <p:cNvSpPr txBox="1"/>
          <p:nvPr/>
        </p:nvSpPr>
        <p:spPr>
          <a:xfrm>
            <a:off x="1076118" y="1493751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985A25-538F-4FFC-9C17-E247E4C3A4A0}"/>
              </a:ext>
            </a:extLst>
          </p:cNvPr>
          <p:cNvSpPr txBox="1"/>
          <p:nvPr/>
        </p:nvSpPr>
        <p:spPr>
          <a:xfrm>
            <a:off x="2097327" y="1493751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F648BA64-EE5D-4E9C-A44C-7631D964AB53}"/>
              </a:ext>
            </a:extLst>
          </p:cNvPr>
          <p:cNvSpPr/>
          <p:nvPr/>
        </p:nvSpPr>
        <p:spPr>
          <a:xfrm>
            <a:off x="845659" y="1224883"/>
            <a:ext cx="3161131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A1CE6-AF26-4FF5-BA87-8A8824E1F7BC}"/>
              </a:ext>
            </a:extLst>
          </p:cNvPr>
          <p:cNvSpPr txBox="1"/>
          <p:nvPr/>
        </p:nvSpPr>
        <p:spPr>
          <a:xfrm>
            <a:off x="6725306" y="149375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6EC215-203F-44A6-8532-330F1A2E4E7F}"/>
              </a:ext>
            </a:extLst>
          </p:cNvPr>
          <p:cNvSpPr txBox="1"/>
          <p:nvPr/>
        </p:nvSpPr>
        <p:spPr>
          <a:xfrm>
            <a:off x="4977540" y="1484863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B769A1-2E21-43D0-9F33-445EF13E381A}"/>
              </a:ext>
            </a:extLst>
          </p:cNvPr>
          <p:cNvSpPr txBox="1"/>
          <p:nvPr/>
        </p:nvSpPr>
        <p:spPr>
          <a:xfrm>
            <a:off x="7144725" y="1493751"/>
            <a:ext cx="106510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368C61-F0F4-4B6E-8E9B-5AF7CEC27206}"/>
              </a:ext>
            </a:extLst>
          </p:cNvPr>
          <p:cNvSpPr txBox="1"/>
          <p:nvPr/>
        </p:nvSpPr>
        <p:spPr>
          <a:xfrm>
            <a:off x="6584614" y="1943809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E010C-1BE9-471B-B793-2CC54284F915}"/>
              </a:ext>
            </a:extLst>
          </p:cNvPr>
          <p:cNvSpPr txBox="1"/>
          <p:nvPr/>
        </p:nvSpPr>
        <p:spPr>
          <a:xfrm>
            <a:off x="7151734" y="1954012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8055F7-361E-48A0-A39A-A32773B8D5CA}"/>
              </a:ext>
            </a:extLst>
          </p:cNvPr>
          <p:cNvSpPr txBox="1"/>
          <p:nvPr/>
        </p:nvSpPr>
        <p:spPr>
          <a:xfrm>
            <a:off x="5852755" y="1490802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80BE60-E6F3-437B-BB1A-1F4FFB7AF97E}"/>
              </a:ext>
            </a:extLst>
          </p:cNvPr>
          <p:cNvSpPr txBox="1"/>
          <p:nvPr/>
        </p:nvSpPr>
        <p:spPr>
          <a:xfrm>
            <a:off x="5821508" y="1912348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prev</a:t>
            </a:r>
            <a:endParaRPr lang="he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CAFFBC-D0B0-4344-9D01-7C82AC3D79D6}"/>
              </a:ext>
            </a:extLst>
          </p:cNvPr>
          <p:cNvSpPr txBox="1"/>
          <p:nvPr/>
        </p:nvSpPr>
        <p:spPr>
          <a:xfrm>
            <a:off x="1070421" y="2145032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tail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1DB5EB-9C3F-464B-A1B1-9C8590EA078F}"/>
              </a:ext>
            </a:extLst>
          </p:cNvPr>
          <p:cNvSpPr txBox="1"/>
          <p:nvPr/>
        </p:nvSpPr>
        <p:spPr>
          <a:xfrm>
            <a:off x="2091630" y="2145032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47EAC7DE-1A2F-40F9-AA10-F502709A0586}"/>
              </a:ext>
            </a:extLst>
          </p:cNvPr>
          <p:cNvSpPr/>
          <p:nvPr/>
        </p:nvSpPr>
        <p:spPr>
          <a:xfrm>
            <a:off x="5004048" y="1209396"/>
            <a:ext cx="3431502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DC85BF-12C9-4DD6-ADEB-92DBBD195D80}"/>
              </a:ext>
            </a:extLst>
          </p:cNvPr>
          <p:cNvSpPr txBox="1"/>
          <p:nvPr/>
        </p:nvSpPr>
        <p:spPr>
          <a:xfrm>
            <a:off x="4604020" y="412028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B8BC93-4030-43E3-B080-7E15C66A5EB2}"/>
              </a:ext>
            </a:extLst>
          </p:cNvPr>
          <p:cNvSpPr txBox="1"/>
          <p:nvPr/>
        </p:nvSpPr>
        <p:spPr>
          <a:xfrm>
            <a:off x="2856254" y="4111399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EA2E4E-6281-4BA0-B579-649C187DE708}"/>
              </a:ext>
            </a:extLst>
          </p:cNvPr>
          <p:cNvSpPr txBox="1"/>
          <p:nvPr/>
        </p:nvSpPr>
        <p:spPr>
          <a:xfrm>
            <a:off x="5023439" y="4120287"/>
            <a:ext cx="106510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343FE2-A065-469B-ADC4-6832948C6DE5}"/>
              </a:ext>
            </a:extLst>
          </p:cNvPr>
          <p:cNvSpPr txBox="1"/>
          <p:nvPr/>
        </p:nvSpPr>
        <p:spPr>
          <a:xfrm>
            <a:off x="4463328" y="4570345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EC42BB-AD82-492E-A6FF-340A579071AB}"/>
              </a:ext>
            </a:extLst>
          </p:cNvPr>
          <p:cNvSpPr txBox="1"/>
          <p:nvPr/>
        </p:nvSpPr>
        <p:spPr>
          <a:xfrm>
            <a:off x="5030448" y="4580548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EACB13-9985-4E76-8C62-5949A16084DD}"/>
              </a:ext>
            </a:extLst>
          </p:cNvPr>
          <p:cNvSpPr txBox="1"/>
          <p:nvPr/>
        </p:nvSpPr>
        <p:spPr>
          <a:xfrm>
            <a:off x="3667625" y="4117338"/>
            <a:ext cx="922821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DA76E7-1C8B-4EE5-BCB9-C4534035A816}"/>
              </a:ext>
            </a:extLst>
          </p:cNvPr>
          <p:cNvSpPr txBox="1"/>
          <p:nvPr/>
        </p:nvSpPr>
        <p:spPr>
          <a:xfrm>
            <a:off x="3700222" y="4538884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prev</a:t>
            </a:r>
            <a:endParaRPr lang="he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7D8E0E-C299-4E3F-92A9-0C417AA6080F}"/>
              </a:ext>
            </a:extLst>
          </p:cNvPr>
          <p:cNvSpPr txBox="1"/>
          <p:nvPr/>
        </p:nvSpPr>
        <p:spPr>
          <a:xfrm>
            <a:off x="6644379" y="4105816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tail</a:t>
            </a:r>
            <a:endParaRPr lang="he-IL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D731F-2559-4356-AB27-164E9C121817}"/>
              </a:ext>
            </a:extLst>
          </p:cNvPr>
          <p:cNvSpPr txBox="1"/>
          <p:nvPr/>
        </p:nvSpPr>
        <p:spPr>
          <a:xfrm>
            <a:off x="7646258" y="4102558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500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חץ: ימינה 57">
            <a:extLst>
              <a:ext uri="{FF2B5EF4-FFF2-40B4-BE49-F238E27FC236}">
                <a16:creationId xmlns:a16="http://schemas.microsoft.com/office/drawing/2014/main" id="{0217883A-0606-465C-AAB5-8897024175C3}"/>
              </a:ext>
            </a:extLst>
          </p:cNvPr>
          <p:cNvSpPr/>
          <p:nvPr/>
        </p:nvSpPr>
        <p:spPr>
          <a:xfrm rot="10800000">
            <a:off x="6131904" y="4256787"/>
            <a:ext cx="760367" cy="3014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64FB4D-10CF-4621-89C7-58AFA4966A80}"/>
              </a:ext>
            </a:extLst>
          </p:cNvPr>
          <p:cNvSpPr txBox="1"/>
          <p:nvPr/>
        </p:nvSpPr>
        <p:spPr>
          <a:xfrm>
            <a:off x="3682996" y="4168268"/>
            <a:ext cx="920475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NULL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4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4" grpId="0" animBg="1"/>
      <p:bldP spid="35" grpId="0" animBg="1"/>
      <p:bldP spid="33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 animBg="1"/>
      <p:bldP spid="45" grpId="0"/>
      <p:bldP spid="46" grpId="0"/>
      <p:bldP spid="47" grpId="0" animBg="1"/>
      <p:bldP spid="48" grpId="0" animBg="1"/>
      <p:bldP spid="49" grpId="0" animBg="1"/>
      <p:bldP spid="50" grpId="0"/>
      <p:bldP spid="51" grpId="0" animBg="1"/>
      <p:bldP spid="52" grpId="0"/>
      <p:bldP spid="53" grpId="0"/>
      <p:bldP spid="54" grpId="0" animBg="1"/>
      <p:bldP spid="55" grpId="0"/>
      <p:bldP spid="56" grpId="0"/>
      <p:bldP spid="57" grpId="0" animBg="1"/>
      <p:bldP spid="58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he-IL" sz="2400" dirty="0"/>
              <a:t>אם הרשימה לא ריקה:</a:t>
            </a:r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lvl="2"/>
            <a:r>
              <a:rPr lang="he-IL" sz="2400" dirty="0"/>
              <a:t>נשים ב-</a:t>
            </a:r>
            <a:r>
              <a:rPr lang="en-US" sz="2400" dirty="0"/>
              <a:t>next</a:t>
            </a:r>
            <a:r>
              <a:rPr lang="he-IL" sz="2400" dirty="0"/>
              <a:t> של הצומת האחרונה את כתובתה של הצומת החדשה (שנמצאת במצביע </a:t>
            </a:r>
            <a:r>
              <a:rPr lang="en-US" sz="2400" dirty="0" err="1"/>
              <a:t>new_node</a:t>
            </a:r>
            <a:r>
              <a:rPr lang="he-IL" sz="2400" dirty="0"/>
              <a:t>)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92" name="מלבן 91">
            <a:extLst>
              <a:ext uri="{FF2B5EF4-FFF2-40B4-BE49-F238E27FC236}">
                <a16:creationId xmlns:a16="http://schemas.microsoft.com/office/drawing/2014/main" id="{28B9E3FC-BDCA-47B3-BDB2-738EB3563EEA}"/>
              </a:ext>
            </a:extLst>
          </p:cNvPr>
          <p:cNvSpPr/>
          <p:nvPr/>
        </p:nvSpPr>
        <p:spPr>
          <a:xfrm>
            <a:off x="108107" y="1462831"/>
            <a:ext cx="6994682" cy="1750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90DAB0-DE42-48BA-A44F-F4619DFA5204}"/>
              </a:ext>
            </a:extLst>
          </p:cNvPr>
          <p:cNvSpPr txBox="1"/>
          <p:nvPr/>
        </p:nvSpPr>
        <p:spPr>
          <a:xfrm>
            <a:off x="1358792" y="2027344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B8FC6-C820-46BD-ABBF-2AF59F566E24}"/>
              </a:ext>
            </a:extLst>
          </p:cNvPr>
          <p:cNvSpPr txBox="1"/>
          <p:nvPr/>
        </p:nvSpPr>
        <p:spPr>
          <a:xfrm>
            <a:off x="2664530" y="2004029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393509-C64F-4E49-99F0-EF349B56647C}"/>
              </a:ext>
            </a:extLst>
          </p:cNvPr>
          <p:cNvSpPr txBox="1"/>
          <p:nvPr/>
        </p:nvSpPr>
        <p:spPr>
          <a:xfrm>
            <a:off x="3990423" y="2016832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0478CF-A6B4-4CFB-99A2-6A06E4CF3BE3}"/>
              </a:ext>
            </a:extLst>
          </p:cNvPr>
          <p:cNvSpPr txBox="1"/>
          <p:nvPr/>
        </p:nvSpPr>
        <p:spPr>
          <a:xfrm>
            <a:off x="5218138" y="2012425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97" name="חץ: ימינה 96">
            <a:extLst>
              <a:ext uri="{FF2B5EF4-FFF2-40B4-BE49-F238E27FC236}">
                <a16:creationId xmlns:a16="http://schemas.microsoft.com/office/drawing/2014/main" id="{EE999B26-505D-4190-81F2-290D6DA2415D}"/>
              </a:ext>
            </a:extLst>
          </p:cNvPr>
          <p:cNvSpPr/>
          <p:nvPr/>
        </p:nvSpPr>
        <p:spPr>
          <a:xfrm>
            <a:off x="4397447" y="206201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98" name="חץ: ימינה 97">
            <a:extLst>
              <a:ext uri="{FF2B5EF4-FFF2-40B4-BE49-F238E27FC236}">
                <a16:creationId xmlns:a16="http://schemas.microsoft.com/office/drawing/2014/main" id="{0DAAB89D-AE12-44E9-8BA0-38DBED6AF4C5}"/>
              </a:ext>
            </a:extLst>
          </p:cNvPr>
          <p:cNvSpPr/>
          <p:nvPr/>
        </p:nvSpPr>
        <p:spPr>
          <a:xfrm>
            <a:off x="3159955" y="206004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4F910A-9C8E-461E-9705-D210666B6A15}"/>
              </a:ext>
            </a:extLst>
          </p:cNvPr>
          <p:cNvSpPr txBox="1"/>
          <p:nvPr/>
        </p:nvSpPr>
        <p:spPr>
          <a:xfrm>
            <a:off x="21872" y="1417273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100" name="חץ: מכופף למעלה 99">
            <a:extLst>
              <a:ext uri="{FF2B5EF4-FFF2-40B4-BE49-F238E27FC236}">
                <a16:creationId xmlns:a16="http://schemas.microsoft.com/office/drawing/2014/main" id="{30D56688-47D9-42A5-B628-42276260ED7A}"/>
              </a:ext>
            </a:extLst>
          </p:cNvPr>
          <p:cNvSpPr/>
          <p:nvPr/>
        </p:nvSpPr>
        <p:spPr>
          <a:xfrm rot="5400000">
            <a:off x="118788" y="1929965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ACA602-5447-4144-BD74-17056BBF6978}"/>
              </a:ext>
            </a:extLst>
          </p:cNvPr>
          <p:cNvSpPr txBox="1"/>
          <p:nvPr/>
        </p:nvSpPr>
        <p:spPr>
          <a:xfrm>
            <a:off x="6401143" y="1384148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102" name="חץ: מכופף למעלה 101">
            <a:extLst>
              <a:ext uri="{FF2B5EF4-FFF2-40B4-BE49-F238E27FC236}">
                <a16:creationId xmlns:a16="http://schemas.microsoft.com/office/drawing/2014/main" id="{9CE08FCC-BC9A-410B-BC95-F5093618FCA1}"/>
              </a:ext>
            </a:extLst>
          </p:cNvPr>
          <p:cNvSpPr/>
          <p:nvPr/>
        </p:nvSpPr>
        <p:spPr>
          <a:xfrm rot="16200000" flipH="1">
            <a:off x="6238505" y="2007683"/>
            <a:ext cx="899856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1F50C8-F2E9-4CFB-85BA-23F8161CC664}"/>
              </a:ext>
            </a:extLst>
          </p:cNvPr>
          <p:cNvSpPr txBox="1"/>
          <p:nvPr/>
        </p:nvSpPr>
        <p:spPr>
          <a:xfrm>
            <a:off x="5672813" y="2012425"/>
            <a:ext cx="79209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104" name="חץ: ימינה 103">
            <a:extLst>
              <a:ext uri="{FF2B5EF4-FFF2-40B4-BE49-F238E27FC236}">
                <a16:creationId xmlns:a16="http://schemas.microsoft.com/office/drawing/2014/main" id="{5C29B832-3804-40FA-8A74-5140168022FE}"/>
              </a:ext>
            </a:extLst>
          </p:cNvPr>
          <p:cNvSpPr/>
          <p:nvPr/>
        </p:nvSpPr>
        <p:spPr>
          <a:xfrm rot="10800000">
            <a:off x="4397447" y="2455458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05" name="חץ: ימינה 104">
            <a:extLst>
              <a:ext uri="{FF2B5EF4-FFF2-40B4-BE49-F238E27FC236}">
                <a16:creationId xmlns:a16="http://schemas.microsoft.com/office/drawing/2014/main" id="{2BABF70C-564A-48FA-AE50-F88AE947220F}"/>
              </a:ext>
            </a:extLst>
          </p:cNvPr>
          <p:cNvSpPr/>
          <p:nvPr/>
        </p:nvSpPr>
        <p:spPr>
          <a:xfrm rot="10800000">
            <a:off x="3148729" y="2455458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06" name="חץ: ימינה 105">
            <a:extLst>
              <a:ext uri="{FF2B5EF4-FFF2-40B4-BE49-F238E27FC236}">
                <a16:creationId xmlns:a16="http://schemas.microsoft.com/office/drawing/2014/main" id="{42E20A28-5E10-4D1D-9ED8-102A2B5F2203}"/>
              </a:ext>
            </a:extLst>
          </p:cNvPr>
          <p:cNvSpPr/>
          <p:nvPr/>
        </p:nvSpPr>
        <p:spPr>
          <a:xfrm rot="10800000">
            <a:off x="1831641" y="2469633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3F607D3-734E-4598-923E-EBF97DB50AEB}"/>
              </a:ext>
            </a:extLst>
          </p:cNvPr>
          <p:cNvSpPr txBox="1"/>
          <p:nvPr/>
        </p:nvSpPr>
        <p:spPr>
          <a:xfrm>
            <a:off x="583823" y="2027344"/>
            <a:ext cx="764696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108" name="חץ: ימינה 107">
            <a:extLst>
              <a:ext uri="{FF2B5EF4-FFF2-40B4-BE49-F238E27FC236}">
                <a16:creationId xmlns:a16="http://schemas.microsoft.com/office/drawing/2014/main" id="{B9D51FD0-3ED3-4672-B385-54A4FDCAAAFE}"/>
              </a:ext>
            </a:extLst>
          </p:cNvPr>
          <p:cNvSpPr/>
          <p:nvPr/>
        </p:nvSpPr>
        <p:spPr>
          <a:xfrm>
            <a:off x="1814571" y="203377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15" name="מלבן 114">
            <a:extLst>
              <a:ext uri="{FF2B5EF4-FFF2-40B4-BE49-F238E27FC236}">
                <a16:creationId xmlns:a16="http://schemas.microsoft.com/office/drawing/2014/main" id="{1683CAB9-A95E-48E8-8B58-EBF29014BBAC}"/>
              </a:ext>
            </a:extLst>
          </p:cNvPr>
          <p:cNvSpPr/>
          <p:nvPr/>
        </p:nvSpPr>
        <p:spPr>
          <a:xfrm>
            <a:off x="66894" y="4690214"/>
            <a:ext cx="6994682" cy="1750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66F77C-68EB-4350-9F12-2096CC121892}"/>
              </a:ext>
            </a:extLst>
          </p:cNvPr>
          <p:cNvSpPr txBox="1"/>
          <p:nvPr/>
        </p:nvSpPr>
        <p:spPr>
          <a:xfrm>
            <a:off x="1317579" y="5254727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B60476-09C2-4BDB-8E3C-8FB5E7DFFA13}"/>
              </a:ext>
            </a:extLst>
          </p:cNvPr>
          <p:cNvSpPr txBox="1"/>
          <p:nvPr/>
        </p:nvSpPr>
        <p:spPr>
          <a:xfrm>
            <a:off x="2623317" y="5231412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28F139-3E73-43DF-BB4F-81082CA89474}"/>
              </a:ext>
            </a:extLst>
          </p:cNvPr>
          <p:cNvSpPr txBox="1"/>
          <p:nvPr/>
        </p:nvSpPr>
        <p:spPr>
          <a:xfrm>
            <a:off x="3949210" y="5244215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3D5E9F-AD26-45A4-BF08-C4EEB2988A42}"/>
              </a:ext>
            </a:extLst>
          </p:cNvPr>
          <p:cNvSpPr txBox="1"/>
          <p:nvPr/>
        </p:nvSpPr>
        <p:spPr>
          <a:xfrm>
            <a:off x="5176925" y="5239808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120" name="חץ: ימינה 119">
            <a:extLst>
              <a:ext uri="{FF2B5EF4-FFF2-40B4-BE49-F238E27FC236}">
                <a16:creationId xmlns:a16="http://schemas.microsoft.com/office/drawing/2014/main" id="{E1A61FD2-9C39-4AAB-B940-E63AD21BB8C9}"/>
              </a:ext>
            </a:extLst>
          </p:cNvPr>
          <p:cNvSpPr/>
          <p:nvPr/>
        </p:nvSpPr>
        <p:spPr>
          <a:xfrm>
            <a:off x="4356234" y="528939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1" name="חץ: ימינה 120">
            <a:extLst>
              <a:ext uri="{FF2B5EF4-FFF2-40B4-BE49-F238E27FC236}">
                <a16:creationId xmlns:a16="http://schemas.microsoft.com/office/drawing/2014/main" id="{6C87925F-AAA4-4556-92AE-9DDDC6701602}"/>
              </a:ext>
            </a:extLst>
          </p:cNvPr>
          <p:cNvSpPr/>
          <p:nvPr/>
        </p:nvSpPr>
        <p:spPr>
          <a:xfrm>
            <a:off x="3118742" y="528743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33A4D02-7434-43EF-B5EF-C6E0E9DA2444}"/>
              </a:ext>
            </a:extLst>
          </p:cNvPr>
          <p:cNvSpPr txBox="1"/>
          <p:nvPr/>
        </p:nvSpPr>
        <p:spPr>
          <a:xfrm>
            <a:off x="-19341" y="4644656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123" name="חץ: מכופף למעלה 122">
            <a:extLst>
              <a:ext uri="{FF2B5EF4-FFF2-40B4-BE49-F238E27FC236}">
                <a16:creationId xmlns:a16="http://schemas.microsoft.com/office/drawing/2014/main" id="{6F9A562D-43EF-4A18-9380-53080E703BB0}"/>
              </a:ext>
            </a:extLst>
          </p:cNvPr>
          <p:cNvSpPr/>
          <p:nvPr/>
        </p:nvSpPr>
        <p:spPr>
          <a:xfrm rot="5400000">
            <a:off x="77575" y="5157348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478099-BCEF-40B4-B9A0-FDA5746D21C9}"/>
              </a:ext>
            </a:extLst>
          </p:cNvPr>
          <p:cNvSpPr txBox="1"/>
          <p:nvPr/>
        </p:nvSpPr>
        <p:spPr>
          <a:xfrm>
            <a:off x="5631600" y="5239808"/>
            <a:ext cx="79209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127" name="חץ: ימינה 126">
            <a:extLst>
              <a:ext uri="{FF2B5EF4-FFF2-40B4-BE49-F238E27FC236}">
                <a16:creationId xmlns:a16="http://schemas.microsoft.com/office/drawing/2014/main" id="{10EFC0B0-7A1C-43E4-81CC-D4D4E2CBB974}"/>
              </a:ext>
            </a:extLst>
          </p:cNvPr>
          <p:cNvSpPr/>
          <p:nvPr/>
        </p:nvSpPr>
        <p:spPr>
          <a:xfrm rot="10800000">
            <a:off x="4356234" y="5682841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8" name="חץ: ימינה 127">
            <a:extLst>
              <a:ext uri="{FF2B5EF4-FFF2-40B4-BE49-F238E27FC236}">
                <a16:creationId xmlns:a16="http://schemas.microsoft.com/office/drawing/2014/main" id="{3306206D-E3E4-4BFA-9342-4D372BB079E6}"/>
              </a:ext>
            </a:extLst>
          </p:cNvPr>
          <p:cNvSpPr/>
          <p:nvPr/>
        </p:nvSpPr>
        <p:spPr>
          <a:xfrm rot="10800000">
            <a:off x="3107516" y="5682841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9" name="חץ: ימינה 128">
            <a:extLst>
              <a:ext uri="{FF2B5EF4-FFF2-40B4-BE49-F238E27FC236}">
                <a16:creationId xmlns:a16="http://schemas.microsoft.com/office/drawing/2014/main" id="{9261912A-B600-4575-A5F2-AB277CFCB5BF}"/>
              </a:ext>
            </a:extLst>
          </p:cNvPr>
          <p:cNvSpPr/>
          <p:nvPr/>
        </p:nvSpPr>
        <p:spPr>
          <a:xfrm rot="10800000">
            <a:off x="1790428" y="5697016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88CD53-499F-4421-8EA4-3749E8331FFF}"/>
              </a:ext>
            </a:extLst>
          </p:cNvPr>
          <p:cNvSpPr txBox="1"/>
          <p:nvPr/>
        </p:nvSpPr>
        <p:spPr>
          <a:xfrm>
            <a:off x="542610" y="5254727"/>
            <a:ext cx="764696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131" name="חץ: ימינה 130">
            <a:extLst>
              <a:ext uri="{FF2B5EF4-FFF2-40B4-BE49-F238E27FC236}">
                <a16:creationId xmlns:a16="http://schemas.microsoft.com/office/drawing/2014/main" id="{24A353AF-C09B-49AA-8FDF-EC095E302393}"/>
              </a:ext>
            </a:extLst>
          </p:cNvPr>
          <p:cNvSpPr/>
          <p:nvPr/>
        </p:nvSpPr>
        <p:spPr>
          <a:xfrm>
            <a:off x="1773358" y="526115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29A985E-01C6-4A96-A01B-D8DD22538A20}"/>
              </a:ext>
            </a:extLst>
          </p:cNvPr>
          <p:cNvSpPr txBox="1"/>
          <p:nvPr/>
        </p:nvSpPr>
        <p:spPr>
          <a:xfrm>
            <a:off x="5715664" y="5268015"/>
            <a:ext cx="631567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500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4" name="חץ: ימינה 133">
            <a:extLst>
              <a:ext uri="{FF2B5EF4-FFF2-40B4-BE49-F238E27FC236}">
                <a16:creationId xmlns:a16="http://schemas.microsoft.com/office/drawing/2014/main" id="{506F0D8F-985E-4150-8417-57681DAC076E}"/>
              </a:ext>
            </a:extLst>
          </p:cNvPr>
          <p:cNvSpPr/>
          <p:nvPr/>
        </p:nvSpPr>
        <p:spPr>
          <a:xfrm>
            <a:off x="6442618" y="5201827"/>
            <a:ext cx="79208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8F8725C-DE71-462C-95E7-3205D0FA55D3}"/>
              </a:ext>
            </a:extLst>
          </p:cNvPr>
          <p:cNvSpPr txBox="1"/>
          <p:nvPr/>
        </p:nvSpPr>
        <p:spPr>
          <a:xfrm>
            <a:off x="7875421" y="2061175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he-IL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DB9FA86-7904-46E7-A1E0-7886195F54DD}"/>
              </a:ext>
            </a:extLst>
          </p:cNvPr>
          <p:cNvSpPr txBox="1"/>
          <p:nvPr/>
        </p:nvSpPr>
        <p:spPr>
          <a:xfrm>
            <a:off x="7325331" y="1504431"/>
            <a:ext cx="92268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400" dirty="0"/>
              <a:t>500:</a:t>
            </a:r>
            <a:endParaRPr lang="he-IL" sz="2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866679-64B9-48DD-ABE0-798B7C7796C9}"/>
              </a:ext>
            </a:extLst>
          </p:cNvPr>
          <p:cNvSpPr txBox="1"/>
          <p:nvPr/>
        </p:nvSpPr>
        <p:spPr>
          <a:xfrm>
            <a:off x="8294841" y="2061175"/>
            <a:ext cx="73079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17966D-A797-4372-B427-6F0500EEA5DA}"/>
              </a:ext>
            </a:extLst>
          </p:cNvPr>
          <p:cNvSpPr txBox="1"/>
          <p:nvPr/>
        </p:nvSpPr>
        <p:spPr>
          <a:xfrm>
            <a:off x="7734729" y="2511233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A850E3-A15A-4C83-A976-623541E0D48B}"/>
              </a:ext>
            </a:extLst>
          </p:cNvPr>
          <p:cNvSpPr txBox="1"/>
          <p:nvPr/>
        </p:nvSpPr>
        <p:spPr>
          <a:xfrm>
            <a:off x="8140106" y="2505922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140" name="מלבן 139">
            <a:extLst>
              <a:ext uri="{FF2B5EF4-FFF2-40B4-BE49-F238E27FC236}">
                <a16:creationId xmlns:a16="http://schemas.microsoft.com/office/drawing/2014/main" id="{30D60725-707C-45F6-9C1C-CFFE52FC9C17}"/>
              </a:ext>
            </a:extLst>
          </p:cNvPr>
          <p:cNvSpPr/>
          <p:nvPr/>
        </p:nvSpPr>
        <p:spPr>
          <a:xfrm>
            <a:off x="7293519" y="1460560"/>
            <a:ext cx="1742373" cy="1744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EB023B-9A49-4D6A-ACEB-35F31A1D74F1}"/>
              </a:ext>
            </a:extLst>
          </p:cNvPr>
          <p:cNvSpPr txBox="1"/>
          <p:nvPr/>
        </p:nvSpPr>
        <p:spPr>
          <a:xfrm>
            <a:off x="7372377" y="2051842"/>
            <a:ext cx="493876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ABC1EA-1DCA-49E3-BD5A-EE8DCD8BF685}"/>
              </a:ext>
            </a:extLst>
          </p:cNvPr>
          <p:cNvSpPr txBox="1"/>
          <p:nvPr/>
        </p:nvSpPr>
        <p:spPr>
          <a:xfrm>
            <a:off x="7838012" y="5296906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he-IL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D0948A-3345-4DFA-AC06-A94BF42B9FBA}"/>
              </a:ext>
            </a:extLst>
          </p:cNvPr>
          <p:cNvSpPr txBox="1"/>
          <p:nvPr/>
        </p:nvSpPr>
        <p:spPr>
          <a:xfrm>
            <a:off x="7287922" y="4740162"/>
            <a:ext cx="92268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400" dirty="0"/>
              <a:t>500:</a:t>
            </a:r>
            <a:endParaRPr lang="he-IL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B3F91FE-227E-4708-8418-333EA1545641}"/>
              </a:ext>
            </a:extLst>
          </p:cNvPr>
          <p:cNvSpPr txBox="1"/>
          <p:nvPr/>
        </p:nvSpPr>
        <p:spPr>
          <a:xfrm>
            <a:off x="8294470" y="5296906"/>
            <a:ext cx="731169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CA4CD25-10C8-4666-B427-0FEB99F92C69}"/>
              </a:ext>
            </a:extLst>
          </p:cNvPr>
          <p:cNvSpPr txBox="1"/>
          <p:nvPr/>
        </p:nvSpPr>
        <p:spPr>
          <a:xfrm>
            <a:off x="7899915" y="5606061"/>
            <a:ext cx="40374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7BB7B3-6A36-429A-88CF-368D9EC62D52}"/>
              </a:ext>
            </a:extLst>
          </p:cNvPr>
          <p:cNvSpPr txBox="1"/>
          <p:nvPr/>
        </p:nvSpPr>
        <p:spPr>
          <a:xfrm>
            <a:off x="8143475" y="5596027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147" name="מלבן 146">
            <a:extLst>
              <a:ext uri="{FF2B5EF4-FFF2-40B4-BE49-F238E27FC236}">
                <a16:creationId xmlns:a16="http://schemas.microsoft.com/office/drawing/2014/main" id="{E35F096D-DB02-4C80-ADEF-969143B3558B}"/>
              </a:ext>
            </a:extLst>
          </p:cNvPr>
          <p:cNvSpPr/>
          <p:nvPr/>
        </p:nvSpPr>
        <p:spPr>
          <a:xfrm>
            <a:off x="7256110" y="4696291"/>
            <a:ext cx="1779781" cy="1744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FBF7E07-9BF0-42F3-97AF-EC04FD64FC44}"/>
              </a:ext>
            </a:extLst>
          </p:cNvPr>
          <p:cNvSpPr txBox="1"/>
          <p:nvPr/>
        </p:nvSpPr>
        <p:spPr>
          <a:xfrm>
            <a:off x="7334968" y="5287573"/>
            <a:ext cx="493876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6C5A74A-D33E-46E8-9DEE-569F0BAAC30A}"/>
              </a:ext>
            </a:extLst>
          </p:cNvPr>
          <p:cNvSpPr txBox="1"/>
          <p:nvPr/>
        </p:nvSpPr>
        <p:spPr>
          <a:xfrm>
            <a:off x="7199997" y="2501564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7C86339-7C1A-4E31-B89D-E54F6A3B9E56}"/>
              </a:ext>
            </a:extLst>
          </p:cNvPr>
          <p:cNvSpPr txBox="1"/>
          <p:nvPr/>
        </p:nvSpPr>
        <p:spPr>
          <a:xfrm>
            <a:off x="7213301" y="5596027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85A2335-073E-4918-B7C7-8A898686DB87}"/>
              </a:ext>
            </a:extLst>
          </p:cNvPr>
          <p:cNvSpPr txBox="1"/>
          <p:nvPr/>
        </p:nvSpPr>
        <p:spPr>
          <a:xfrm>
            <a:off x="6401143" y="6053702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152" name="חץ: מכופף למעלה 151">
            <a:extLst>
              <a:ext uri="{FF2B5EF4-FFF2-40B4-BE49-F238E27FC236}">
                <a16:creationId xmlns:a16="http://schemas.microsoft.com/office/drawing/2014/main" id="{C8774BFC-3CA2-413C-A99F-A768E5263E68}"/>
              </a:ext>
            </a:extLst>
          </p:cNvPr>
          <p:cNvSpPr/>
          <p:nvPr/>
        </p:nvSpPr>
        <p:spPr>
          <a:xfrm rot="16200000">
            <a:off x="6432166" y="5702788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255815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/>
      <p:bldP spid="137" grpId="0" animBg="1"/>
      <p:bldP spid="138" grpId="0"/>
      <p:bldP spid="139" grpId="0"/>
      <p:bldP spid="140" grpId="0" animBg="1"/>
      <p:bldP spid="141" grpId="0" animBg="1"/>
      <p:bldP spid="142" grpId="0" animBg="1"/>
      <p:bldP spid="143" grpId="0"/>
      <p:bldP spid="144" grpId="0" animBg="1"/>
      <p:bldP spid="145" grpId="0"/>
      <p:bldP spid="146" grpId="0"/>
      <p:bldP spid="147" grpId="0" animBg="1"/>
      <p:bldP spid="148" grpId="0" animBg="1"/>
      <p:bldP spid="149" grpId="0"/>
      <p:bldP spid="150" grpId="0"/>
      <p:bldP spid="151" grpId="0"/>
      <p:bldP spid="1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lvl="2"/>
            <a:r>
              <a:rPr lang="he-IL" sz="2800" dirty="0"/>
              <a:t>נשים ב-</a:t>
            </a:r>
            <a:r>
              <a:rPr lang="en-US" sz="2800" dirty="0"/>
              <a:t>prev</a:t>
            </a:r>
            <a:r>
              <a:rPr lang="he-IL" sz="2800" dirty="0"/>
              <a:t> של הצומת החדשה את כתובתה של הצומת האחרונה (שנמצאת במצביע </a:t>
            </a:r>
            <a:r>
              <a:rPr lang="en-US" sz="2800" dirty="0"/>
              <a:t>tail</a:t>
            </a:r>
            <a:r>
              <a:rPr lang="he-IL" sz="2800" dirty="0"/>
              <a:t>)</a:t>
            </a:r>
          </a:p>
          <a:p>
            <a:pPr lvl="2"/>
            <a:endParaRPr lang="he-IL" sz="2800" dirty="0"/>
          </a:p>
          <a:p>
            <a:pPr lvl="2"/>
            <a:endParaRPr lang="he-IL" sz="2800" dirty="0"/>
          </a:p>
          <a:p>
            <a:pPr lvl="2"/>
            <a:endParaRPr lang="he-IL" sz="2800" dirty="0"/>
          </a:p>
          <a:p>
            <a:pPr lvl="2"/>
            <a:endParaRPr lang="he-IL" sz="2800" dirty="0"/>
          </a:p>
          <a:p>
            <a:pPr lvl="2"/>
            <a:endParaRPr lang="he-IL" sz="2800" dirty="0"/>
          </a:p>
          <a:p>
            <a:pPr lvl="2"/>
            <a:endParaRPr lang="he-IL" sz="2800" dirty="0"/>
          </a:p>
          <a:p>
            <a:pPr lvl="2"/>
            <a:r>
              <a:rPr lang="he-IL" sz="2800" dirty="0"/>
              <a:t>נשנה את </a:t>
            </a:r>
            <a:r>
              <a:rPr lang="en-US" sz="2800" dirty="0"/>
              <a:t>tail</a:t>
            </a:r>
            <a:r>
              <a:rPr lang="he-IL" sz="2800" dirty="0"/>
              <a:t> כך שיצביע על הצומת החדשה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115" name="מלבן 114">
            <a:extLst>
              <a:ext uri="{FF2B5EF4-FFF2-40B4-BE49-F238E27FC236}">
                <a16:creationId xmlns:a16="http://schemas.microsoft.com/office/drawing/2014/main" id="{1683CAB9-A95E-48E8-8B58-EBF29014BBAC}"/>
              </a:ext>
            </a:extLst>
          </p:cNvPr>
          <p:cNvSpPr/>
          <p:nvPr/>
        </p:nvSpPr>
        <p:spPr>
          <a:xfrm>
            <a:off x="262532" y="1923083"/>
            <a:ext cx="6245113" cy="19611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66F77C-68EB-4350-9F12-2096CC121892}"/>
              </a:ext>
            </a:extLst>
          </p:cNvPr>
          <p:cNvSpPr txBox="1"/>
          <p:nvPr/>
        </p:nvSpPr>
        <p:spPr>
          <a:xfrm>
            <a:off x="1513217" y="2478072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B60476-09C2-4BDB-8E3C-8FB5E7DFFA13}"/>
              </a:ext>
            </a:extLst>
          </p:cNvPr>
          <p:cNvSpPr txBox="1"/>
          <p:nvPr/>
        </p:nvSpPr>
        <p:spPr>
          <a:xfrm>
            <a:off x="2616053" y="2474380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28F139-3E73-43DF-BB4F-81082CA89474}"/>
              </a:ext>
            </a:extLst>
          </p:cNvPr>
          <p:cNvSpPr txBox="1"/>
          <p:nvPr/>
        </p:nvSpPr>
        <p:spPr>
          <a:xfrm>
            <a:off x="3941946" y="2487183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3D5E9F-AD26-45A4-BF08-C4EEB2988A42}"/>
              </a:ext>
            </a:extLst>
          </p:cNvPr>
          <p:cNvSpPr txBox="1"/>
          <p:nvPr/>
        </p:nvSpPr>
        <p:spPr>
          <a:xfrm>
            <a:off x="5169661" y="2482776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120" name="חץ: ימינה 119">
            <a:extLst>
              <a:ext uri="{FF2B5EF4-FFF2-40B4-BE49-F238E27FC236}">
                <a16:creationId xmlns:a16="http://schemas.microsoft.com/office/drawing/2014/main" id="{E1A61FD2-9C39-4AAB-B940-E63AD21BB8C9}"/>
              </a:ext>
            </a:extLst>
          </p:cNvPr>
          <p:cNvSpPr/>
          <p:nvPr/>
        </p:nvSpPr>
        <p:spPr>
          <a:xfrm>
            <a:off x="4348970" y="253236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1" name="חץ: ימינה 120">
            <a:extLst>
              <a:ext uri="{FF2B5EF4-FFF2-40B4-BE49-F238E27FC236}">
                <a16:creationId xmlns:a16="http://schemas.microsoft.com/office/drawing/2014/main" id="{6C87925F-AAA4-4556-92AE-9DDDC6701602}"/>
              </a:ext>
            </a:extLst>
          </p:cNvPr>
          <p:cNvSpPr/>
          <p:nvPr/>
        </p:nvSpPr>
        <p:spPr>
          <a:xfrm>
            <a:off x="3111478" y="253039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33A4D02-7434-43EF-B5EF-C6E0E9DA2444}"/>
              </a:ext>
            </a:extLst>
          </p:cNvPr>
          <p:cNvSpPr txBox="1"/>
          <p:nvPr/>
        </p:nvSpPr>
        <p:spPr>
          <a:xfrm>
            <a:off x="176297" y="1868001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123" name="חץ: מכופף למעלה 122">
            <a:extLst>
              <a:ext uri="{FF2B5EF4-FFF2-40B4-BE49-F238E27FC236}">
                <a16:creationId xmlns:a16="http://schemas.microsoft.com/office/drawing/2014/main" id="{6F9A562D-43EF-4A18-9380-53080E703BB0}"/>
              </a:ext>
            </a:extLst>
          </p:cNvPr>
          <p:cNvSpPr/>
          <p:nvPr/>
        </p:nvSpPr>
        <p:spPr>
          <a:xfrm rot="5400000">
            <a:off x="273213" y="238069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6F6B16-84B4-488A-A55A-BE83E7C9EA0A}"/>
              </a:ext>
            </a:extLst>
          </p:cNvPr>
          <p:cNvSpPr txBox="1"/>
          <p:nvPr/>
        </p:nvSpPr>
        <p:spPr>
          <a:xfrm>
            <a:off x="5720438" y="3424629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125" name="חץ: מכופף למעלה 124">
            <a:extLst>
              <a:ext uri="{FF2B5EF4-FFF2-40B4-BE49-F238E27FC236}">
                <a16:creationId xmlns:a16="http://schemas.microsoft.com/office/drawing/2014/main" id="{128F239C-4A86-4437-938C-4D167571491A}"/>
              </a:ext>
            </a:extLst>
          </p:cNvPr>
          <p:cNvSpPr/>
          <p:nvPr/>
        </p:nvSpPr>
        <p:spPr>
          <a:xfrm rot="16200000">
            <a:off x="5614538" y="3101068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7" name="חץ: ימינה 126">
            <a:extLst>
              <a:ext uri="{FF2B5EF4-FFF2-40B4-BE49-F238E27FC236}">
                <a16:creationId xmlns:a16="http://schemas.microsoft.com/office/drawing/2014/main" id="{10EFC0B0-7A1C-43E4-81CC-D4D4E2CBB974}"/>
              </a:ext>
            </a:extLst>
          </p:cNvPr>
          <p:cNvSpPr/>
          <p:nvPr/>
        </p:nvSpPr>
        <p:spPr>
          <a:xfrm rot="10800000">
            <a:off x="4348970" y="292580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8" name="חץ: ימינה 127">
            <a:extLst>
              <a:ext uri="{FF2B5EF4-FFF2-40B4-BE49-F238E27FC236}">
                <a16:creationId xmlns:a16="http://schemas.microsoft.com/office/drawing/2014/main" id="{3306206D-E3E4-4BFA-9342-4D372BB079E6}"/>
              </a:ext>
            </a:extLst>
          </p:cNvPr>
          <p:cNvSpPr/>
          <p:nvPr/>
        </p:nvSpPr>
        <p:spPr>
          <a:xfrm rot="10800000">
            <a:off x="3100252" y="292580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29" name="חץ: ימינה 128">
            <a:extLst>
              <a:ext uri="{FF2B5EF4-FFF2-40B4-BE49-F238E27FC236}">
                <a16:creationId xmlns:a16="http://schemas.microsoft.com/office/drawing/2014/main" id="{9261912A-B600-4575-A5F2-AB277CFCB5BF}"/>
              </a:ext>
            </a:extLst>
          </p:cNvPr>
          <p:cNvSpPr/>
          <p:nvPr/>
        </p:nvSpPr>
        <p:spPr>
          <a:xfrm rot="10800000">
            <a:off x="1967890" y="2883423"/>
            <a:ext cx="624540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88CD53-499F-4421-8EA4-3749E8331FFF}"/>
              </a:ext>
            </a:extLst>
          </p:cNvPr>
          <p:cNvSpPr txBox="1"/>
          <p:nvPr/>
        </p:nvSpPr>
        <p:spPr>
          <a:xfrm>
            <a:off x="738248" y="2478072"/>
            <a:ext cx="764696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131" name="חץ: ימינה 130">
            <a:extLst>
              <a:ext uri="{FF2B5EF4-FFF2-40B4-BE49-F238E27FC236}">
                <a16:creationId xmlns:a16="http://schemas.microsoft.com/office/drawing/2014/main" id="{24A353AF-C09B-49AA-8FDF-EC095E302393}"/>
              </a:ext>
            </a:extLst>
          </p:cNvPr>
          <p:cNvSpPr/>
          <p:nvPr/>
        </p:nvSpPr>
        <p:spPr>
          <a:xfrm>
            <a:off x="1968996" y="2484504"/>
            <a:ext cx="624541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34" name="חץ: ימינה 133">
            <a:extLst>
              <a:ext uri="{FF2B5EF4-FFF2-40B4-BE49-F238E27FC236}">
                <a16:creationId xmlns:a16="http://schemas.microsoft.com/office/drawing/2014/main" id="{506F0D8F-985E-4150-8417-57681DAC076E}"/>
              </a:ext>
            </a:extLst>
          </p:cNvPr>
          <p:cNvSpPr/>
          <p:nvPr/>
        </p:nvSpPr>
        <p:spPr>
          <a:xfrm>
            <a:off x="5634292" y="2564647"/>
            <a:ext cx="792088" cy="2537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B3F91FE-227E-4708-8418-333EA1545641}"/>
              </a:ext>
            </a:extLst>
          </p:cNvPr>
          <p:cNvSpPr txBox="1"/>
          <p:nvPr/>
        </p:nvSpPr>
        <p:spPr>
          <a:xfrm>
            <a:off x="7852999" y="2362182"/>
            <a:ext cx="742147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CA4CD25-10C8-4666-B427-0FEB99F92C69}"/>
              </a:ext>
            </a:extLst>
          </p:cNvPr>
          <p:cNvSpPr txBox="1"/>
          <p:nvPr/>
        </p:nvSpPr>
        <p:spPr>
          <a:xfrm>
            <a:off x="7347566" y="2984638"/>
            <a:ext cx="5132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7BB7B3-6A36-429A-88CF-368D9EC62D52}"/>
              </a:ext>
            </a:extLst>
          </p:cNvPr>
          <p:cNvSpPr txBox="1"/>
          <p:nvPr/>
        </p:nvSpPr>
        <p:spPr>
          <a:xfrm>
            <a:off x="7723270" y="2990607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FBF7E07-9BF0-42F3-97AF-EC04FD64FC44}"/>
              </a:ext>
            </a:extLst>
          </p:cNvPr>
          <p:cNvSpPr txBox="1"/>
          <p:nvPr/>
        </p:nvSpPr>
        <p:spPr>
          <a:xfrm>
            <a:off x="6703043" y="2371192"/>
            <a:ext cx="68822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3B18A7-6270-46C7-BB1A-B5D26E4378B2}"/>
              </a:ext>
            </a:extLst>
          </p:cNvPr>
          <p:cNvSpPr txBox="1"/>
          <p:nvPr/>
        </p:nvSpPr>
        <p:spPr>
          <a:xfrm>
            <a:off x="6718216" y="2426336"/>
            <a:ext cx="628232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&amp;42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ABC1EA-1DCA-49E3-BD5A-EE8DCD8BF685}"/>
              </a:ext>
            </a:extLst>
          </p:cNvPr>
          <p:cNvSpPr txBox="1"/>
          <p:nvPr/>
        </p:nvSpPr>
        <p:spPr>
          <a:xfrm>
            <a:off x="7406111" y="2371515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</a:p>
          <a:p>
            <a:pPr algn="ctr"/>
            <a:endParaRPr lang="he-IL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05C4CA-3D49-41BF-B8B8-BA08ADB82930}"/>
              </a:ext>
            </a:extLst>
          </p:cNvPr>
          <p:cNvSpPr txBox="1"/>
          <p:nvPr/>
        </p:nvSpPr>
        <p:spPr>
          <a:xfrm>
            <a:off x="6758039" y="2977479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56" name="חץ: ימינה 55">
            <a:extLst>
              <a:ext uri="{FF2B5EF4-FFF2-40B4-BE49-F238E27FC236}">
                <a16:creationId xmlns:a16="http://schemas.microsoft.com/office/drawing/2014/main" id="{23A0F8CB-143C-4AEE-AC22-E1F2FE170B51}"/>
              </a:ext>
            </a:extLst>
          </p:cNvPr>
          <p:cNvSpPr/>
          <p:nvPr/>
        </p:nvSpPr>
        <p:spPr>
          <a:xfrm rot="10800000">
            <a:off x="5644084" y="2795176"/>
            <a:ext cx="1057757" cy="3493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5585CD-4170-4FBC-853C-E87A1CE7ED6B}"/>
              </a:ext>
            </a:extLst>
          </p:cNvPr>
          <p:cNvSpPr txBox="1"/>
          <p:nvPr/>
        </p:nvSpPr>
        <p:spPr>
          <a:xfrm>
            <a:off x="5658894" y="5987547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67" name="חץ: מכופף למעלה 66">
            <a:extLst>
              <a:ext uri="{FF2B5EF4-FFF2-40B4-BE49-F238E27FC236}">
                <a16:creationId xmlns:a16="http://schemas.microsoft.com/office/drawing/2014/main" id="{194A58B7-6CED-4769-9473-BDCB08AF14CD}"/>
              </a:ext>
            </a:extLst>
          </p:cNvPr>
          <p:cNvSpPr/>
          <p:nvPr/>
        </p:nvSpPr>
        <p:spPr>
          <a:xfrm rot="16200000">
            <a:off x="5706044" y="5632131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85" name="חץ: ימינה 84">
            <a:extLst>
              <a:ext uri="{FF2B5EF4-FFF2-40B4-BE49-F238E27FC236}">
                <a16:creationId xmlns:a16="http://schemas.microsoft.com/office/drawing/2014/main" id="{65B9536F-6576-4082-AB5C-56B8BF2BE289}"/>
              </a:ext>
            </a:extLst>
          </p:cNvPr>
          <p:cNvSpPr/>
          <p:nvPr/>
        </p:nvSpPr>
        <p:spPr>
          <a:xfrm rot="10800000">
            <a:off x="5678729" y="5351230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EB8D76-007C-4B99-ADB4-6A44C185F4A0}"/>
              </a:ext>
            </a:extLst>
          </p:cNvPr>
          <p:cNvSpPr txBox="1"/>
          <p:nvPr/>
        </p:nvSpPr>
        <p:spPr>
          <a:xfrm>
            <a:off x="8366357" y="5850067"/>
            <a:ext cx="74214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tail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3" name="תרשים זרימה: צומת מסכם 2">
            <a:extLst>
              <a:ext uri="{FF2B5EF4-FFF2-40B4-BE49-F238E27FC236}">
                <a16:creationId xmlns:a16="http://schemas.microsoft.com/office/drawing/2014/main" id="{CB5D53FE-5B51-469A-8D2E-7A2EDB92C836}"/>
              </a:ext>
            </a:extLst>
          </p:cNvPr>
          <p:cNvSpPr/>
          <p:nvPr/>
        </p:nvSpPr>
        <p:spPr>
          <a:xfrm>
            <a:off x="5577766" y="5612376"/>
            <a:ext cx="866361" cy="836836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96C9FA-0973-4DC9-914E-8F9C3C6677CC}"/>
              </a:ext>
            </a:extLst>
          </p:cNvPr>
          <p:cNvSpPr txBox="1"/>
          <p:nvPr/>
        </p:nvSpPr>
        <p:spPr>
          <a:xfrm>
            <a:off x="1578350" y="5015992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FAE5FF-59BC-4A47-8D27-453598110020}"/>
              </a:ext>
            </a:extLst>
          </p:cNvPr>
          <p:cNvSpPr txBox="1"/>
          <p:nvPr/>
        </p:nvSpPr>
        <p:spPr>
          <a:xfrm>
            <a:off x="2681186" y="5012300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1CF102-B933-46A1-9180-A8D1BA8019B8}"/>
              </a:ext>
            </a:extLst>
          </p:cNvPr>
          <p:cNvSpPr txBox="1"/>
          <p:nvPr/>
        </p:nvSpPr>
        <p:spPr>
          <a:xfrm>
            <a:off x="4007079" y="5025103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1FF4AB-D55F-43E6-9C46-1C2DCF26B200}"/>
              </a:ext>
            </a:extLst>
          </p:cNvPr>
          <p:cNvSpPr txBox="1"/>
          <p:nvPr/>
        </p:nvSpPr>
        <p:spPr>
          <a:xfrm>
            <a:off x="5234794" y="5020696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111" name="חץ: ימינה 110">
            <a:extLst>
              <a:ext uri="{FF2B5EF4-FFF2-40B4-BE49-F238E27FC236}">
                <a16:creationId xmlns:a16="http://schemas.microsoft.com/office/drawing/2014/main" id="{71DBC9A2-6C24-42F6-BC2A-58DCE43BD065}"/>
              </a:ext>
            </a:extLst>
          </p:cNvPr>
          <p:cNvSpPr/>
          <p:nvPr/>
        </p:nvSpPr>
        <p:spPr>
          <a:xfrm>
            <a:off x="4414103" y="507028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12" name="חץ: ימינה 111">
            <a:extLst>
              <a:ext uri="{FF2B5EF4-FFF2-40B4-BE49-F238E27FC236}">
                <a16:creationId xmlns:a16="http://schemas.microsoft.com/office/drawing/2014/main" id="{17F49ED5-9EAA-47E0-88D2-3996CA98E578}"/>
              </a:ext>
            </a:extLst>
          </p:cNvPr>
          <p:cNvSpPr/>
          <p:nvPr/>
        </p:nvSpPr>
        <p:spPr>
          <a:xfrm>
            <a:off x="3176611" y="506831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4587B6-D908-4823-96D7-BB3823C067D2}"/>
              </a:ext>
            </a:extLst>
          </p:cNvPr>
          <p:cNvSpPr txBox="1"/>
          <p:nvPr/>
        </p:nvSpPr>
        <p:spPr>
          <a:xfrm>
            <a:off x="241430" y="4405921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114" name="חץ: מכופף למעלה 113">
            <a:extLst>
              <a:ext uri="{FF2B5EF4-FFF2-40B4-BE49-F238E27FC236}">
                <a16:creationId xmlns:a16="http://schemas.microsoft.com/office/drawing/2014/main" id="{83994689-8AC4-4DAF-AB46-861C72A2B198}"/>
              </a:ext>
            </a:extLst>
          </p:cNvPr>
          <p:cNvSpPr/>
          <p:nvPr/>
        </p:nvSpPr>
        <p:spPr>
          <a:xfrm rot="5400000">
            <a:off x="338346" y="491861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32" name="חץ: ימינה 131">
            <a:extLst>
              <a:ext uri="{FF2B5EF4-FFF2-40B4-BE49-F238E27FC236}">
                <a16:creationId xmlns:a16="http://schemas.microsoft.com/office/drawing/2014/main" id="{4240634E-B7C1-4E58-8CC6-36457CA24C92}"/>
              </a:ext>
            </a:extLst>
          </p:cNvPr>
          <p:cNvSpPr/>
          <p:nvPr/>
        </p:nvSpPr>
        <p:spPr>
          <a:xfrm rot="10800000">
            <a:off x="4414103" y="546372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49" name="חץ: ימינה 148">
            <a:extLst>
              <a:ext uri="{FF2B5EF4-FFF2-40B4-BE49-F238E27FC236}">
                <a16:creationId xmlns:a16="http://schemas.microsoft.com/office/drawing/2014/main" id="{6884722C-4E32-4B61-9959-36A70975034F}"/>
              </a:ext>
            </a:extLst>
          </p:cNvPr>
          <p:cNvSpPr/>
          <p:nvPr/>
        </p:nvSpPr>
        <p:spPr>
          <a:xfrm rot="10800000">
            <a:off x="3165385" y="546372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50" name="חץ: ימינה 149">
            <a:extLst>
              <a:ext uri="{FF2B5EF4-FFF2-40B4-BE49-F238E27FC236}">
                <a16:creationId xmlns:a16="http://schemas.microsoft.com/office/drawing/2014/main" id="{E187B115-C899-4AF9-9682-CC87AA292CB1}"/>
              </a:ext>
            </a:extLst>
          </p:cNvPr>
          <p:cNvSpPr/>
          <p:nvPr/>
        </p:nvSpPr>
        <p:spPr>
          <a:xfrm rot="10800000">
            <a:off x="2033023" y="5421343"/>
            <a:ext cx="624540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FA9E18-5935-43D7-834F-6AC1D1A2E4C6}"/>
              </a:ext>
            </a:extLst>
          </p:cNvPr>
          <p:cNvSpPr txBox="1"/>
          <p:nvPr/>
        </p:nvSpPr>
        <p:spPr>
          <a:xfrm>
            <a:off x="803381" y="5015992"/>
            <a:ext cx="764696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152" name="חץ: ימינה 151">
            <a:extLst>
              <a:ext uri="{FF2B5EF4-FFF2-40B4-BE49-F238E27FC236}">
                <a16:creationId xmlns:a16="http://schemas.microsoft.com/office/drawing/2014/main" id="{5556AF3F-A2FF-4B7B-9A39-F9272927C379}"/>
              </a:ext>
            </a:extLst>
          </p:cNvPr>
          <p:cNvSpPr/>
          <p:nvPr/>
        </p:nvSpPr>
        <p:spPr>
          <a:xfrm>
            <a:off x="2034129" y="5022424"/>
            <a:ext cx="624541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53" name="חץ: ימינה 152">
            <a:extLst>
              <a:ext uri="{FF2B5EF4-FFF2-40B4-BE49-F238E27FC236}">
                <a16:creationId xmlns:a16="http://schemas.microsoft.com/office/drawing/2014/main" id="{19B953A9-1874-4E46-8AD9-28E025FA6461}"/>
              </a:ext>
            </a:extLst>
          </p:cNvPr>
          <p:cNvSpPr/>
          <p:nvPr/>
        </p:nvSpPr>
        <p:spPr>
          <a:xfrm>
            <a:off x="5699425" y="5102567"/>
            <a:ext cx="792088" cy="2537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587B171-40F6-46AB-8ADA-7281488D94A0}"/>
              </a:ext>
            </a:extLst>
          </p:cNvPr>
          <p:cNvSpPr txBox="1"/>
          <p:nvPr/>
        </p:nvSpPr>
        <p:spPr>
          <a:xfrm>
            <a:off x="7674992" y="4966068"/>
            <a:ext cx="742147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1A0AD91-4C9A-4B7A-85AC-C63089F88BC5}"/>
              </a:ext>
            </a:extLst>
          </p:cNvPr>
          <p:cNvSpPr txBox="1"/>
          <p:nvPr/>
        </p:nvSpPr>
        <p:spPr>
          <a:xfrm>
            <a:off x="7169559" y="5588524"/>
            <a:ext cx="5132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E28CDD6-062E-48F8-837C-C49FF5167133}"/>
              </a:ext>
            </a:extLst>
          </p:cNvPr>
          <p:cNvSpPr txBox="1"/>
          <p:nvPr/>
        </p:nvSpPr>
        <p:spPr>
          <a:xfrm>
            <a:off x="6525036" y="4975078"/>
            <a:ext cx="68822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F0A46DC-B893-43E9-BFCB-955160EB1667}"/>
              </a:ext>
            </a:extLst>
          </p:cNvPr>
          <p:cNvSpPr txBox="1"/>
          <p:nvPr/>
        </p:nvSpPr>
        <p:spPr>
          <a:xfrm>
            <a:off x="6540209" y="5030222"/>
            <a:ext cx="628232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&amp;42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0EBE854-6FD4-4D5C-A95D-128B302C1204}"/>
              </a:ext>
            </a:extLst>
          </p:cNvPr>
          <p:cNvSpPr txBox="1"/>
          <p:nvPr/>
        </p:nvSpPr>
        <p:spPr>
          <a:xfrm>
            <a:off x="7228104" y="4975401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</a:p>
          <a:p>
            <a:pPr algn="ctr"/>
            <a:endParaRPr lang="he-IL" sz="20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551A89-1417-4BBE-9BD4-175B2194099D}"/>
              </a:ext>
            </a:extLst>
          </p:cNvPr>
          <p:cNvSpPr txBox="1"/>
          <p:nvPr/>
        </p:nvSpPr>
        <p:spPr>
          <a:xfrm>
            <a:off x="6580032" y="5581365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160" name="חץ: מכופף למעלה 159">
            <a:extLst>
              <a:ext uri="{FF2B5EF4-FFF2-40B4-BE49-F238E27FC236}">
                <a16:creationId xmlns:a16="http://schemas.microsoft.com/office/drawing/2014/main" id="{E28F58E6-3008-41CC-90CA-618BCE8CC548}"/>
              </a:ext>
            </a:extLst>
          </p:cNvPr>
          <p:cNvSpPr/>
          <p:nvPr/>
        </p:nvSpPr>
        <p:spPr>
          <a:xfrm rot="16200000">
            <a:off x="8418580" y="5398945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40459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 animBg="1"/>
      <p:bldP spid="124" grpId="0"/>
      <p:bldP spid="125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4" grpId="0" animBg="1"/>
      <p:bldP spid="144" grpId="0" animBg="1"/>
      <p:bldP spid="145" grpId="0"/>
      <p:bldP spid="146" grpId="0"/>
      <p:bldP spid="148" grpId="0" animBg="1"/>
      <p:bldP spid="54" grpId="0" animBg="1"/>
      <p:bldP spid="142" grpId="0" animBg="1"/>
      <p:bldP spid="55" grpId="0"/>
      <p:bldP spid="56" grpId="0" animBg="1"/>
      <p:bldP spid="66" grpId="0"/>
      <p:bldP spid="67" grpId="0" animBg="1"/>
      <p:bldP spid="85" grpId="0" animBg="1"/>
      <p:bldP spid="86" grpId="0"/>
      <p:bldP spid="3" grpId="0" animBg="1"/>
      <p:bldP spid="90" grpId="0" animBg="1"/>
      <p:bldP spid="91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32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/>
      <p:bldP spid="156" grpId="0" animBg="1"/>
      <p:bldP spid="157" grpId="0" animBg="1"/>
      <p:bldP spid="158" grpId="0" animBg="1"/>
      <p:bldP spid="159" grpId="0"/>
      <p:bldP spid="1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179512" y="1423983"/>
            <a:ext cx="6984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b="1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0C77EE6-44C0-493C-B8EB-374D48C42672}"/>
              </a:ext>
            </a:extLst>
          </p:cNvPr>
          <p:cNvSpPr/>
          <p:nvPr/>
        </p:nvSpPr>
        <p:spPr>
          <a:xfrm>
            <a:off x="755576" y="193181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he-IL" sz="2000" b="1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0396B96-B866-427E-A599-289BE71AAFD1}"/>
              </a:ext>
            </a:extLst>
          </p:cNvPr>
          <p:cNvSpPr/>
          <p:nvPr/>
        </p:nvSpPr>
        <p:spPr>
          <a:xfrm>
            <a:off x="179512" y="2312736"/>
            <a:ext cx="25874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b="1" dirty="0"/>
          </a:p>
        </p:txBody>
      </p:sp>
      <p:sp>
        <p:nvSpPr>
          <p:cNvPr id="20" name="כותרת 1">
            <a:extLst>
              <a:ext uri="{FF2B5EF4-FFF2-40B4-BE49-F238E27FC236}">
                <a16:creationId xmlns:a16="http://schemas.microsoft.com/office/drawing/2014/main" id="{97CDFD34-225E-4DC6-B2A5-EE81A34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662117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איזה פרמטרים תקבל הפונקציה?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7EC3A922-BA3B-44D9-AAD7-3278ED73AFA9}"/>
              </a:ext>
            </a:extLst>
          </p:cNvPr>
          <p:cNvSpPr/>
          <p:nvPr/>
        </p:nvSpPr>
        <p:spPr>
          <a:xfrm>
            <a:off x="179512" y="3036652"/>
            <a:ext cx="568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(head, 5);</a:t>
            </a: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/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2C0ECE48-026C-43B7-A928-FBC1E45F5D99}"/>
              </a:ext>
            </a:extLst>
          </p:cNvPr>
          <p:cNvSpPr txBox="1"/>
          <p:nvPr/>
        </p:nvSpPr>
        <p:spPr>
          <a:xfrm>
            <a:off x="59662" y="719896"/>
            <a:ext cx="898917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0" lvl="2"/>
            <a:r>
              <a:rPr lang="he-IL" sz="2800" dirty="0"/>
              <a:t>עד כה, הסתדרנו עם מצביע רגיל כפרמטר...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C57A661-03BC-4C84-8E1D-BB38B074F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67679"/>
              </p:ext>
            </p:extLst>
          </p:nvPr>
        </p:nvGraphicFramePr>
        <p:xfrm>
          <a:off x="1046096" y="5020533"/>
          <a:ext cx="7051808" cy="1493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3957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4091887"/>
                    </a:ext>
                  </a:extLst>
                </a:gridCol>
                <a:gridCol w="2987808">
                  <a:extLst>
                    <a:ext uri="{9D8B030D-6E8A-4147-A177-3AD203B41FA5}">
                      <a16:colId xmlns:a16="http://schemas.microsoft.com/office/drawing/2014/main" val="3434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מצב הרשימה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ערך מתקבל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ערך מוחזר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9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32722"/>
                  </a:ext>
                </a:extLst>
              </a:tr>
            </a:tbl>
          </a:graphicData>
        </a:graphic>
      </p:graphicFrame>
      <p:sp>
        <p:nvSpPr>
          <p:cNvPr id="65" name="TextBox 37">
            <a:extLst>
              <a:ext uri="{FF2B5EF4-FFF2-40B4-BE49-F238E27FC236}">
                <a16:creationId xmlns:a16="http://schemas.microsoft.com/office/drawing/2014/main" id="{A09FB751-4DC3-4E22-889F-2655A2C7E454}"/>
              </a:ext>
            </a:extLst>
          </p:cNvPr>
          <p:cNvSpPr txBox="1"/>
          <p:nvPr/>
        </p:nvSpPr>
        <p:spPr>
          <a:xfrm>
            <a:off x="4000101" y="5422459"/>
            <a:ext cx="208823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F4FDFEBB-CDB4-49CB-9C7D-988C15D54856}"/>
              </a:ext>
            </a:extLst>
          </p:cNvPr>
          <p:cNvSpPr txBox="1"/>
          <p:nvPr/>
        </p:nvSpPr>
        <p:spPr>
          <a:xfrm>
            <a:off x="6088332" y="5422459"/>
            <a:ext cx="1991545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הרשימה ריקה</a:t>
            </a:r>
          </a:p>
        </p:txBody>
      </p:sp>
      <p:sp>
        <p:nvSpPr>
          <p:cNvPr id="67" name="TextBox 44">
            <a:extLst>
              <a:ext uri="{FF2B5EF4-FFF2-40B4-BE49-F238E27FC236}">
                <a16:creationId xmlns:a16="http://schemas.microsoft.com/office/drawing/2014/main" id="{F94A4857-F4E4-4707-B9F7-86F9E7B3F2FD}"/>
              </a:ext>
            </a:extLst>
          </p:cNvPr>
          <p:cNvSpPr txBox="1"/>
          <p:nvPr/>
        </p:nvSpPr>
        <p:spPr>
          <a:xfrm>
            <a:off x="1047772" y="5422459"/>
            <a:ext cx="2952329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כתובת של הצומת החדשה</a:t>
            </a:r>
          </a:p>
        </p:txBody>
      </p:sp>
      <p:sp>
        <p:nvSpPr>
          <p:cNvPr id="68" name="TextBox 37">
            <a:extLst>
              <a:ext uri="{FF2B5EF4-FFF2-40B4-BE49-F238E27FC236}">
                <a16:creationId xmlns:a16="http://schemas.microsoft.com/office/drawing/2014/main" id="{FB666DBF-B9EC-412B-A8E4-2ADA5172350A}"/>
              </a:ext>
            </a:extLst>
          </p:cNvPr>
          <p:cNvSpPr txBox="1"/>
          <p:nvPr/>
        </p:nvSpPr>
        <p:spPr>
          <a:xfrm>
            <a:off x="3964097" y="5806167"/>
            <a:ext cx="2056661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כתובת של הצומת הראשונה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5D1B3AC9-DB16-4168-A310-1F06B235C1E1}"/>
              </a:ext>
            </a:extLst>
          </p:cNvPr>
          <p:cNvSpPr txBox="1"/>
          <p:nvPr/>
        </p:nvSpPr>
        <p:spPr>
          <a:xfrm>
            <a:off x="5991645" y="5960055"/>
            <a:ext cx="208823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הרשימה לא ריקה</a:t>
            </a:r>
          </a:p>
        </p:txBody>
      </p:sp>
      <p:sp>
        <p:nvSpPr>
          <p:cNvPr id="70" name="TextBox 44">
            <a:extLst>
              <a:ext uri="{FF2B5EF4-FFF2-40B4-BE49-F238E27FC236}">
                <a16:creationId xmlns:a16="http://schemas.microsoft.com/office/drawing/2014/main" id="{C71188AB-E8FE-4CFA-884A-7ABF6318EA71}"/>
              </a:ext>
            </a:extLst>
          </p:cNvPr>
          <p:cNvSpPr txBox="1"/>
          <p:nvPr/>
        </p:nvSpPr>
        <p:spPr>
          <a:xfrm>
            <a:off x="1047771" y="5960055"/>
            <a:ext cx="2916325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אותה הכתובת שהתקבלה</a:t>
            </a:r>
          </a:p>
        </p:txBody>
      </p:sp>
    </p:spTree>
    <p:extLst>
      <p:ext uri="{BB962C8B-B14F-4D97-AF65-F5344CB8AC3E}">
        <p14:creationId xmlns:p14="http://schemas.microsoft.com/office/powerpoint/2010/main" val="361403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20" grpId="0"/>
      <p:bldP spid="65" grpId="0" animBg="1"/>
      <p:bldP spid="66" grpId="0"/>
      <p:bldP spid="67" grpId="0"/>
      <p:bldP spid="68" grpId="0" animBg="1"/>
      <p:bldP spid="69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59663" y="1424761"/>
            <a:ext cx="90246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?         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?         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200" b="1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0C77EE6-44C0-493C-B8EB-374D48C42672}"/>
              </a:ext>
            </a:extLst>
          </p:cNvPr>
          <p:cNvSpPr/>
          <p:nvPr/>
        </p:nvSpPr>
        <p:spPr>
          <a:xfrm>
            <a:off x="741148" y="1931814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he-IL" sz="2200" b="1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0396B96-B866-427E-A599-289BE71AAFD1}"/>
              </a:ext>
            </a:extLst>
          </p:cNvPr>
          <p:cNvSpPr/>
          <p:nvPr/>
        </p:nvSpPr>
        <p:spPr>
          <a:xfrm>
            <a:off x="72472" y="2225663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200" b="1" dirty="0"/>
          </a:p>
        </p:txBody>
      </p:sp>
      <p:sp>
        <p:nvSpPr>
          <p:cNvPr id="20" name="כותרת 1">
            <a:extLst>
              <a:ext uri="{FF2B5EF4-FFF2-40B4-BE49-F238E27FC236}">
                <a16:creationId xmlns:a16="http://schemas.microsoft.com/office/drawing/2014/main" id="{97CDFD34-225E-4DC6-B2A5-EE81A34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662117"/>
          </a:xfrm>
        </p:spPr>
        <p:txBody>
          <a:bodyPr>
            <a:noAutofit/>
          </a:bodyPr>
          <a:lstStyle/>
          <a:p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איזה פרמטרים תקבל הפונקציה?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2C0ECE48-026C-43B7-A928-FBC1E45F5D99}"/>
              </a:ext>
            </a:extLst>
          </p:cNvPr>
          <p:cNvSpPr txBox="1"/>
          <p:nvPr/>
        </p:nvSpPr>
        <p:spPr>
          <a:xfrm>
            <a:off x="59662" y="719896"/>
            <a:ext cx="898917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0" lvl="2"/>
            <a:r>
              <a:rPr lang="he-IL" sz="2800" dirty="0"/>
              <a:t>ברשימה מקושרת דו-כיוונית יש 2 מצביעים: ראש וזנב הרשימה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C57A661-03BC-4C84-8E1D-BB38B074F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92314"/>
              </p:ext>
            </p:extLst>
          </p:nvPr>
        </p:nvGraphicFramePr>
        <p:xfrm>
          <a:off x="502813" y="2868696"/>
          <a:ext cx="8138375" cy="2103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3957493"/>
                    </a:ext>
                  </a:extLst>
                </a:gridCol>
                <a:gridCol w="3565397">
                  <a:extLst>
                    <a:ext uri="{9D8B030D-6E8A-4147-A177-3AD203B41FA5}">
                      <a16:colId xmlns:a16="http://schemas.microsoft.com/office/drawing/2014/main" val="2934091887"/>
                    </a:ext>
                  </a:extLst>
                </a:gridCol>
                <a:gridCol w="2540978">
                  <a:extLst>
                    <a:ext uri="{9D8B030D-6E8A-4147-A177-3AD203B41FA5}">
                      <a16:colId xmlns:a16="http://schemas.microsoft.com/office/drawing/2014/main" val="3434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מצב הרשימה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ערכים שהפונקציה מקבלת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ערך מוחזר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2343"/>
                  </a:ext>
                </a:extLst>
              </a:tr>
              <a:tr h="625952"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  <a:p>
                      <a:pPr algn="ctr" rtl="1"/>
                      <a:endParaRPr lang="he-IL" sz="2000" dirty="0"/>
                    </a:p>
                    <a:p>
                      <a:pPr algn="ctr"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9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32722"/>
                  </a:ext>
                </a:extLst>
              </a:tr>
            </a:tbl>
          </a:graphicData>
        </a:graphic>
      </p:graphicFrame>
      <p:sp>
        <p:nvSpPr>
          <p:cNvPr id="65" name="TextBox 37">
            <a:extLst>
              <a:ext uri="{FF2B5EF4-FFF2-40B4-BE49-F238E27FC236}">
                <a16:creationId xmlns:a16="http://schemas.microsoft.com/office/drawing/2014/main" id="{A09FB751-4DC3-4E22-889F-2655A2C7E454}"/>
              </a:ext>
            </a:extLst>
          </p:cNvPr>
          <p:cNvSpPr txBox="1"/>
          <p:nvPr/>
        </p:nvSpPr>
        <p:spPr>
          <a:xfrm>
            <a:off x="3059831" y="3521127"/>
            <a:ext cx="358203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NULL, NULL</a:t>
            </a:r>
            <a:endParaRPr lang="he-IL" sz="2000" dirty="0"/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F4FDFEBB-CDB4-49CB-9C7D-988C15D54856}"/>
              </a:ext>
            </a:extLst>
          </p:cNvPr>
          <p:cNvSpPr txBox="1"/>
          <p:nvPr/>
        </p:nvSpPr>
        <p:spPr>
          <a:xfrm>
            <a:off x="6641863" y="3521127"/>
            <a:ext cx="19568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הרשימה ריקה</a:t>
            </a:r>
          </a:p>
        </p:txBody>
      </p:sp>
      <p:sp>
        <p:nvSpPr>
          <p:cNvPr id="67" name="TextBox 44">
            <a:extLst>
              <a:ext uri="{FF2B5EF4-FFF2-40B4-BE49-F238E27FC236}">
                <a16:creationId xmlns:a16="http://schemas.microsoft.com/office/drawing/2014/main" id="{F94A4857-F4E4-4707-B9F7-86F9E7B3F2FD}"/>
              </a:ext>
            </a:extLst>
          </p:cNvPr>
          <p:cNvSpPr txBox="1"/>
          <p:nvPr/>
        </p:nvSpPr>
        <p:spPr>
          <a:xfrm>
            <a:off x="545249" y="3367239"/>
            <a:ext cx="2514583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אינה מחזירה ערך, אך משנה את המצביעים</a:t>
            </a:r>
          </a:p>
        </p:txBody>
      </p:sp>
      <p:sp>
        <p:nvSpPr>
          <p:cNvPr id="16" name="TextBox 35">
            <a:extLst>
              <a:ext uri="{FF2B5EF4-FFF2-40B4-BE49-F238E27FC236}">
                <a16:creationId xmlns:a16="http://schemas.microsoft.com/office/drawing/2014/main" id="{BDD0AB7B-DE4C-4E9D-B8E4-3C498AD5B9FB}"/>
              </a:ext>
            </a:extLst>
          </p:cNvPr>
          <p:cNvSpPr txBox="1"/>
          <p:nvPr/>
        </p:nvSpPr>
        <p:spPr>
          <a:xfrm>
            <a:off x="1005136" y="5426060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19" name="TextBox 36">
            <a:extLst>
              <a:ext uri="{FF2B5EF4-FFF2-40B4-BE49-F238E27FC236}">
                <a16:creationId xmlns:a16="http://schemas.microsoft.com/office/drawing/2014/main" id="{DC5828CA-BE85-44E3-87CB-A6E709D37174}"/>
              </a:ext>
            </a:extLst>
          </p:cNvPr>
          <p:cNvSpPr txBox="1"/>
          <p:nvPr/>
        </p:nvSpPr>
        <p:spPr>
          <a:xfrm>
            <a:off x="2026345" y="5426060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F2693E7-DC0D-4A15-ADAA-56006FB04366}"/>
              </a:ext>
            </a:extLst>
          </p:cNvPr>
          <p:cNvSpPr/>
          <p:nvPr/>
        </p:nvSpPr>
        <p:spPr>
          <a:xfrm>
            <a:off x="774677" y="5157192"/>
            <a:ext cx="3161131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06B173C4-E7E2-4757-84B3-CF74C28D2920}"/>
              </a:ext>
            </a:extLst>
          </p:cNvPr>
          <p:cNvSpPr txBox="1"/>
          <p:nvPr/>
        </p:nvSpPr>
        <p:spPr>
          <a:xfrm>
            <a:off x="6654324" y="5426060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25" name="TextBox 39">
            <a:extLst>
              <a:ext uri="{FF2B5EF4-FFF2-40B4-BE49-F238E27FC236}">
                <a16:creationId xmlns:a16="http://schemas.microsoft.com/office/drawing/2014/main" id="{15EC066E-21A5-418F-AFA6-2348C2373174}"/>
              </a:ext>
            </a:extLst>
          </p:cNvPr>
          <p:cNvSpPr txBox="1"/>
          <p:nvPr/>
        </p:nvSpPr>
        <p:spPr>
          <a:xfrm>
            <a:off x="4906558" y="5417172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id="{CF41A582-7DE2-4629-95E7-7262896160FD}"/>
              </a:ext>
            </a:extLst>
          </p:cNvPr>
          <p:cNvSpPr txBox="1"/>
          <p:nvPr/>
        </p:nvSpPr>
        <p:spPr>
          <a:xfrm>
            <a:off x="7073743" y="5426060"/>
            <a:ext cx="106510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05B70B4B-B183-4739-9CAA-69CE8EBAA709}"/>
              </a:ext>
            </a:extLst>
          </p:cNvPr>
          <p:cNvSpPr txBox="1"/>
          <p:nvPr/>
        </p:nvSpPr>
        <p:spPr>
          <a:xfrm>
            <a:off x="6513632" y="5876118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C66F25E5-C474-4825-B3B0-7EDA884C7662}"/>
              </a:ext>
            </a:extLst>
          </p:cNvPr>
          <p:cNvSpPr txBox="1"/>
          <p:nvPr/>
        </p:nvSpPr>
        <p:spPr>
          <a:xfrm>
            <a:off x="7080752" y="5886321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876B5559-8525-40B2-A0CF-7CEAF46BC561}"/>
              </a:ext>
            </a:extLst>
          </p:cNvPr>
          <p:cNvSpPr txBox="1"/>
          <p:nvPr/>
        </p:nvSpPr>
        <p:spPr>
          <a:xfrm>
            <a:off x="5781773" y="5423111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2ED99CDB-4FED-46D3-BC62-49E4CA91D53E}"/>
              </a:ext>
            </a:extLst>
          </p:cNvPr>
          <p:cNvSpPr txBox="1"/>
          <p:nvPr/>
        </p:nvSpPr>
        <p:spPr>
          <a:xfrm>
            <a:off x="5750526" y="5844657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prev</a:t>
            </a:r>
            <a:endParaRPr lang="he-IL" dirty="0"/>
          </a:p>
        </p:txBody>
      </p:sp>
      <p:sp>
        <p:nvSpPr>
          <p:cNvPr id="31" name="TextBox 45">
            <a:extLst>
              <a:ext uri="{FF2B5EF4-FFF2-40B4-BE49-F238E27FC236}">
                <a16:creationId xmlns:a16="http://schemas.microsoft.com/office/drawing/2014/main" id="{31449B84-A235-439A-972D-6107E309599E}"/>
              </a:ext>
            </a:extLst>
          </p:cNvPr>
          <p:cNvSpPr txBox="1"/>
          <p:nvPr/>
        </p:nvSpPr>
        <p:spPr>
          <a:xfrm>
            <a:off x="999439" y="6077341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tail</a:t>
            </a:r>
            <a:endParaRPr lang="he-IL" sz="2800" dirty="0"/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269A74AE-C6AF-4A1B-9EDC-A15582741CE0}"/>
              </a:ext>
            </a:extLst>
          </p:cNvPr>
          <p:cNvSpPr txBox="1"/>
          <p:nvPr/>
        </p:nvSpPr>
        <p:spPr>
          <a:xfrm>
            <a:off x="2020648" y="6077341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9D8787B2-A51A-4A0D-BB2F-190A7AB6B58B}"/>
              </a:ext>
            </a:extLst>
          </p:cNvPr>
          <p:cNvSpPr/>
          <p:nvPr/>
        </p:nvSpPr>
        <p:spPr>
          <a:xfrm>
            <a:off x="4933066" y="5141705"/>
            <a:ext cx="3431502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81264A3B-80B1-43A4-B9FF-F1C7AA07AA64}"/>
              </a:ext>
            </a:extLst>
          </p:cNvPr>
          <p:cNvSpPr/>
          <p:nvPr/>
        </p:nvSpPr>
        <p:spPr>
          <a:xfrm>
            <a:off x="3058794" y="1424761"/>
            <a:ext cx="1895071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**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endParaRPr lang="he-IL" sz="22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CA96609-B013-4CF7-92AA-747529BEA7C8}"/>
              </a:ext>
            </a:extLst>
          </p:cNvPr>
          <p:cNvSpPr/>
          <p:nvPr/>
        </p:nvSpPr>
        <p:spPr>
          <a:xfrm>
            <a:off x="5046259" y="1424761"/>
            <a:ext cx="1895071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**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endParaRPr lang="he-IL" sz="2200" dirty="0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A5F12DBB-1497-4C06-939E-84BE3ED0C381}"/>
              </a:ext>
            </a:extLst>
          </p:cNvPr>
          <p:cNvSpPr/>
          <p:nvPr/>
        </p:nvSpPr>
        <p:spPr>
          <a:xfrm>
            <a:off x="0" y="1424761"/>
            <a:ext cx="899592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4419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20" grpId="0"/>
      <p:bldP spid="65" grpId="0" animBg="1"/>
      <p:bldP spid="66" grpId="0"/>
      <p:bldP spid="67" grpId="0"/>
      <p:bldP spid="16" grpId="0"/>
      <p:bldP spid="19" grpId="0" animBg="1"/>
      <p:bldP spid="23" grpId="0" animBg="1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 animBg="1"/>
      <p:bldP spid="2" grpId="0" animBg="1"/>
      <p:bldP spid="5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59663" y="1424761"/>
            <a:ext cx="90246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?         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?         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200" b="1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0C77EE6-44C0-493C-B8EB-374D48C42672}"/>
              </a:ext>
            </a:extLst>
          </p:cNvPr>
          <p:cNvSpPr/>
          <p:nvPr/>
        </p:nvSpPr>
        <p:spPr>
          <a:xfrm>
            <a:off x="741148" y="1931814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he-IL" sz="2200" b="1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0396B96-B866-427E-A599-289BE71AAFD1}"/>
              </a:ext>
            </a:extLst>
          </p:cNvPr>
          <p:cNvSpPr/>
          <p:nvPr/>
        </p:nvSpPr>
        <p:spPr>
          <a:xfrm>
            <a:off x="72472" y="2225663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200" b="1" dirty="0"/>
          </a:p>
        </p:txBody>
      </p:sp>
      <p:sp>
        <p:nvSpPr>
          <p:cNvPr id="20" name="כותרת 1">
            <a:extLst>
              <a:ext uri="{FF2B5EF4-FFF2-40B4-BE49-F238E27FC236}">
                <a16:creationId xmlns:a16="http://schemas.microsoft.com/office/drawing/2014/main" id="{97CDFD34-225E-4DC6-B2A5-EE81A34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662117"/>
          </a:xfrm>
        </p:spPr>
        <p:txBody>
          <a:bodyPr>
            <a:noAutofit/>
          </a:bodyPr>
          <a:lstStyle/>
          <a:p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איזה פרמטרים תקבל הפונקציה?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2C0ECE48-026C-43B7-A928-FBC1E45F5D99}"/>
              </a:ext>
            </a:extLst>
          </p:cNvPr>
          <p:cNvSpPr txBox="1"/>
          <p:nvPr/>
        </p:nvSpPr>
        <p:spPr>
          <a:xfrm>
            <a:off x="59662" y="719896"/>
            <a:ext cx="898917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0" lvl="2"/>
            <a:r>
              <a:rPr lang="he-IL" sz="2800" dirty="0"/>
              <a:t>ברשימה מקושרת דו-כיוונית יש 2 מצביעים: ראש וזנב הרשימה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C57A661-03BC-4C84-8E1D-BB38B074F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9714"/>
              </p:ext>
            </p:extLst>
          </p:nvPr>
        </p:nvGraphicFramePr>
        <p:xfrm>
          <a:off x="173414" y="2656550"/>
          <a:ext cx="8464606" cy="2103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3957493"/>
                    </a:ext>
                  </a:extLst>
                </a:gridCol>
                <a:gridCol w="3565397">
                  <a:extLst>
                    <a:ext uri="{9D8B030D-6E8A-4147-A177-3AD203B41FA5}">
                      <a16:colId xmlns:a16="http://schemas.microsoft.com/office/drawing/2014/main" val="2934091887"/>
                    </a:ext>
                  </a:extLst>
                </a:gridCol>
                <a:gridCol w="2867209">
                  <a:extLst>
                    <a:ext uri="{9D8B030D-6E8A-4147-A177-3AD203B41FA5}">
                      <a16:colId xmlns:a16="http://schemas.microsoft.com/office/drawing/2014/main" val="3434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מצב הרשימה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ערכים שהפונקציה מקבלת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ערך מוחזר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  <a:p>
                      <a:pPr algn="ctr"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9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1" eaLnBrk="1" latinLnBrk="0" hangingPunct="1"/>
                      <a:endParaRPr lang="he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32722"/>
                  </a:ext>
                </a:extLst>
              </a:tr>
            </a:tbl>
          </a:graphicData>
        </a:graphic>
      </p:graphicFrame>
      <p:sp>
        <p:nvSpPr>
          <p:cNvPr id="65" name="TextBox 37">
            <a:extLst>
              <a:ext uri="{FF2B5EF4-FFF2-40B4-BE49-F238E27FC236}">
                <a16:creationId xmlns:a16="http://schemas.microsoft.com/office/drawing/2014/main" id="{A09FB751-4DC3-4E22-889F-2655A2C7E454}"/>
              </a:ext>
            </a:extLst>
          </p:cNvPr>
          <p:cNvSpPr txBox="1"/>
          <p:nvPr/>
        </p:nvSpPr>
        <p:spPr>
          <a:xfrm>
            <a:off x="3056663" y="3220473"/>
            <a:ext cx="358203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NULL, NULL</a:t>
            </a:r>
            <a:endParaRPr lang="he-IL" sz="2000" dirty="0"/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F4FDFEBB-CDB4-49CB-9C7D-988C15D54856}"/>
              </a:ext>
            </a:extLst>
          </p:cNvPr>
          <p:cNvSpPr txBox="1"/>
          <p:nvPr/>
        </p:nvSpPr>
        <p:spPr>
          <a:xfrm>
            <a:off x="6638695" y="3220473"/>
            <a:ext cx="19568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הרשימה ריקה</a:t>
            </a:r>
          </a:p>
        </p:txBody>
      </p:sp>
      <p:sp>
        <p:nvSpPr>
          <p:cNvPr id="67" name="TextBox 44">
            <a:extLst>
              <a:ext uri="{FF2B5EF4-FFF2-40B4-BE49-F238E27FC236}">
                <a16:creationId xmlns:a16="http://schemas.microsoft.com/office/drawing/2014/main" id="{F94A4857-F4E4-4707-B9F7-86F9E7B3F2FD}"/>
              </a:ext>
            </a:extLst>
          </p:cNvPr>
          <p:cNvSpPr txBox="1"/>
          <p:nvPr/>
        </p:nvSpPr>
        <p:spPr>
          <a:xfrm>
            <a:off x="167343" y="3066585"/>
            <a:ext cx="2883251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אינה מחזירה ערך, אך משנה את המצביעים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81264A3B-80B1-43A4-B9FF-F1C7AA07AA64}"/>
              </a:ext>
            </a:extLst>
          </p:cNvPr>
          <p:cNvSpPr/>
          <p:nvPr/>
        </p:nvSpPr>
        <p:spPr>
          <a:xfrm>
            <a:off x="3058794" y="1424761"/>
            <a:ext cx="1895071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**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endParaRPr lang="he-IL" sz="22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CA96609-B013-4CF7-92AA-747529BEA7C8}"/>
              </a:ext>
            </a:extLst>
          </p:cNvPr>
          <p:cNvSpPr/>
          <p:nvPr/>
        </p:nvSpPr>
        <p:spPr>
          <a:xfrm>
            <a:off x="5046259" y="1424761"/>
            <a:ext cx="1895071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**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endParaRPr lang="he-IL" sz="2200" dirty="0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A5F12DBB-1497-4C06-939E-84BE3ED0C381}"/>
              </a:ext>
            </a:extLst>
          </p:cNvPr>
          <p:cNvSpPr/>
          <p:nvPr/>
        </p:nvSpPr>
        <p:spPr>
          <a:xfrm>
            <a:off x="0" y="1424761"/>
            <a:ext cx="899592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he-IL" sz="2200" dirty="0"/>
          </a:p>
        </p:txBody>
      </p:sp>
      <p:sp>
        <p:nvSpPr>
          <p:cNvPr id="34" name="TextBox 37">
            <a:extLst>
              <a:ext uri="{FF2B5EF4-FFF2-40B4-BE49-F238E27FC236}">
                <a16:creationId xmlns:a16="http://schemas.microsoft.com/office/drawing/2014/main" id="{E42A9AFA-0984-4A00-899D-2E8B16FC98E0}"/>
              </a:ext>
            </a:extLst>
          </p:cNvPr>
          <p:cNvSpPr txBox="1"/>
          <p:nvPr/>
        </p:nvSpPr>
        <p:spPr>
          <a:xfrm>
            <a:off x="3056663" y="4066336"/>
            <a:ext cx="358203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כתובת של </a:t>
            </a:r>
            <a:r>
              <a:rPr lang="en-US" sz="2000" dirty="0"/>
              <a:t>head</a:t>
            </a:r>
            <a:r>
              <a:rPr lang="he-IL" sz="2000" dirty="0"/>
              <a:t> וכתובת של </a:t>
            </a:r>
            <a:r>
              <a:rPr lang="en-US" sz="2000" dirty="0"/>
              <a:t>tail</a:t>
            </a:r>
            <a:endParaRPr lang="he-IL" sz="2000" dirty="0"/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2275A3D9-1F0E-4E55-AB3D-5FFAE5C39EAB}"/>
              </a:ext>
            </a:extLst>
          </p:cNvPr>
          <p:cNvSpPr txBox="1"/>
          <p:nvPr/>
        </p:nvSpPr>
        <p:spPr>
          <a:xfrm>
            <a:off x="6638695" y="4066336"/>
            <a:ext cx="19568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הרשימה לא ריקה</a:t>
            </a:r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FD5F7E43-C24E-45F9-9900-6B1DEFC68624}"/>
              </a:ext>
            </a:extLst>
          </p:cNvPr>
          <p:cNvSpPr txBox="1"/>
          <p:nvPr/>
        </p:nvSpPr>
        <p:spPr>
          <a:xfrm>
            <a:off x="173413" y="3912448"/>
            <a:ext cx="2823619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אינה מחזירה ערך, אך משנה את </a:t>
            </a:r>
            <a:r>
              <a:rPr lang="en-US" sz="2000" dirty="0"/>
              <a:t>tail</a:t>
            </a:r>
            <a:endParaRPr lang="he-IL" sz="2000" dirty="0"/>
          </a:p>
        </p:txBody>
      </p:sp>
      <p:sp>
        <p:nvSpPr>
          <p:cNvPr id="63" name="TextBox 65">
            <a:extLst>
              <a:ext uri="{FF2B5EF4-FFF2-40B4-BE49-F238E27FC236}">
                <a16:creationId xmlns:a16="http://schemas.microsoft.com/office/drawing/2014/main" id="{236C49F4-CF32-48DD-AE59-EBA2B16890E0}"/>
              </a:ext>
            </a:extLst>
          </p:cNvPr>
          <p:cNvSpPr txBox="1"/>
          <p:nvPr/>
        </p:nvSpPr>
        <p:spPr>
          <a:xfrm>
            <a:off x="5650509" y="6307675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64" name="חץ: מכופף למעלה 63">
            <a:extLst>
              <a:ext uri="{FF2B5EF4-FFF2-40B4-BE49-F238E27FC236}">
                <a16:creationId xmlns:a16="http://schemas.microsoft.com/office/drawing/2014/main" id="{1693E073-CD5A-43DB-A136-992E4BB287EF}"/>
              </a:ext>
            </a:extLst>
          </p:cNvPr>
          <p:cNvSpPr/>
          <p:nvPr/>
        </p:nvSpPr>
        <p:spPr>
          <a:xfrm rot="16200000">
            <a:off x="5697659" y="5952259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8" name="חץ: ימינה 67">
            <a:extLst>
              <a:ext uri="{FF2B5EF4-FFF2-40B4-BE49-F238E27FC236}">
                <a16:creationId xmlns:a16="http://schemas.microsoft.com/office/drawing/2014/main" id="{064B571C-B8E8-44C6-B33C-020280682303}"/>
              </a:ext>
            </a:extLst>
          </p:cNvPr>
          <p:cNvSpPr/>
          <p:nvPr/>
        </p:nvSpPr>
        <p:spPr>
          <a:xfrm rot="10800000">
            <a:off x="5670344" y="5671358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9" name="TextBox 85">
            <a:extLst>
              <a:ext uri="{FF2B5EF4-FFF2-40B4-BE49-F238E27FC236}">
                <a16:creationId xmlns:a16="http://schemas.microsoft.com/office/drawing/2014/main" id="{216D80CE-DCF5-4D51-B01D-220518C923D7}"/>
              </a:ext>
            </a:extLst>
          </p:cNvPr>
          <p:cNvSpPr txBox="1"/>
          <p:nvPr/>
        </p:nvSpPr>
        <p:spPr>
          <a:xfrm>
            <a:off x="8357972" y="6170195"/>
            <a:ext cx="74214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tail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70" name="תרשים זרימה: צומת מסכם 69">
            <a:extLst>
              <a:ext uri="{FF2B5EF4-FFF2-40B4-BE49-F238E27FC236}">
                <a16:creationId xmlns:a16="http://schemas.microsoft.com/office/drawing/2014/main" id="{214CF9E4-C6DE-494E-A91B-A5FBEE0CB974}"/>
              </a:ext>
            </a:extLst>
          </p:cNvPr>
          <p:cNvSpPr/>
          <p:nvPr/>
        </p:nvSpPr>
        <p:spPr>
          <a:xfrm>
            <a:off x="5569381" y="5932504"/>
            <a:ext cx="866361" cy="836836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89">
            <a:extLst>
              <a:ext uri="{FF2B5EF4-FFF2-40B4-BE49-F238E27FC236}">
                <a16:creationId xmlns:a16="http://schemas.microsoft.com/office/drawing/2014/main" id="{374A13E9-BF1E-4B0E-B845-C63BABBE562B}"/>
              </a:ext>
            </a:extLst>
          </p:cNvPr>
          <p:cNvSpPr txBox="1"/>
          <p:nvPr/>
        </p:nvSpPr>
        <p:spPr>
          <a:xfrm>
            <a:off x="1569965" y="5336120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72" name="TextBox 90">
            <a:extLst>
              <a:ext uri="{FF2B5EF4-FFF2-40B4-BE49-F238E27FC236}">
                <a16:creationId xmlns:a16="http://schemas.microsoft.com/office/drawing/2014/main" id="{63F6C569-0129-4D0D-B34A-1FF9EE950D47}"/>
              </a:ext>
            </a:extLst>
          </p:cNvPr>
          <p:cNvSpPr txBox="1"/>
          <p:nvPr/>
        </p:nvSpPr>
        <p:spPr>
          <a:xfrm>
            <a:off x="2672801" y="5332428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73" name="TextBox 108">
            <a:extLst>
              <a:ext uri="{FF2B5EF4-FFF2-40B4-BE49-F238E27FC236}">
                <a16:creationId xmlns:a16="http://schemas.microsoft.com/office/drawing/2014/main" id="{34CA82E5-E410-4AA3-B8B2-62488C5A8543}"/>
              </a:ext>
            </a:extLst>
          </p:cNvPr>
          <p:cNvSpPr txBox="1"/>
          <p:nvPr/>
        </p:nvSpPr>
        <p:spPr>
          <a:xfrm>
            <a:off x="3998694" y="5345231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74" name="TextBox 109">
            <a:extLst>
              <a:ext uri="{FF2B5EF4-FFF2-40B4-BE49-F238E27FC236}">
                <a16:creationId xmlns:a16="http://schemas.microsoft.com/office/drawing/2014/main" id="{84730065-4AD0-4C4F-9379-E374FA356AD5}"/>
              </a:ext>
            </a:extLst>
          </p:cNvPr>
          <p:cNvSpPr txBox="1"/>
          <p:nvPr/>
        </p:nvSpPr>
        <p:spPr>
          <a:xfrm>
            <a:off x="5226409" y="5340824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75" name="חץ: ימינה 74">
            <a:extLst>
              <a:ext uri="{FF2B5EF4-FFF2-40B4-BE49-F238E27FC236}">
                <a16:creationId xmlns:a16="http://schemas.microsoft.com/office/drawing/2014/main" id="{A13E031A-DF6B-470A-B975-507E91EBB211}"/>
              </a:ext>
            </a:extLst>
          </p:cNvPr>
          <p:cNvSpPr/>
          <p:nvPr/>
        </p:nvSpPr>
        <p:spPr>
          <a:xfrm>
            <a:off x="4405718" y="539041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6" name="חץ: ימינה 75">
            <a:extLst>
              <a:ext uri="{FF2B5EF4-FFF2-40B4-BE49-F238E27FC236}">
                <a16:creationId xmlns:a16="http://schemas.microsoft.com/office/drawing/2014/main" id="{47B04F1B-2650-4162-B30D-EBF854D6DE27}"/>
              </a:ext>
            </a:extLst>
          </p:cNvPr>
          <p:cNvSpPr/>
          <p:nvPr/>
        </p:nvSpPr>
        <p:spPr>
          <a:xfrm>
            <a:off x="3168226" y="538844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7" name="TextBox 112">
            <a:extLst>
              <a:ext uri="{FF2B5EF4-FFF2-40B4-BE49-F238E27FC236}">
                <a16:creationId xmlns:a16="http://schemas.microsoft.com/office/drawing/2014/main" id="{DED1B1E0-AB80-4C50-8D36-6E4202B331B4}"/>
              </a:ext>
            </a:extLst>
          </p:cNvPr>
          <p:cNvSpPr txBox="1"/>
          <p:nvPr/>
        </p:nvSpPr>
        <p:spPr>
          <a:xfrm>
            <a:off x="233045" y="4726049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78" name="חץ: מכופף למעלה 77">
            <a:extLst>
              <a:ext uri="{FF2B5EF4-FFF2-40B4-BE49-F238E27FC236}">
                <a16:creationId xmlns:a16="http://schemas.microsoft.com/office/drawing/2014/main" id="{D14BEDC6-6CF7-4072-84A5-9395C24CE5E8}"/>
              </a:ext>
            </a:extLst>
          </p:cNvPr>
          <p:cNvSpPr/>
          <p:nvPr/>
        </p:nvSpPr>
        <p:spPr>
          <a:xfrm rot="5400000">
            <a:off x="329961" y="5238741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9" name="חץ: ימינה 78">
            <a:extLst>
              <a:ext uri="{FF2B5EF4-FFF2-40B4-BE49-F238E27FC236}">
                <a16:creationId xmlns:a16="http://schemas.microsoft.com/office/drawing/2014/main" id="{5C237F3B-059C-4E94-8C25-2AAB740E5362}"/>
              </a:ext>
            </a:extLst>
          </p:cNvPr>
          <p:cNvSpPr/>
          <p:nvPr/>
        </p:nvSpPr>
        <p:spPr>
          <a:xfrm rot="10800000">
            <a:off x="4405718" y="5783857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80" name="חץ: ימינה 79">
            <a:extLst>
              <a:ext uri="{FF2B5EF4-FFF2-40B4-BE49-F238E27FC236}">
                <a16:creationId xmlns:a16="http://schemas.microsoft.com/office/drawing/2014/main" id="{89063DDC-7411-46BB-B9FD-14DAB88A324A}"/>
              </a:ext>
            </a:extLst>
          </p:cNvPr>
          <p:cNvSpPr/>
          <p:nvPr/>
        </p:nvSpPr>
        <p:spPr>
          <a:xfrm rot="10800000">
            <a:off x="3157000" y="5783857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81" name="חץ: ימינה 80">
            <a:extLst>
              <a:ext uri="{FF2B5EF4-FFF2-40B4-BE49-F238E27FC236}">
                <a16:creationId xmlns:a16="http://schemas.microsoft.com/office/drawing/2014/main" id="{08361CB9-EEB7-48CE-AE75-4AD96BF4E1CB}"/>
              </a:ext>
            </a:extLst>
          </p:cNvPr>
          <p:cNvSpPr/>
          <p:nvPr/>
        </p:nvSpPr>
        <p:spPr>
          <a:xfrm rot="10800000">
            <a:off x="2024638" y="5741471"/>
            <a:ext cx="624540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82" name="TextBox 150">
            <a:extLst>
              <a:ext uri="{FF2B5EF4-FFF2-40B4-BE49-F238E27FC236}">
                <a16:creationId xmlns:a16="http://schemas.microsoft.com/office/drawing/2014/main" id="{51D6F1D9-0420-4275-B535-41E31D97E97E}"/>
              </a:ext>
            </a:extLst>
          </p:cNvPr>
          <p:cNvSpPr txBox="1"/>
          <p:nvPr/>
        </p:nvSpPr>
        <p:spPr>
          <a:xfrm>
            <a:off x="794996" y="5336120"/>
            <a:ext cx="764696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83" name="חץ: ימינה 82">
            <a:extLst>
              <a:ext uri="{FF2B5EF4-FFF2-40B4-BE49-F238E27FC236}">
                <a16:creationId xmlns:a16="http://schemas.microsoft.com/office/drawing/2014/main" id="{61216BA4-FD49-476F-95B8-4D8C59329676}"/>
              </a:ext>
            </a:extLst>
          </p:cNvPr>
          <p:cNvSpPr/>
          <p:nvPr/>
        </p:nvSpPr>
        <p:spPr>
          <a:xfrm>
            <a:off x="2025744" y="5342552"/>
            <a:ext cx="624541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84" name="חץ: ימינה 83">
            <a:extLst>
              <a:ext uri="{FF2B5EF4-FFF2-40B4-BE49-F238E27FC236}">
                <a16:creationId xmlns:a16="http://schemas.microsoft.com/office/drawing/2014/main" id="{0815C753-5E7E-44E2-95DA-E39D6977EDFC}"/>
              </a:ext>
            </a:extLst>
          </p:cNvPr>
          <p:cNvSpPr/>
          <p:nvPr/>
        </p:nvSpPr>
        <p:spPr>
          <a:xfrm>
            <a:off x="5691040" y="5422695"/>
            <a:ext cx="792088" cy="2537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85" name="TextBox 153">
            <a:extLst>
              <a:ext uri="{FF2B5EF4-FFF2-40B4-BE49-F238E27FC236}">
                <a16:creationId xmlns:a16="http://schemas.microsoft.com/office/drawing/2014/main" id="{7CFB19DB-341C-4FAF-8462-81CE418CC2A5}"/>
              </a:ext>
            </a:extLst>
          </p:cNvPr>
          <p:cNvSpPr txBox="1"/>
          <p:nvPr/>
        </p:nvSpPr>
        <p:spPr>
          <a:xfrm>
            <a:off x="7666607" y="5286196"/>
            <a:ext cx="742147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86" name="TextBox 154">
            <a:extLst>
              <a:ext uri="{FF2B5EF4-FFF2-40B4-BE49-F238E27FC236}">
                <a16:creationId xmlns:a16="http://schemas.microsoft.com/office/drawing/2014/main" id="{A4BAE9E3-39B4-4915-8BF6-81BA360DB7C9}"/>
              </a:ext>
            </a:extLst>
          </p:cNvPr>
          <p:cNvSpPr txBox="1"/>
          <p:nvPr/>
        </p:nvSpPr>
        <p:spPr>
          <a:xfrm>
            <a:off x="7161174" y="5908652"/>
            <a:ext cx="5132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87" name="TextBox 155">
            <a:extLst>
              <a:ext uri="{FF2B5EF4-FFF2-40B4-BE49-F238E27FC236}">
                <a16:creationId xmlns:a16="http://schemas.microsoft.com/office/drawing/2014/main" id="{E861DDB8-C890-4501-9C6C-E5BD5938B126}"/>
              </a:ext>
            </a:extLst>
          </p:cNvPr>
          <p:cNvSpPr txBox="1"/>
          <p:nvPr/>
        </p:nvSpPr>
        <p:spPr>
          <a:xfrm>
            <a:off x="6516651" y="5295206"/>
            <a:ext cx="68822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88" name="TextBox 156">
            <a:extLst>
              <a:ext uri="{FF2B5EF4-FFF2-40B4-BE49-F238E27FC236}">
                <a16:creationId xmlns:a16="http://schemas.microsoft.com/office/drawing/2014/main" id="{C6E7CDA1-B4AD-41DD-AFAB-07527CADE5CC}"/>
              </a:ext>
            </a:extLst>
          </p:cNvPr>
          <p:cNvSpPr txBox="1"/>
          <p:nvPr/>
        </p:nvSpPr>
        <p:spPr>
          <a:xfrm>
            <a:off x="6531824" y="5350350"/>
            <a:ext cx="628232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&amp;42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89" name="TextBox 157">
            <a:extLst>
              <a:ext uri="{FF2B5EF4-FFF2-40B4-BE49-F238E27FC236}">
                <a16:creationId xmlns:a16="http://schemas.microsoft.com/office/drawing/2014/main" id="{9C7B2960-1378-41FF-BDD2-7E8B560F56B4}"/>
              </a:ext>
            </a:extLst>
          </p:cNvPr>
          <p:cNvSpPr txBox="1"/>
          <p:nvPr/>
        </p:nvSpPr>
        <p:spPr>
          <a:xfrm>
            <a:off x="7219719" y="5295529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</a:p>
          <a:p>
            <a:pPr algn="ctr"/>
            <a:endParaRPr lang="he-IL" sz="2000" b="1" dirty="0"/>
          </a:p>
        </p:txBody>
      </p:sp>
      <p:sp>
        <p:nvSpPr>
          <p:cNvPr id="90" name="TextBox 158">
            <a:extLst>
              <a:ext uri="{FF2B5EF4-FFF2-40B4-BE49-F238E27FC236}">
                <a16:creationId xmlns:a16="http://schemas.microsoft.com/office/drawing/2014/main" id="{1BF7A373-5848-41EB-B979-F373A4F3902F}"/>
              </a:ext>
            </a:extLst>
          </p:cNvPr>
          <p:cNvSpPr txBox="1"/>
          <p:nvPr/>
        </p:nvSpPr>
        <p:spPr>
          <a:xfrm>
            <a:off x="6571647" y="5901493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91" name="חץ: מכופף למעלה 90">
            <a:extLst>
              <a:ext uri="{FF2B5EF4-FFF2-40B4-BE49-F238E27FC236}">
                <a16:creationId xmlns:a16="http://schemas.microsoft.com/office/drawing/2014/main" id="{10449C92-3E98-45E8-8D65-0E1245A405ED}"/>
              </a:ext>
            </a:extLst>
          </p:cNvPr>
          <p:cNvSpPr/>
          <p:nvPr/>
        </p:nvSpPr>
        <p:spPr>
          <a:xfrm rot="16200000">
            <a:off x="8410195" y="5719073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92" name="מלבן 91">
            <a:extLst>
              <a:ext uri="{FF2B5EF4-FFF2-40B4-BE49-F238E27FC236}">
                <a16:creationId xmlns:a16="http://schemas.microsoft.com/office/drawing/2014/main" id="{AEB81F8E-FA51-4E1F-96CD-D9A66C638D23}"/>
              </a:ext>
            </a:extLst>
          </p:cNvPr>
          <p:cNvSpPr/>
          <p:nvPr/>
        </p:nvSpPr>
        <p:spPr>
          <a:xfrm>
            <a:off x="72473" y="4754401"/>
            <a:ext cx="8976368" cy="21035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9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20" grpId="0"/>
      <p:bldP spid="65" grpId="0" animBg="1"/>
      <p:bldP spid="66" grpId="0"/>
      <p:bldP spid="67" grpId="0"/>
      <p:bldP spid="2" grpId="0" animBg="1"/>
      <p:bldP spid="5" grpId="0" animBg="1"/>
      <p:bldP spid="35" grpId="0" animBg="1"/>
      <p:bldP spid="34" grpId="0" animBg="1"/>
      <p:bldP spid="36" grpId="0"/>
      <p:bldP spid="37" grpId="0"/>
      <p:bldP spid="63" grpId="0"/>
      <p:bldP spid="64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/>
      <p:bldP spid="91" grpId="0" animBg="1"/>
      <p:bldP spid="9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 בשפת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70664" y="650050"/>
            <a:ext cx="8989179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הפונקציה מקבלת את </a:t>
            </a:r>
            <a:r>
              <a:rPr lang="he-IL" sz="2400" b="1" dirty="0">
                <a:solidFill>
                  <a:srgbClr val="FF0000"/>
                </a:solidFill>
              </a:rPr>
              <a:t>הכתובת</a:t>
            </a:r>
            <a:r>
              <a:rPr lang="he-IL" sz="2400" dirty="0"/>
              <a:t> של </a:t>
            </a:r>
            <a:r>
              <a:rPr lang="he-IL" sz="2400" b="1" dirty="0">
                <a:solidFill>
                  <a:srgbClr val="FF0000"/>
                </a:solidFill>
              </a:rPr>
              <a:t>ראש הרשימה </a:t>
            </a:r>
            <a:r>
              <a:rPr lang="he-IL" sz="2400" dirty="0"/>
              <a:t>(כדי שהיא תוכל לשנות אותו במידת הצורך), ואת </a:t>
            </a:r>
            <a:r>
              <a:rPr lang="he-IL" sz="2400" b="1" dirty="0">
                <a:solidFill>
                  <a:srgbClr val="FF0000"/>
                </a:solidFill>
              </a:rPr>
              <a:t>הכתובת </a:t>
            </a:r>
            <a:r>
              <a:rPr lang="he-IL" sz="2400" dirty="0"/>
              <a:t>של</a:t>
            </a:r>
            <a:r>
              <a:rPr lang="he-IL" sz="2400" b="1" dirty="0">
                <a:solidFill>
                  <a:srgbClr val="FF0000"/>
                </a:solidFill>
              </a:rPr>
              <a:t> זנב הרשימה</a:t>
            </a:r>
            <a:r>
              <a:rPr lang="he-IL" sz="2400" dirty="0"/>
              <a:t> (גם כן כדי שהיא תוכל לשנות אותו במידת הצורך) </a:t>
            </a:r>
            <a:r>
              <a:rPr lang="he-IL" sz="2400" b="1" dirty="0">
                <a:solidFill>
                  <a:srgbClr val="FF0000"/>
                </a:solidFill>
              </a:rPr>
              <a:t>ואת הנתון </a:t>
            </a:r>
            <a:r>
              <a:rPr lang="he-IL" sz="2400" dirty="0"/>
              <a:t>להוספה (מספר שלם).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35496" y="1988840"/>
            <a:ext cx="9024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638490" y="3449606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4136D98-175C-4F08-B724-E86A6750B54A}"/>
              </a:ext>
            </a:extLst>
          </p:cNvPr>
          <p:cNvSpPr/>
          <p:nvPr/>
        </p:nvSpPr>
        <p:spPr>
          <a:xfrm>
            <a:off x="710498" y="555269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D13D6-AAFD-4DCC-8FD7-802A2725C9EF}"/>
              </a:ext>
            </a:extLst>
          </p:cNvPr>
          <p:cNvSpPr txBox="1"/>
          <p:nvPr/>
        </p:nvSpPr>
        <p:spPr>
          <a:xfrm>
            <a:off x="422466" y="2825616"/>
            <a:ext cx="8215044" cy="2677656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2400" dirty="0"/>
              <a:t>ניצור צומת חדשה (המצביע </a:t>
            </a:r>
            <a:r>
              <a:rPr lang="en-US" sz="2400" dirty="0" err="1"/>
              <a:t>new_node</a:t>
            </a:r>
            <a:r>
              <a:rPr lang="he-IL" sz="2400" dirty="0"/>
              <a:t> יצביע עליה)</a:t>
            </a:r>
          </a:p>
          <a:p>
            <a:endParaRPr lang="he-IL" sz="2400" dirty="0"/>
          </a:p>
          <a:p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r>
              <a:rPr lang="he-IL" sz="2400" dirty="0"/>
              <a:t>נשים בשדה </a:t>
            </a:r>
            <a:r>
              <a:rPr lang="en-US" sz="2400" dirty="0"/>
              <a:t>x</a:t>
            </a:r>
            <a:r>
              <a:rPr lang="he-IL" sz="2400" dirty="0"/>
              <a:t> של הצומת החדשה את הנתון שהתקבל כפרמטר (</a:t>
            </a:r>
            <a:r>
              <a:rPr lang="en-US" sz="2400" dirty="0"/>
              <a:t>num</a:t>
            </a:r>
            <a:r>
              <a:rPr lang="he-IL" sz="2400" dirty="0"/>
              <a:t>) ובשדה </a:t>
            </a:r>
            <a:r>
              <a:rPr lang="en-US" sz="2400" dirty="0"/>
              <a:t>next</a:t>
            </a:r>
            <a:r>
              <a:rPr lang="he-IL" sz="2400" dirty="0"/>
              <a:t> שלה נשים </a:t>
            </a:r>
            <a:r>
              <a:rPr lang="en-US" sz="2400" dirty="0"/>
              <a:t>NULL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659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תמונת הזיכרון וייצוג גרפי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2598882" y="5268178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983424" y="5268876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5583990" y="5282045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968532" y="5268178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3111133" y="542719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6096241" y="545125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4708888" y="544928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973289" y="4608608"/>
            <a:ext cx="2364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מצביע(</a:t>
            </a:r>
            <a:r>
              <a:rPr lang="en-US" sz="2800" dirty="0"/>
              <a:t>head</a:t>
            </a:r>
            <a:r>
              <a:rPr lang="he-IL" sz="2800" dirty="0"/>
              <a:t>)</a:t>
            </a:r>
          </a:p>
        </p:txBody>
      </p:sp>
      <p:sp>
        <p:nvSpPr>
          <p:cNvPr id="9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2000693" y="5208219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751948" y="4509120"/>
            <a:ext cx="7640105" cy="18381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פניית פרסה 2">
            <a:extLst>
              <a:ext uri="{FF2B5EF4-FFF2-40B4-BE49-F238E27FC236}">
                <a16:creationId xmlns:a16="http://schemas.microsoft.com/office/drawing/2014/main" id="{E84BF91A-BA0A-44D4-9ECE-962121E84CC4}"/>
              </a:ext>
            </a:extLst>
          </p:cNvPr>
          <p:cNvSpPr/>
          <p:nvPr/>
        </p:nvSpPr>
        <p:spPr>
          <a:xfrm rot="10800000">
            <a:off x="2730415" y="5805263"/>
            <a:ext cx="4708653" cy="357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2544A1D-2512-406B-8852-BC8DC985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48" y="1113382"/>
            <a:ext cx="7640105" cy="322213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8D8E0C68-E458-4DCB-8BD4-EF0A1C9801C2}"/>
              </a:ext>
            </a:extLst>
          </p:cNvPr>
          <p:cNvSpPr/>
          <p:nvPr/>
        </p:nvSpPr>
        <p:spPr>
          <a:xfrm>
            <a:off x="4283968" y="1113382"/>
            <a:ext cx="1368152" cy="3714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714E5A92-6497-4FF8-B505-884B5583E1AB}"/>
              </a:ext>
            </a:extLst>
          </p:cNvPr>
          <p:cNvSpPr/>
          <p:nvPr/>
        </p:nvSpPr>
        <p:spPr>
          <a:xfrm>
            <a:off x="4283968" y="3938845"/>
            <a:ext cx="1368152" cy="3714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74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1" grpId="0" animBg="1"/>
      <p:bldP spid="32" grpId="0" animBg="1"/>
      <p:bldP spid="41" grpId="0" animBg="1"/>
      <p:bldP spid="7" grpId="0" animBg="1"/>
      <p:bldP spid="43" grpId="0" animBg="1"/>
      <p:bldP spid="44" grpId="0" animBg="1"/>
      <p:bldP spid="46" grpId="0"/>
      <p:bldP spid="9" grpId="0" animBg="1"/>
      <p:bldP spid="10" grpId="0" animBg="1"/>
      <p:bldP spid="3" grpId="0" animBg="1"/>
      <p:bldP spid="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379025" y="749830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D21BA4B-B074-4A99-B450-F4B67A5C6008}"/>
              </a:ext>
            </a:extLst>
          </p:cNvPr>
          <p:cNvSpPr/>
          <p:nvPr/>
        </p:nvSpPr>
        <p:spPr>
          <a:xfrm>
            <a:off x="5453" y="117482"/>
            <a:ext cx="9133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0EDD8B-8CDB-47BC-BCF5-2F9B2C9156AE}"/>
              </a:ext>
            </a:extLst>
          </p:cNvPr>
          <p:cNvSpPr txBox="1"/>
          <p:nvPr/>
        </p:nvSpPr>
        <p:spPr>
          <a:xfrm>
            <a:off x="-10353" y="1924121"/>
            <a:ext cx="8989179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he-IL" sz="2400" dirty="0"/>
              <a:t>אם הרשימה ריקה:</a:t>
            </a:r>
          </a:p>
          <a:p>
            <a:pPr lvl="1"/>
            <a:r>
              <a:rPr lang="he-IL" sz="2400" dirty="0"/>
              <a:t>נשים ב-</a:t>
            </a:r>
            <a:r>
              <a:rPr lang="en-US" sz="2400" dirty="0"/>
              <a:t>head</a:t>
            </a:r>
            <a:r>
              <a:rPr lang="he-IL" sz="2400" dirty="0"/>
              <a:t> וגם ב-</a:t>
            </a:r>
            <a:r>
              <a:rPr lang="en-US" sz="2400" dirty="0"/>
              <a:t>tail</a:t>
            </a:r>
            <a:r>
              <a:rPr lang="he-IL" sz="2400" dirty="0"/>
              <a:t> את כתובתה של הצומת החדשה (שנמצאת במצביע </a:t>
            </a:r>
            <a:r>
              <a:rPr lang="en-US" sz="2400" dirty="0" err="1"/>
              <a:t>new_node</a:t>
            </a:r>
            <a:r>
              <a:rPr lang="he-IL" sz="2400" dirty="0"/>
              <a:t>), וגם נשים </a:t>
            </a:r>
            <a:r>
              <a:rPr lang="en-US" sz="2400" dirty="0"/>
              <a:t>NULL</a:t>
            </a:r>
            <a:r>
              <a:rPr lang="he-IL" sz="2400" dirty="0"/>
              <a:t> במצביע </a:t>
            </a:r>
            <a:r>
              <a:rPr lang="en-US" sz="2400" dirty="0"/>
              <a:t>prev</a:t>
            </a:r>
            <a:r>
              <a:rPr lang="he-IL" sz="2400" dirty="0"/>
              <a:t> של הצומת החדשה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744808-5ED1-45A1-AB71-4000692857BC}"/>
              </a:ext>
            </a:extLst>
          </p:cNvPr>
          <p:cNvSpPr txBox="1"/>
          <p:nvPr/>
        </p:nvSpPr>
        <p:spPr>
          <a:xfrm>
            <a:off x="102334" y="3570806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C45417-6C4E-4DBD-B5F3-9257BD808DE6}"/>
              </a:ext>
            </a:extLst>
          </p:cNvPr>
          <p:cNvSpPr txBox="1"/>
          <p:nvPr/>
        </p:nvSpPr>
        <p:spPr>
          <a:xfrm>
            <a:off x="1123543" y="3570806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500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5B6F1DC4-2BBC-4935-BEE1-E71E034A0664}"/>
              </a:ext>
            </a:extLst>
          </p:cNvPr>
          <p:cNvSpPr/>
          <p:nvPr/>
        </p:nvSpPr>
        <p:spPr>
          <a:xfrm>
            <a:off x="191595" y="3312594"/>
            <a:ext cx="8760810" cy="13788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חץ: ימינה 28">
            <a:extLst>
              <a:ext uri="{FF2B5EF4-FFF2-40B4-BE49-F238E27FC236}">
                <a16:creationId xmlns:a16="http://schemas.microsoft.com/office/drawing/2014/main" id="{B2DB6EAF-165E-47B0-87E7-A4225577FE13}"/>
              </a:ext>
            </a:extLst>
          </p:cNvPr>
          <p:cNvSpPr/>
          <p:nvPr/>
        </p:nvSpPr>
        <p:spPr>
          <a:xfrm>
            <a:off x="2213499" y="3699989"/>
            <a:ext cx="760367" cy="3014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1FD857-9673-409A-AE91-7E8058D3D3B5}"/>
              </a:ext>
            </a:extLst>
          </p:cNvPr>
          <p:cNvSpPr txBox="1"/>
          <p:nvPr/>
        </p:nvSpPr>
        <p:spPr>
          <a:xfrm>
            <a:off x="4632891" y="360357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0F67C-ABAD-4576-BF02-09A3B93CCF85}"/>
              </a:ext>
            </a:extLst>
          </p:cNvPr>
          <p:cNvSpPr txBox="1"/>
          <p:nvPr/>
        </p:nvSpPr>
        <p:spPr>
          <a:xfrm>
            <a:off x="2885125" y="3594691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090058-0243-4EE0-9180-69B0ADA71E80}"/>
              </a:ext>
            </a:extLst>
          </p:cNvPr>
          <p:cNvSpPr txBox="1"/>
          <p:nvPr/>
        </p:nvSpPr>
        <p:spPr>
          <a:xfrm>
            <a:off x="5052310" y="3603579"/>
            <a:ext cx="106510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FD2D6C-8EAF-4A8A-88BB-96199C668BED}"/>
              </a:ext>
            </a:extLst>
          </p:cNvPr>
          <p:cNvSpPr txBox="1"/>
          <p:nvPr/>
        </p:nvSpPr>
        <p:spPr>
          <a:xfrm>
            <a:off x="4492199" y="4053637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434FA6-6FC4-41CD-BCDE-AFD461883CE7}"/>
              </a:ext>
            </a:extLst>
          </p:cNvPr>
          <p:cNvSpPr txBox="1"/>
          <p:nvPr/>
        </p:nvSpPr>
        <p:spPr>
          <a:xfrm>
            <a:off x="5059319" y="4063840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84A487-53FF-4526-963B-F5AC8AED3852}"/>
              </a:ext>
            </a:extLst>
          </p:cNvPr>
          <p:cNvSpPr txBox="1"/>
          <p:nvPr/>
        </p:nvSpPr>
        <p:spPr>
          <a:xfrm>
            <a:off x="3696496" y="3600630"/>
            <a:ext cx="922821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3C6AE-753F-464F-8935-7F8A11ADACAD}"/>
              </a:ext>
            </a:extLst>
          </p:cNvPr>
          <p:cNvSpPr txBox="1"/>
          <p:nvPr/>
        </p:nvSpPr>
        <p:spPr>
          <a:xfrm>
            <a:off x="3729093" y="4022176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prev</a:t>
            </a:r>
            <a:endParaRPr lang="he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79627A-5284-441B-BE89-55E221D5324C}"/>
              </a:ext>
            </a:extLst>
          </p:cNvPr>
          <p:cNvSpPr txBox="1"/>
          <p:nvPr/>
        </p:nvSpPr>
        <p:spPr>
          <a:xfrm>
            <a:off x="6673250" y="3589108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tail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713D0A-08BC-4D35-9E2D-BDE066F0C92A}"/>
              </a:ext>
            </a:extLst>
          </p:cNvPr>
          <p:cNvSpPr txBox="1"/>
          <p:nvPr/>
        </p:nvSpPr>
        <p:spPr>
          <a:xfrm>
            <a:off x="7675129" y="3585850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500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A2D9F209-DFC3-4559-A389-B4CAC420D3BB}"/>
              </a:ext>
            </a:extLst>
          </p:cNvPr>
          <p:cNvSpPr/>
          <p:nvPr/>
        </p:nvSpPr>
        <p:spPr>
          <a:xfrm rot="10800000">
            <a:off x="6160775" y="3740079"/>
            <a:ext cx="760367" cy="3014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3C7055-B361-4D61-91CD-08783EA204C8}"/>
              </a:ext>
            </a:extLst>
          </p:cNvPr>
          <p:cNvSpPr txBox="1"/>
          <p:nvPr/>
        </p:nvSpPr>
        <p:spPr>
          <a:xfrm>
            <a:off x="3711867" y="3651560"/>
            <a:ext cx="920475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NULL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F7C797B-EAE1-4E49-A161-7DF9B121C16A}"/>
              </a:ext>
            </a:extLst>
          </p:cNvPr>
          <p:cNvSpPr/>
          <p:nvPr/>
        </p:nvSpPr>
        <p:spPr>
          <a:xfrm>
            <a:off x="401341" y="14641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B572F8B9-57D3-45F4-8628-62FB3FAD47FE}"/>
              </a:ext>
            </a:extLst>
          </p:cNvPr>
          <p:cNvSpPr/>
          <p:nvPr/>
        </p:nvSpPr>
        <p:spPr>
          <a:xfrm>
            <a:off x="401341" y="4755651"/>
            <a:ext cx="87426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-&gt;prev 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0560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6" grpId="0"/>
      <p:bldP spid="27" grpId="0" animBg="1"/>
      <p:bldP spid="28" grpId="0" animBg="1"/>
      <p:bldP spid="29" grpId="0" animBg="1"/>
      <p:bldP spid="43" grpId="0" animBg="1"/>
      <p:bldP spid="44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  <p:bldP spid="52" grpId="0" animBg="1"/>
      <p:bldP spid="53" grpId="0" animBg="1"/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414238" y="685391"/>
            <a:ext cx="71287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200" b="1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D21BA4B-B074-4A99-B450-F4B67A5C6008}"/>
              </a:ext>
            </a:extLst>
          </p:cNvPr>
          <p:cNvSpPr/>
          <p:nvPr/>
        </p:nvSpPr>
        <p:spPr>
          <a:xfrm>
            <a:off x="5453" y="117482"/>
            <a:ext cx="9133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b="1" dirty="0"/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F7C797B-EAE1-4E49-A161-7DF9B121C16A}"/>
              </a:ext>
            </a:extLst>
          </p:cNvPr>
          <p:cNvSpPr/>
          <p:nvPr/>
        </p:nvSpPr>
        <p:spPr>
          <a:xfrm>
            <a:off x="436554" y="1399700"/>
            <a:ext cx="6794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B572F8B9-57D3-45F4-8628-62FB3FAD47FE}"/>
              </a:ext>
            </a:extLst>
          </p:cNvPr>
          <p:cNvSpPr/>
          <p:nvPr/>
        </p:nvSpPr>
        <p:spPr>
          <a:xfrm>
            <a:off x="436554" y="1780385"/>
            <a:ext cx="661893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-&gt;prev = </a:t>
            </a:r>
            <a:r>
              <a:rPr lang="en-US" sz="22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he-IL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E6BCD-C7A3-4517-A7DD-22D7879CB2B5}"/>
              </a:ext>
            </a:extLst>
          </p:cNvPr>
          <p:cNvSpPr txBox="1"/>
          <p:nvPr/>
        </p:nvSpPr>
        <p:spPr>
          <a:xfrm>
            <a:off x="63373" y="3222614"/>
            <a:ext cx="9083031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he-IL" sz="2200" dirty="0"/>
              <a:t>אם הרשימה לא ריקה:</a:t>
            </a:r>
          </a:p>
          <a:p>
            <a:pPr lvl="2"/>
            <a:r>
              <a:rPr lang="he-IL" sz="2200" dirty="0"/>
              <a:t>נשים ב-</a:t>
            </a:r>
            <a:r>
              <a:rPr lang="en-US" sz="2200" dirty="0"/>
              <a:t>next</a:t>
            </a:r>
            <a:r>
              <a:rPr lang="he-IL" sz="2200" dirty="0"/>
              <a:t> של הצומת האחרונה את כתובתה של הצומת החדשה (שנמצאת במצביע </a:t>
            </a:r>
            <a:r>
              <a:rPr lang="en-US" sz="2200" dirty="0" err="1"/>
              <a:t>new_node</a:t>
            </a:r>
            <a:r>
              <a:rPr lang="he-IL" sz="2200" dirty="0"/>
              <a:t>)</a:t>
            </a:r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F5AFAEBA-C72B-4355-B91C-6D97519FDD57}"/>
              </a:ext>
            </a:extLst>
          </p:cNvPr>
          <p:cNvSpPr/>
          <p:nvPr/>
        </p:nvSpPr>
        <p:spPr>
          <a:xfrm>
            <a:off x="111630" y="4330610"/>
            <a:ext cx="6994682" cy="1673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ADA55D-2F3C-4461-8D84-FEC567D5F776}"/>
              </a:ext>
            </a:extLst>
          </p:cNvPr>
          <p:cNvSpPr txBox="1"/>
          <p:nvPr/>
        </p:nvSpPr>
        <p:spPr>
          <a:xfrm>
            <a:off x="1362315" y="4818019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5A8B69-9BEB-4827-828E-C50A995508EE}"/>
              </a:ext>
            </a:extLst>
          </p:cNvPr>
          <p:cNvSpPr txBox="1"/>
          <p:nvPr/>
        </p:nvSpPr>
        <p:spPr>
          <a:xfrm>
            <a:off x="2668053" y="4794704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52B31-1A65-4552-BBB0-2B835172E37E}"/>
              </a:ext>
            </a:extLst>
          </p:cNvPr>
          <p:cNvSpPr txBox="1"/>
          <p:nvPr/>
        </p:nvSpPr>
        <p:spPr>
          <a:xfrm>
            <a:off x="3993946" y="4807507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368B09-0E73-4188-B314-CF0A9EED8729}"/>
              </a:ext>
            </a:extLst>
          </p:cNvPr>
          <p:cNvSpPr txBox="1"/>
          <p:nvPr/>
        </p:nvSpPr>
        <p:spPr>
          <a:xfrm>
            <a:off x="5221661" y="4803100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63" name="חץ: ימינה 62">
            <a:extLst>
              <a:ext uri="{FF2B5EF4-FFF2-40B4-BE49-F238E27FC236}">
                <a16:creationId xmlns:a16="http://schemas.microsoft.com/office/drawing/2014/main" id="{0123EBA7-52A4-4C7A-8BE9-BE1E3AFFFD90}"/>
              </a:ext>
            </a:extLst>
          </p:cNvPr>
          <p:cNvSpPr/>
          <p:nvPr/>
        </p:nvSpPr>
        <p:spPr>
          <a:xfrm>
            <a:off x="4400970" y="485268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4" name="חץ: ימינה 63">
            <a:extLst>
              <a:ext uri="{FF2B5EF4-FFF2-40B4-BE49-F238E27FC236}">
                <a16:creationId xmlns:a16="http://schemas.microsoft.com/office/drawing/2014/main" id="{29964DE3-361B-4096-A881-261D6C7E57B2}"/>
              </a:ext>
            </a:extLst>
          </p:cNvPr>
          <p:cNvSpPr/>
          <p:nvPr/>
        </p:nvSpPr>
        <p:spPr>
          <a:xfrm>
            <a:off x="3163478" y="485072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42757C-8225-4286-83A7-EC46F0DC27EE}"/>
              </a:ext>
            </a:extLst>
          </p:cNvPr>
          <p:cNvSpPr txBox="1"/>
          <p:nvPr/>
        </p:nvSpPr>
        <p:spPr>
          <a:xfrm>
            <a:off x="-2894" y="4330986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66" name="חץ: מכופף למעלה 65">
            <a:extLst>
              <a:ext uri="{FF2B5EF4-FFF2-40B4-BE49-F238E27FC236}">
                <a16:creationId xmlns:a16="http://schemas.microsoft.com/office/drawing/2014/main" id="{AFF439BA-32A4-48AE-932A-EC8D6AC3F4FD}"/>
              </a:ext>
            </a:extLst>
          </p:cNvPr>
          <p:cNvSpPr/>
          <p:nvPr/>
        </p:nvSpPr>
        <p:spPr>
          <a:xfrm rot="5400000">
            <a:off x="122311" y="4720640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0246A7-01B0-43E4-BC7C-01F5930E8EF5}"/>
              </a:ext>
            </a:extLst>
          </p:cNvPr>
          <p:cNvSpPr txBox="1"/>
          <p:nvPr/>
        </p:nvSpPr>
        <p:spPr>
          <a:xfrm>
            <a:off x="5676336" y="4803100"/>
            <a:ext cx="79209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68" name="חץ: ימינה 67">
            <a:extLst>
              <a:ext uri="{FF2B5EF4-FFF2-40B4-BE49-F238E27FC236}">
                <a16:creationId xmlns:a16="http://schemas.microsoft.com/office/drawing/2014/main" id="{F4E50BA2-4055-463D-AC44-1D301BF5A548}"/>
              </a:ext>
            </a:extLst>
          </p:cNvPr>
          <p:cNvSpPr/>
          <p:nvPr/>
        </p:nvSpPr>
        <p:spPr>
          <a:xfrm rot="10800000">
            <a:off x="4400970" y="5246133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9" name="חץ: ימינה 68">
            <a:extLst>
              <a:ext uri="{FF2B5EF4-FFF2-40B4-BE49-F238E27FC236}">
                <a16:creationId xmlns:a16="http://schemas.microsoft.com/office/drawing/2014/main" id="{3AEB8765-56B4-4832-8DFD-6F1C476245CF}"/>
              </a:ext>
            </a:extLst>
          </p:cNvPr>
          <p:cNvSpPr/>
          <p:nvPr/>
        </p:nvSpPr>
        <p:spPr>
          <a:xfrm rot="10800000">
            <a:off x="3152252" y="5246133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0" name="חץ: ימינה 69">
            <a:extLst>
              <a:ext uri="{FF2B5EF4-FFF2-40B4-BE49-F238E27FC236}">
                <a16:creationId xmlns:a16="http://schemas.microsoft.com/office/drawing/2014/main" id="{B4200A22-761D-4C22-8CA4-A531C1653668}"/>
              </a:ext>
            </a:extLst>
          </p:cNvPr>
          <p:cNvSpPr/>
          <p:nvPr/>
        </p:nvSpPr>
        <p:spPr>
          <a:xfrm rot="10800000">
            <a:off x="1835164" y="5260308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6E3380-CD20-472E-82E2-923A680BB978}"/>
              </a:ext>
            </a:extLst>
          </p:cNvPr>
          <p:cNvSpPr txBox="1"/>
          <p:nvPr/>
        </p:nvSpPr>
        <p:spPr>
          <a:xfrm>
            <a:off x="587346" y="4818019"/>
            <a:ext cx="764696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72" name="חץ: ימינה 71">
            <a:extLst>
              <a:ext uri="{FF2B5EF4-FFF2-40B4-BE49-F238E27FC236}">
                <a16:creationId xmlns:a16="http://schemas.microsoft.com/office/drawing/2014/main" id="{FEAA3440-68D8-4160-B8A7-91EDFB3AD66C}"/>
              </a:ext>
            </a:extLst>
          </p:cNvPr>
          <p:cNvSpPr/>
          <p:nvPr/>
        </p:nvSpPr>
        <p:spPr>
          <a:xfrm>
            <a:off x="1818094" y="482445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C2DAF2-077F-4084-AADE-B0BFC4D77A85}"/>
              </a:ext>
            </a:extLst>
          </p:cNvPr>
          <p:cNvSpPr txBox="1"/>
          <p:nvPr/>
        </p:nvSpPr>
        <p:spPr>
          <a:xfrm>
            <a:off x="5760400" y="4831307"/>
            <a:ext cx="631567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500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74" name="חץ: ימינה 73">
            <a:extLst>
              <a:ext uri="{FF2B5EF4-FFF2-40B4-BE49-F238E27FC236}">
                <a16:creationId xmlns:a16="http://schemas.microsoft.com/office/drawing/2014/main" id="{0147D6F9-2BEC-496C-8116-6D4517DB0B0F}"/>
              </a:ext>
            </a:extLst>
          </p:cNvPr>
          <p:cNvSpPr/>
          <p:nvPr/>
        </p:nvSpPr>
        <p:spPr>
          <a:xfrm>
            <a:off x="6487354" y="4765119"/>
            <a:ext cx="79208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3DEEDD-94CE-48B7-900E-0EBDFE891CF2}"/>
              </a:ext>
            </a:extLst>
          </p:cNvPr>
          <p:cNvSpPr txBox="1"/>
          <p:nvPr/>
        </p:nvSpPr>
        <p:spPr>
          <a:xfrm>
            <a:off x="7882748" y="4860198"/>
            <a:ext cx="432048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he-IL" sz="20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372BAE-D002-4935-BBF7-6BCC88E81C25}"/>
              </a:ext>
            </a:extLst>
          </p:cNvPr>
          <p:cNvSpPr txBox="1"/>
          <p:nvPr/>
        </p:nvSpPr>
        <p:spPr>
          <a:xfrm>
            <a:off x="7322251" y="4425940"/>
            <a:ext cx="92268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500:</a:t>
            </a:r>
            <a:endParaRPr lang="he-IL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161EF-C384-48B4-A3BF-2F2340247EF7}"/>
              </a:ext>
            </a:extLst>
          </p:cNvPr>
          <p:cNvSpPr txBox="1"/>
          <p:nvPr/>
        </p:nvSpPr>
        <p:spPr>
          <a:xfrm>
            <a:off x="8339206" y="4860198"/>
            <a:ext cx="731169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D0401D-CD28-4CED-AFFC-205AA902CFFA}"/>
              </a:ext>
            </a:extLst>
          </p:cNvPr>
          <p:cNvSpPr txBox="1"/>
          <p:nvPr/>
        </p:nvSpPr>
        <p:spPr>
          <a:xfrm>
            <a:off x="7944651" y="5169353"/>
            <a:ext cx="40374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D8902B-E4B3-4D42-AFC8-016323BE79EE}"/>
              </a:ext>
            </a:extLst>
          </p:cNvPr>
          <p:cNvSpPr txBox="1"/>
          <p:nvPr/>
        </p:nvSpPr>
        <p:spPr>
          <a:xfrm>
            <a:off x="8188211" y="5159319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87" name="מלבן 86">
            <a:extLst>
              <a:ext uri="{FF2B5EF4-FFF2-40B4-BE49-F238E27FC236}">
                <a16:creationId xmlns:a16="http://schemas.microsoft.com/office/drawing/2014/main" id="{FBB1CAF5-9EC3-4E07-8325-B617200C8651}"/>
              </a:ext>
            </a:extLst>
          </p:cNvPr>
          <p:cNvSpPr/>
          <p:nvPr/>
        </p:nvSpPr>
        <p:spPr>
          <a:xfrm>
            <a:off x="7300846" y="4330609"/>
            <a:ext cx="1779781" cy="16733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FE19FF-7ED9-4C0A-8C70-D82A2921B3A0}"/>
              </a:ext>
            </a:extLst>
          </p:cNvPr>
          <p:cNvSpPr txBox="1"/>
          <p:nvPr/>
        </p:nvSpPr>
        <p:spPr>
          <a:xfrm>
            <a:off x="7379704" y="4850865"/>
            <a:ext cx="493876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46F5F9-6A6B-468D-B232-4DE978691A7F}"/>
              </a:ext>
            </a:extLst>
          </p:cNvPr>
          <p:cNvSpPr txBox="1"/>
          <p:nvPr/>
        </p:nvSpPr>
        <p:spPr>
          <a:xfrm>
            <a:off x="7258037" y="5159319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95D3C6-7AAF-4B34-A1ED-59792AA41381}"/>
              </a:ext>
            </a:extLst>
          </p:cNvPr>
          <p:cNvSpPr txBox="1"/>
          <p:nvPr/>
        </p:nvSpPr>
        <p:spPr>
          <a:xfrm>
            <a:off x="6445879" y="5616994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92" name="חץ: מכופף למעלה 91">
            <a:extLst>
              <a:ext uri="{FF2B5EF4-FFF2-40B4-BE49-F238E27FC236}">
                <a16:creationId xmlns:a16="http://schemas.microsoft.com/office/drawing/2014/main" id="{32670A45-6EF9-42BB-B357-0E1F4A3984F3}"/>
              </a:ext>
            </a:extLst>
          </p:cNvPr>
          <p:cNvSpPr/>
          <p:nvPr/>
        </p:nvSpPr>
        <p:spPr>
          <a:xfrm rot="16200000">
            <a:off x="6476902" y="5266080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72AB26F-4876-4BF5-926A-197A60334A7F}"/>
              </a:ext>
            </a:extLst>
          </p:cNvPr>
          <p:cNvSpPr/>
          <p:nvPr/>
        </p:nvSpPr>
        <p:spPr>
          <a:xfrm>
            <a:off x="225012" y="5962735"/>
            <a:ext cx="6507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לא ריקה</a:t>
            </a:r>
            <a:endParaRPr lang="he-IL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200" b="1" dirty="0"/>
          </a:p>
        </p:txBody>
      </p:sp>
    </p:spTree>
    <p:extLst>
      <p:ext uri="{BB962C8B-B14F-4D97-AF65-F5344CB8AC3E}">
        <p14:creationId xmlns:p14="http://schemas.microsoft.com/office/powerpoint/2010/main" val="31229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2" grpId="0" animBg="1"/>
      <p:bldP spid="83" grpId="0"/>
      <p:bldP spid="84" grpId="0" animBg="1"/>
      <p:bldP spid="85" grpId="0"/>
      <p:bldP spid="86" grpId="0"/>
      <p:bldP spid="87" grpId="0" animBg="1"/>
      <p:bldP spid="88" grpId="0" animBg="1"/>
      <p:bldP spid="90" grpId="0"/>
      <p:bldP spid="91" grpId="0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414238" y="685391"/>
            <a:ext cx="71287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200" b="1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D21BA4B-B074-4A99-B450-F4B67A5C6008}"/>
              </a:ext>
            </a:extLst>
          </p:cNvPr>
          <p:cNvSpPr/>
          <p:nvPr/>
        </p:nvSpPr>
        <p:spPr>
          <a:xfrm>
            <a:off x="5453" y="117482"/>
            <a:ext cx="9133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b="1" dirty="0"/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F7C797B-EAE1-4E49-A161-7DF9B121C16A}"/>
              </a:ext>
            </a:extLst>
          </p:cNvPr>
          <p:cNvSpPr/>
          <p:nvPr/>
        </p:nvSpPr>
        <p:spPr>
          <a:xfrm>
            <a:off x="436553" y="1399700"/>
            <a:ext cx="6507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B572F8B9-57D3-45F4-8628-62FB3FAD47FE}"/>
              </a:ext>
            </a:extLst>
          </p:cNvPr>
          <p:cNvSpPr/>
          <p:nvPr/>
        </p:nvSpPr>
        <p:spPr>
          <a:xfrm>
            <a:off x="436554" y="1780385"/>
            <a:ext cx="661893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-&gt;prev = </a:t>
            </a:r>
            <a:r>
              <a:rPr lang="en-US" sz="22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he-IL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b="1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72AB26F-4876-4BF5-926A-197A60334A7F}"/>
              </a:ext>
            </a:extLst>
          </p:cNvPr>
          <p:cNvSpPr/>
          <p:nvPr/>
        </p:nvSpPr>
        <p:spPr>
          <a:xfrm>
            <a:off x="412485" y="3411818"/>
            <a:ext cx="6507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לא ריקה</a:t>
            </a:r>
            <a:endParaRPr lang="he-IL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)-&gt;next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200" b="1" dirty="0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05FBD19F-60ED-4B51-90A4-560AEFEA39F1}"/>
              </a:ext>
            </a:extLst>
          </p:cNvPr>
          <p:cNvSpPr/>
          <p:nvPr/>
        </p:nvSpPr>
        <p:spPr>
          <a:xfrm>
            <a:off x="347934" y="4935580"/>
            <a:ext cx="6245113" cy="18040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1EDEA-4CCA-456F-B635-C26B723E4E1C}"/>
              </a:ext>
            </a:extLst>
          </p:cNvPr>
          <p:cNvSpPr txBox="1"/>
          <p:nvPr/>
        </p:nvSpPr>
        <p:spPr>
          <a:xfrm>
            <a:off x="1598619" y="5333521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995C2-3576-45F8-802C-32771A3C1203}"/>
              </a:ext>
            </a:extLst>
          </p:cNvPr>
          <p:cNvSpPr txBox="1"/>
          <p:nvPr/>
        </p:nvSpPr>
        <p:spPr>
          <a:xfrm>
            <a:off x="2701455" y="5329829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22D609-2CCD-42E3-99FA-953ECF77D376}"/>
              </a:ext>
            </a:extLst>
          </p:cNvPr>
          <p:cNvSpPr txBox="1"/>
          <p:nvPr/>
        </p:nvSpPr>
        <p:spPr>
          <a:xfrm>
            <a:off x="4027348" y="5342632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2E2A6-A32B-46BD-8764-C92B6EB907B8}"/>
              </a:ext>
            </a:extLst>
          </p:cNvPr>
          <p:cNvSpPr txBox="1"/>
          <p:nvPr/>
        </p:nvSpPr>
        <p:spPr>
          <a:xfrm>
            <a:off x="5255063" y="5338225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1AA90D8D-003B-4053-A40B-99EE076375E7}"/>
              </a:ext>
            </a:extLst>
          </p:cNvPr>
          <p:cNvSpPr/>
          <p:nvPr/>
        </p:nvSpPr>
        <p:spPr>
          <a:xfrm>
            <a:off x="4434372" y="538781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1" name="חץ: ימינה 40">
            <a:extLst>
              <a:ext uri="{FF2B5EF4-FFF2-40B4-BE49-F238E27FC236}">
                <a16:creationId xmlns:a16="http://schemas.microsoft.com/office/drawing/2014/main" id="{923B7D28-213E-42C4-B476-F0D2015A1500}"/>
              </a:ext>
            </a:extLst>
          </p:cNvPr>
          <p:cNvSpPr/>
          <p:nvPr/>
        </p:nvSpPr>
        <p:spPr>
          <a:xfrm>
            <a:off x="3196880" y="538584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329D1E-CA9E-4FC8-B871-6324F59FB8CD}"/>
              </a:ext>
            </a:extLst>
          </p:cNvPr>
          <p:cNvSpPr txBox="1"/>
          <p:nvPr/>
        </p:nvSpPr>
        <p:spPr>
          <a:xfrm>
            <a:off x="174693" y="4866392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43" name="חץ: מכופף למעלה 42">
            <a:extLst>
              <a:ext uri="{FF2B5EF4-FFF2-40B4-BE49-F238E27FC236}">
                <a16:creationId xmlns:a16="http://schemas.microsoft.com/office/drawing/2014/main" id="{02770078-1944-4D75-B922-656D30646460}"/>
              </a:ext>
            </a:extLst>
          </p:cNvPr>
          <p:cNvSpPr/>
          <p:nvPr/>
        </p:nvSpPr>
        <p:spPr>
          <a:xfrm rot="5400000">
            <a:off x="358615" y="5236142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D01182-87E8-4366-B491-1A61FA123A5F}"/>
              </a:ext>
            </a:extLst>
          </p:cNvPr>
          <p:cNvSpPr txBox="1"/>
          <p:nvPr/>
        </p:nvSpPr>
        <p:spPr>
          <a:xfrm>
            <a:off x="5805840" y="6280078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45" name="חץ: מכופף למעלה 44">
            <a:extLst>
              <a:ext uri="{FF2B5EF4-FFF2-40B4-BE49-F238E27FC236}">
                <a16:creationId xmlns:a16="http://schemas.microsoft.com/office/drawing/2014/main" id="{39D2C4F7-5C90-4FEC-9FCD-8D01A22DF947}"/>
              </a:ext>
            </a:extLst>
          </p:cNvPr>
          <p:cNvSpPr/>
          <p:nvPr/>
        </p:nvSpPr>
        <p:spPr>
          <a:xfrm rot="16200000">
            <a:off x="5699940" y="5956517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6" name="חץ: ימינה 45">
            <a:extLst>
              <a:ext uri="{FF2B5EF4-FFF2-40B4-BE49-F238E27FC236}">
                <a16:creationId xmlns:a16="http://schemas.microsoft.com/office/drawing/2014/main" id="{6EB97CD1-31E0-4379-AB36-8B233CE5C3C1}"/>
              </a:ext>
            </a:extLst>
          </p:cNvPr>
          <p:cNvSpPr/>
          <p:nvPr/>
        </p:nvSpPr>
        <p:spPr>
          <a:xfrm rot="10800000">
            <a:off x="4434372" y="5781258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7" name="חץ: ימינה 46">
            <a:extLst>
              <a:ext uri="{FF2B5EF4-FFF2-40B4-BE49-F238E27FC236}">
                <a16:creationId xmlns:a16="http://schemas.microsoft.com/office/drawing/2014/main" id="{6F58CCC9-AFA8-4D20-9BBC-A7CD23621D6A}"/>
              </a:ext>
            </a:extLst>
          </p:cNvPr>
          <p:cNvSpPr/>
          <p:nvPr/>
        </p:nvSpPr>
        <p:spPr>
          <a:xfrm rot="10800000">
            <a:off x="3185654" y="5781258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8" name="חץ: ימינה 47">
            <a:extLst>
              <a:ext uri="{FF2B5EF4-FFF2-40B4-BE49-F238E27FC236}">
                <a16:creationId xmlns:a16="http://schemas.microsoft.com/office/drawing/2014/main" id="{9404DF58-71CF-4A2E-861C-F1F1E5314D59}"/>
              </a:ext>
            </a:extLst>
          </p:cNvPr>
          <p:cNvSpPr/>
          <p:nvPr/>
        </p:nvSpPr>
        <p:spPr>
          <a:xfrm rot="10800000">
            <a:off x="2053292" y="5738872"/>
            <a:ext cx="624540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D57DD6-545B-405F-B951-CBF524598731}"/>
              </a:ext>
            </a:extLst>
          </p:cNvPr>
          <p:cNvSpPr txBox="1"/>
          <p:nvPr/>
        </p:nvSpPr>
        <p:spPr>
          <a:xfrm>
            <a:off x="823650" y="5333521"/>
            <a:ext cx="764696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FA83426F-B63E-4BCD-AAF5-D8CFB6CE29BE}"/>
              </a:ext>
            </a:extLst>
          </p:cNvPr>
          <p:cNvSpPr/>
          <p:nvPr/>
        </p:nvSpPr>
        <p:spPr>
          <a:xfrm>
            <a:off x="2054398" y="5339953"/>
            <a:ext cx="624541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1C96CD5A-1BA9-480D-9556-2B91B43E2507}"/>
              </a:ext>
            </a:extLst>
          </p:cNvPr>
          <p:cNvSpPr/>
          <p:nvPr/>
        </p:nvSpPr>
        <p:spPr>
          <a:xfrm>
            <a:off x="5719694" y="5420096"/>
            <a:ext cx="792088" cy="2537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BBD5A2-4E50-47FD-8E42-3F6B6CA94D74}"/>
              </a:ext>
            </a:extLst>
          </p:cNvPr>
          <p:cNvSpPr txBox="1"/>
          <p:nvPr/>
        </p:nvSpPr>
        <p:spPr>
          <a:xfrm>
            <a:off x="7938401" y="5217631"/>
            <a:ext cx="742147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B671B0-367D-4C5A-B436-294D2783513B}"/>
              </a:ext>
            </a:extLst>
          </p:cNvPr>
          <p:cNvSpPr txBox="1"/>
          <p:nvPr/>
        </p:nvSpPr>
        <p:spPr>
          <a:xfrm>
            <a:off x="7432968" y="5840087"/>
            <a:ext cx="5132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x</a:t>
            </a:r>
            <a:endParaRPr lang="he-IL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5C2977-5F5E-469E-A8DA-6D98157C7FCF}"/>
              </a:ext>
            </a:extLst>
          </p:cNvPr>
          <p:cNvSpPr txBox="1"/>
          <p:nvPr/>
        </p:nvSpPr>
        <p:spPr>
          <a:xfrm>
            <a:off x="7808672" y="5846056"/>
            <a:ext cx="902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next</a:t>
            </a:r>
            <a:endParaRPr lang="he-IL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B28169-EDC9-46F2-B5BE-F728FFE6EBCA}"/>
              </a:ext>
            </a:extLst>
          </p:cNvPr>
          <p:cNvSpPr txBox="1"/>
          <p:nvPr/>
        </p:nvSpPr>
        <p:spPr>
          <a:xfrm>
            <a:off x="6788445" y="5226641"/>
            <a:ext cx="68822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676D50-2AD9-49F8-B8BE-B067F4550B1F}"/>
              </a:ext>
            </a:extLst>
          </p:cNvPr>
          <p:cNvSpPr txBox="1"/>
          <p:nvPr/>
        </p:nvSpPr>
        <p:spPr>
          <a:xfrm>
            <a:off x="6803618" y="5281785"/>
            <a:ext cx="628232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&amp;42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EFEB16-EEBB-47C7-B0E5-175C7427C6EB}"/>
              </a:ext>
            </a:extLst>
          </p:cNvPr>
          <p:cNvSpPr txBox="1"/>
          <p:nvPr/>
        </p:nvSpPr>
        <p:spPr>
          <a:xfrm>
            <a:off x="7491513" y="5226964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</a:p>
          <a:p>
            <a:pPr algn="ctr"/>
            <a:endParaRPr lang="he-IL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AD3755-B28F-4D57-B761-5DFED2BC1505}"/>
              </a:ext>
            </a:extLst>
          </p:cNvPr>
          <p:cNvSpPr txBox="1"/>
          <p:nvPr/>
        </p:nvSpPr>
        <p:spPr>
          <a:xfrm>
            <a:off x="6843441" y="5832928"/>
            <a:ext cx="6480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sz="2000" dirty="0"/>
              <a:t>prev</a:t>
            </a:r>
            <a:endParaRPr lang="he-IL" sz="2000" dirty="0"/>
          </a:p>
        </p:txBody>
      </p:sp>
      <p:sp>
        <p:nvSpPr>
          <p:cNvPr id="77" name="חץ: ימינה 76">
            <a:extLst>
              <a:ext uri="{FF2B5EF4-FFF2-40B4-BE49-F238E27FC236}">
                <a16:creationId xmlns:a16="http://schemas.microsoft.com/office/drawing/2014/main" id="{8A94BC50-29AE-48C5-90E0-219DCC8A761E}"/>
              </a:ext>
            </a:extLst>
          </p:cNvPr>
          <p:cNvSpPr/>
          <p:nvPr/>
        </p:nvSpPr>
        <p:spPr>
          <a:xfrm rot="10800000">
            <a:off x="5729486" y="5650625"/>
            <a:ext cx="1057757" cy="3493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4DE41AC-3BDB-404F-AE8B-03946C4540A0}"/>
              </a:ext>
            </a:extLst>
          </p:cNvPr>
          <p:cNvSpPr/>
          <p:nvPr/>
        </p:nvSpPr>
        <p:spPr>
          <a:xfrm>
            <a:off x="234484" y="4166140"/>
            <a:ext cx="8675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he-IL" sz="2200" dirty="0"/>
              <a:t>נשים ב-</a:t>
            </a:r>
            <a:r>
              <a:rPr lang="en-US" sz="2200" dirty="0"/>
              <a:t>prev</a:t>
            </a:r>
            <a:r>
              <a:rPr lang="he-IL" sz="2200" dirty="0"/>
              <a:t> של הצומת החדשה את כתובתה של הצומת האחרונה (שנמצאת במצביע </a:t>
            </a:r>
            <a:r>
              <a:rPr lang="en-US" sz="2200" dirty="0"/>
              <a:t>tail</a:t>
            </a:r>
            <a:r>
              <a:rPr lang="he-IL" sz="2200" dirty="0"/>
              <a:t>)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E7820324-CE1C-4680-BA5B-5681A4A2E37C}"/>
              </a:ext>
            </a:extLst>
          </p:cNvPr>
          <p:cNvSpPr/>
          <p:nvPr/>
        </p:nvSpPr>
        <p:spPr>
          <a:xfrm>
            <a:off x="892374" y="6249610"/>
            <a:ext cx="37609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-&gt;prev =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200" b="1" dirty="0"/>
          </a:p>
        </p:txBody>
      </p:sp>
    </p:spTree>
    <p:extLst>
      <p:ext uri="{BB962C8B-B14F-4D97-AF65-F5344CB8AC3E}">
        <p14:creationId xmlns:p14="http://schemas.microsoft.com/office/powerpoint/2010/main" val="15292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54" grpId="0"/>
      <p:bldP spid="2" grpId="0"/>
      <p:bldP spid="3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5" grpId="0"/>
      <p:bldP spid="56" grpId="0" animBg="1"/>
      <p:bldP spid="57" grpId="0" animBg="1"/>
      <p:bldP spid="75" grpId="0" animBg="1"/>
      <p:bldP spid="76" grpId="0"/>
      <p:bldP spid="77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414238" y="685391"/>
            <a:ext cx="71287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200" b="1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D21BA4B-B074-4A99-B450-F4B67A5C6008}"/>
              </a:ext>
            </a:extLst>
          </p:cNvPr>
          <p:cNvSpPr/>
          <p:nvPr/>
        </p:nvSpPr>
        <p:spPr>
          <a:xfrm>
            <a:off x="5453" y="117482"/>
            <a:ext cx="9133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000" b="1" dirty="0"/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F7C797B-EAE1-4E49-A161-7DF9B121C16A}"/>
              </a:ext>
            </a:extLst>
          </p:cNvPr>
          <p:cNvSpPr/>
          <p:nvPr/>
        </p:nvSpPr>
        <p:spPr>
          <a:xfrm>
            <a:off x="436553" y="1399700"/>
            <a:ext cx="66189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B572F8B9-57D3-45F4-8628-62FB3FAD47FE}"/>
              </a:ext>
            </a:extLst>
          </p:cNvPr>
          <p:cNvSpPr/>
          <p:nvPr/>
        </p:nvSpPr>
        <p:spPr>
          <a:xfrm>
            <a:off x="436554" y="1780385"/>
            <a:ext cx="661893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-&gt;prev = </a:t>
            </a:r>
            <a:r>
              <a:rPr lang="en-US" sz="22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he-IL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b="1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72AB26F-4876-4BF5-926A-197A60334A7F}"/>
              </a:ext>
            </a:extLst>
          </p:cNvPr>
          <p:cNvSpPr/>
          <p:nvPr/>
        </p:nvSpPr>
        <p:spPr>
          <a:xfrm>
            <a:off x="412485" y="3411818"/>
            <a:ext cx="6507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לא ריקה</a:t>
            </a:r>
            <a:endParaRPr lang="he-IL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 (*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)-&gt;next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200" b="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E7820324-CE1C-4680-BA5B-5681A4A2E37C}"/>
              </a:ext>
            </a:extLst>
          </p:cNvPr>
          <p:cNvSpPr/>
          <p:nvPr/>
        </p:nvSpPr>
        <p:spPr>
          <a:xfrm>
            <a:off x="855577" y="4064116"/>
            <a:ext cx="37609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-&gt;prev = 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2D8B2-7615-4A22-8284-E8E451D8314D}"/>
              </a:ext>
            </a:extLst>
          </p:cNvPr>
          <p:cNvSpPr txBox="1"/>
          <p:nvPr/>
        </p:nvSpPr>
        <p:spPr>
          <a:xfrm>
            <a:off x="5611089" y="6380102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58" name="חץ: מכופף למעלה 57">
            <a:extLst>
              <a:ext uri="{FF2B5EF4-FFF2-40B4-BE49-F238E27FC236}">
                <a16:creationId xmlns:a16="http://schemas.microsoft.com/office/drawing/2014/main" id="{BB65DBA3-DC2C-4E42-8848-FAABB4DED913}"/>
              </a:ext>
            </a:extLst>
          </p:cNvPr>
          <p:cNvSpPr/>
          <p:nvPr/>
        </p:nvSpPr>
        <p:spPr>
          <a:xfrm rot="16200000">
            <a:off x="5658239" y="6024686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59" name="חץ: ימינה 58">
            <a:extLst>
              <a:ext uri="{FF2B5EF4-FFF2-40B4-BE49-F238E27FC236}">
                <a16:creationId xmlns:a16="http://schemas.microsoft.com/office/drawing/2014/main" id="{0CE527B0-F00D-48BF-817A-E8F79319371F}"/>
              </a:ext>
            </a:extLst>
          </p:cNvPr>
          <p:cNvSpPr/>
          <p:nvPr/>
        </p:nvSpPr>
        <p:spPr>
          <a:xfrm rot="10800000">
            <a:off x="5630924" y="5743785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8A4CDB-9825-4578-85F0-276476E17DAD}"/>
              </a:ext>
            </a:extLst>
          </p:cNvPr>
          <p:cNvSpPr txBox="1"/>
          <p:nvPr/>
        </p:nvSpPr>
        <p:spPr>
          <a:xfrm>
            <a:off x="8318552" y="6242622"/>
            <a:ext cx="74214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tail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61" name="תרשים זרימה: צומת מסכם 60">
            <a:extLst>
              <a:ext uri="{FF2B5EF4-FFF2-40B4-BE49-F238E27FC236}">
                <a16:creationId xmlns:a16="http://schemas.microsoft.com/office/drawing/2014/main" id="{FB9389DE-A494-4813-9C64-0B7AAFF03F8B}"/>
              </a:ext>
            </a:extLst>
          </p:cNvPr>
          <p:cNvSpPr/>
          <p:nvPr/>
        </p:nvSpPr>
        <p:spPr>
          <a:xfrm>
            <a:off x="5529961" y="6004931"/>
            <a:ext cx="866361" cy="836836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23B2B2-B15B-4BCF-B8DC-3408638E3AF8}"/>
              </a:ext>
            </a:extLst>
          </p:cNvPr>
          <p:cNvSpPr txBox="1"/>
          <p:nvPr/>
        </p:nvSpPr>
        <p:spPr>
          <a:xfrm>
            <a:off x="1530545" y="5408547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44B020-2DD0-436A-B9EE-273586A745A8}"/>
              </a:ext>
            </a:extLst>
          </p:cNvPr>
          <p:cNvSpPr txBox="1"/>
          <p:nvPr/>
        </p:nvSpPr>
        <p:spPr>
          <a:xfrm>
            <a:off x="2633381" y="5404855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7AB8CC-2F37-4854-9592-0DA8D9462DAB}"/>
              </a:ext>
            </a:extLst>
          </p:cNvPr>
          <p:cNvSpPr txBox="1"/>
          <p:nvPr/>
        </p:nvSpPr>
        <p:spPr>
          <a:xfrm>
            <a:off x="3959274" y="5417658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21028F-073B-4751-A35E-E193259FFA60}"/>
              </a:ext>
            </a:extLst>
          </p:cNvPr>
          <p:cNvSpPr txBox="1"/>
          <p:nvPr/>
        </p:nvSpPr>
        <p:spPr>
          <a:xfrm>
            <a:off x="5186989" y="5413251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66" name="חץ: ימינה 65">
            <a:extLst>
              <a:ext uri="{FF2B5EF4-FFF2-40B4-BE49-F238E27FC236}">
                <a16:creationId xmlns:a16="http://schemas.microsoft.com/office/drawing/2014/main" id="{EA931E61-109E-4A73-811F-01CC83E827CB}"/>
              </a:ext>
            </a:extLst>
          </p:cNvPr>
          <p:cNvSpPr/>
          <p:nvPr/>
        </p:nvSpPr>
        <p:spPr>
          <a:xfrm>
            <a:off x="4366298" y="546283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7" name="חץ: ימינה 66">
            <a:extLst>
              <a:ext uri="{FF2B5EF4-FFF2-40B4-BE49-F238E27FC236}">
                <a16:creationId xmlns:a16="http://schemas.microsoft.com/office/drawing/2014/main" id="{AAF99D0E-CA92-40BA-9A2E-A6674FA29960}"/>
              </a:ext>
            </a:extLst>
          </p:cNvPr>
          <p:cNvSpPr/>
          <p:nvPr/>
        </p:nvSpPr>
        <p:spPr>
          <a:xfrm>
            <a:off x="3128806" y="546087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4F1BFA-9E62-450E-B174-CD7E1DC4B869}"/>
              </a:ext>
            </a:extLst>
          </p:cNvPr>
          <p:cNvSpPr txBox="1"/>
          <p:nvPr/>
        </p:nvSpPr>
        <p:spPr>
          <a:xfrm>
            <a:off x="193625" y="4798476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69" name="חץ: מכופף למעלה 68">
            <a:extLst>
              <a:ext uri="{FF2B5EF4-FFF2-40B4-BE49-F238E27FC236}">
                <a16:creationId xmlns:a16="http://schemas.microsoft.com/office/drawing/2014/main" id="{BB1F3239-4488-41FB-9F38-40BDBB63F6C2}"/>
              </a:ext>
            </a:extLst>
          </p:cNvPr>
          <p:cNvSpPr/>
          <p:nvPr/>
        </p:nvSpPr>
        <p:spPr>
          <a:xfrm rot="5400000">
            <a:off x="290541" y="5311168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0" name="חץ: ימינה 69">
            <a:extLst>
              <a:ext uri="{FF2B5EF4-FFF2-40B4-BE49-F238E27FC236}">
                <a16:creationId xmlns:a16="http://schemas.microsoft.com/office/drawing/2014/main" id="{8F868003-8BFF-461E-8995-95D0C0BAA605}"/>
              </a:ext>
            </a:extLst>
          </p:cNvPr>
          <p:cNvSpPr/>
          <p:nvPr/>
        </p:nvSpPr>
        <p:spPr>
          <a:xfrm rot="10800000">
            <a:off x="4366298" y="5856284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1" name="חץ: ימינה 70">
            <a:extLst>
              <a:ext uri="{FF2B5EF4-FFF2-40B4-BE49-F238E27FC236}">
                <a16:creationId xmlns:a16="http://schemas.microsoft.com/office/drawing/2014/main" id="{CAB48C01-C1D8-4245-86F7-A8B03F149F20}"/>
              </a:ext>
            </a:extLst>
          </p:cNvPr>
          <p:cNvSpPr/>
          <p:nvPr/>
        </p:nvSpPr>
        <p:spPr>
          <a:xfrm rot="10800000">
            <a:off x="3117580" y="5856284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2" name="חץ: ימינה 71">
            <a:extLst>
              <a:ext uri="{FF2B5EF4-FFF2-40B4-BE49-F238E27FC236}">
                <a16:creationId xmlns:a16="http://schemas.microsoft.com/office/drawing/2014/main" id="{AB645C12-1A04-40C9-9BC6-E8F073E6296E}"/>
              </a:ext>
            </a:extLst>
          </p:cNvPr>
          <p:cNvSpPr/>
          <p:nvPr/>
        </p:nvSpPr>
        <p:spPr>
          <a:xfrm rot="10800000">
            <a:off x="1985218" y="5813898"/>
            <a:ext cx="624540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251C6C-BC7E-4F86-929A-B1999E5286BF}"/>
              </a:ext>
            </a:extLst>
          </p:cNvPr>
          <p:cNvSpPr txBox="1"/>
          <p:nvPr/>
        </p:nvSpPr>
        <p:spPr>
          <a:xfrm>
            <a:off x="755576" y="5408547"/>
            <a:ext cx="764696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74" name="חץ: ימינה 73">
            <a:extLst>
              <a:ext uri="{FF2B5EF4-FFF2-40B4-BE49-F238E27FC236}">
                <a16:creationId xmlns:a16="http://schemas.microsoft.com/office/drawing/2014/main" id="{5E7E5421-F64F-44D5-B121-188AC0A71C8D}"/>
              </a:ext>
            </a:extLst>
          </p:cNvPr>
          <p:cNvSpPr/>
          <p:nvPr/>
        </p:nvSpPr>
        <p:spPr>
          <a:xfrm>
            <a:off x="1986324" y="5414979"/>
            <a:ext cx="624541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8" name="חץ: ימינה 77">
            <a:extLst>
              <a:ext uri="{FF2B5EF4-FFF2-40B4-BE49-F238E27FC236}">
                <a16:creationId xmlns:a16="http://schemas.microsoft.com/office/drawing/2014/main" id="{C5AE51F8-7521-42BF-B599-D5DB363EBC65}"/>
              </a:ext>
            </a:extLst>
          </p:cNvPr>
          <p:cNvSpPr/>
          <p:nvPr/>
        </p:nvSpPr>
        <p:spPr>
          <a:xfrm>
            <a:off x="5651620" y="5495122"/>
            <a:ext cx="792088" cy="2537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7BDB1F-9BB4-4EEA-A9A9-340779AAB35B}"/>
              </a:ext>
            </a:extLst>
          </p:cNvPr>
          <p:cNvSpPr txBox="1"/>
          <p:nvPr/>
        </p:nvSpPr>
        <p:spPr>
          <a:xfrm>
            <a:off x="7627187" y="5358623"/>
            <a:ext cx="742147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NULL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A4705D-BC2F-403B-88B2-D19EA9C21649}"/>
              </a:ext>
            </a:extLst>
          </p:cNvPr>
          <p:cNvSpPr txBox="1"/>
          <p:nvPr/>
        </p:nvSpPr>
        <p:spPr>
          <a:xfrm>
            <a:off x="6477231" y="5367633"/>
            <a:ext cx="68822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?</a:t>
            </a:r>
            <a:endParaRPr lang="he-IL" sz="2000" dirty="0"/>
          </a:p>
          <a:p>
            <a:pPr algn="ctr"/>
            <a:endParaRPr lang="he-IL" sz="2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FBD53E-2B26-4D42-ABF7-40BF589B6B79}"/>
              </a:ext>
            </a:extLst>
          </p:cNvPr>
          <p:cNvSpPr txBox="1"/>
          <p:nvPr/>
        </p:nvSpPr>
        <p:spPr>
          <a:xfrm>
            <a:off x="6492404" y="5422777"/>
            <a:ext cx="628232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&amp;42</a:t>
            </a:r>
            <a:endParaRPr lang="he-IL" sz="2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7A4149-F7AE-46A1-B987-ED31DC9340D1}"/>
              </a:ext>
            </a:extLst>
          </p:cNvPr>
          <p:cNvSpPr txBox="1"/>
          <p:nvPr/>
        </p:nvSpPr>
        <p:spPr>
          <a:xfrm>
            <a:off x="7180299" y="5367956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9</a:t>
            </a:r>
          </a:p>
          <a:p>
            <a:pPr algn="ctr"/>
            <a:endParaRPr lang="he-IL" sz="2000" b="1" dirty="0"/>
          </a:p>
        </p:txBody>
      </p:sp>
      <p:sp>
        <p:nvSpPr>
          <p:cNvPr id="85" name="חץ: מכופף למעלה 84">
            <a:extLst>
              <a:ext uri="{FF2B5EF4-FFF2-40B4-BE49-F238E27FC236}">
                <a16:creationId xmlns:a16="http://schemas.microsoft.com/office/drawing/2014/main" id="{4E45A059-6F69-488F-838C-E185E724645B}"/>
              </a:ext>
            </a:extLst>
          </p:cNvPr>
          <p:cNvSpPr/>
          <p:nvPr/>
        </p:nvSpPr>
        <p:spPr>
          <a:xfrm rot="16200000">
            <a:off x="8370775" y="5791500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06BE3FA-76AA-449A-AEC5-0092422BD620}"/>
              </a:ext>
            </a:extLst>
          </p:cNvPr>
          <p:cNvSpPr/>
          <p:nvPr/>
        </p:nvSpPr>
        <p:spPr>
          <a:xfrm>
            <a:off x="2794050" y="4648183"/>
            <a:ext cx="62666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he-IL" sz="2200" dirty="0"/>
              <a:t>נשנה את </a:t>
            </a:r>
            <a:r>
              <a:rPr lang="en-US" sz="2200" dirty="0"/>
              <a:t>tail</a:t>
            </a:r>
            <a:r>
              <a:rPr lang="he-IL" sz="2200" dirty="0"/>
              <a:t> כך שיצביע על הצומת החדשה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ED29767-D035-41EB-9CC0-F75619831695}"/>
              </a:ext>
            </a:extLst>
          </p:cNvPr>
          <p:cNvSpPr/>
          <p:nvPr/>
        </p:nvSpPr>
        <p:spPr>
          <a:xfrm>
            <a:off x="948510" y="6302037"/>
            <a:ext cx="2828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200" b="1" dirty="0"/>
          </a:p>
        </p:txBody>
      </p:sp>
    </p:spTree>
    <p:extLst>
      <p:ext uri="{BB962C8B-B14F-4D97-AF65-F5344CB8AC3E}">
        <p14:creationId xmlns:p14="http://schemas.microsoft.com/office/powerpoint/2010/main" val="15427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54" grpId="0"/>
      <p:bldP spid="2" grpId="0"/>
      <p:bldP spid="3" grpId="0"/>
      <p:bldP spid="6" grpId="0"/>
      <p:bldP spid="34" grpId="0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1" grpId="0" animBg="1"/>
      <p:bldP spid="82" grpId="0" animBg="1"/>
      <p:bldP spid="83" grpId="0" animBg="1"/>
      <p:bldP spid="85" grpId="0" animBg="1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44A6F83-CBB4-4CC5-A109-F6365EC4961A}"/>
              </a:ext>
            </a:extLst>
          </p:cNvPr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</a:p>
          <a:p>
            <a:pPr lvl="1" algn="l" rtl="0"/>
            <a:r>
              <a:rPr lang="he-IL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//===============בניית הצומת החדשה</a:t>
            </a:r>
            <a:endParaRPr lang="he-IL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 algn="l" rtl="0"/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he-IL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//===================</a:t>
            </a:r>
            <a:endParaRPr lang="he-IL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ראש הרשימה וזנב הרשימה מקבלים את כתובתה של הצומת החדשה</a:t>
            </a:r>
            <a:endParaRPr lang="he-IL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-&gt;prev = </a:t>
            </a:r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לא ריקה</a:t>
            </a:r>
            <a:endParaRPr lang="he-IL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)-&gt;next =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-&gt;prev = *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tail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he-IL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666779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2DE860-0E93-4FA8-A025-877CF1C93469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9108504" cy="64807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צומת ברשימה מקושרת דו-כיוונית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BCF60A9-186F-48D2-A72E-7955510B883D}"/>
              </a:ext>
            </a:extLst>
          </p:cNvPr>
          <p:cNvSpPr/>
          <p:nvPr/>
        </p:nvSpPr>
        <p:spPr>
          <a:xfrm>
            <a:off x="1592796" y="1412776"/>
            <a:ext cx="5958408" cy="32985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typedef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node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x;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node* prev;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node* next;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}Node;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9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כותרת 1">
            <a:extLst>
              <a:ext uri="{FF2B5EF4-FFF2-40B4-BE49-F238E27FC236}">
                <a16:creationId xmlns:a16="http://schemas.microsoft.com/office/drawing/2014/main" id="{F374802D-F7B9-45DD-ABC7-1E857097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1224136"/>
          </a:xfrm>
        </p:spPr>
        <p:txBody>
          <a:bodyPr>
            <a:noAutofit/>
          </a:bodyPr>
          <a:lstStyle/>
          <a:p>
            <a:pPr rtl="1"/>
            <a:r>
              <a:rPr lang="he-IL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שיוצרת רשימה מקושרת דו-כיוונית בעזרת הפונקציה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doubly_insert_to_end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F898B39-CD26-4F8C-8E4B-70F4D576E291}"/>
              </a:ext>
            </a:extLst>
          </p:cNvPr>
          <p:cNvSpPr/>
          <p:nvPr/>
        </p:nvSpPr>
        <p:spPr>
          <a:xfrm>
            <a:off x="570494" y="1484784"/>
            <a:ext cx="81779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*head = 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*tail=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tail, 5);</a:t>
            </a:r>
          </a:p>
          <a:p>
            <a:pPr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tail, 37);</a:t>
            </a:r>
          </a:p>
          <a:p>
            <a:pPr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tail, 1);</a:t>
            </a:r>
          </a:p>
          <a:p>
            <a:pPr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doubly_insert_to_end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tail, 42);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FF7B15-C1F9-4D72-B767-C225BFD683CD}"/>
              </a:ext>
            </a:extLst>
          </p:cNvPr>
          <p:cNvSpPr txBox="1"/>
          <p:nvPr/>
        </p:nvSpPr>
        <p:spPr>
          <a:xfrm>
            <a:off x="6571161" y="6351049"/>
            <a:ext cx="74214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ABABFA-A873-4607-91D8-EFCB32944BF8}"/>
              </a:ext>
            </a:extLst>
          </p:cNvPr>
          <p:cNvSpPr txBox="1"/>
          <p:nvPr/>
        </p:nvSpPr>
        <p:spPr>
          <a:xfrm>
            <a:off x="2411760" y="5481109"/>
            <a:ext cx="432048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</a:p>
          <a:p>
            <a:pPr algn="ctr"/>
            <a:endParaRPr lang="he-I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1C13DC-C281-4D9F-83E4-90E9D73C4561}"/>
              </a:ext>
            </a:extLst>
          </p:cNvPr>
          <p:cNvSpPr txBox="1"/>
          <p:nvPr/>
        </p:nvSpPr>
        <p:spPr>
          <a:xfrm>
            <a:off x="3514596" y="5477417"/>
            <a:ext cx="44582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37</a:t>
            </a:r>
          </a:p>
          <a:p>
            <a:pPr algn="ctr"/>
            <a:endParaRPr lang="he-IL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100C0B-E053-4E21-9AF2-3D8767A70509}"/>
              </a:ext>
            </a:extLst>
          </p:cNvPr>
          <p:cNvSpPr txBox="1"/>
          <p:nvPr/>
        </p:nvSpPr>
        <p:spPr>
          <a:xfrm>
            <a:off x="4840489" y="5490220"/>
            <a:ext cx="385133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</a:p>
          <a:p>
            <a:pPr algn="ctr"/>
            <a:endParaRPr lang="he-IL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E7A3DB-5D11-4943-B485-07DC487FEF52}"/>
              </a:ext>
            </a:extLst>
          </p:cNvPr>
          <p:cNvSpPr txBox="1"/>
          <p:nvPr/>
        </p:nvSpPr>
        <p:spPr>
          <a:xfrm>
            <a:off x="6068204" y="5485813"/>
            <a:ext cx="445821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42</a:t>
            </a:r>
          </a:p>
          <a:p>
            <a:pPr algn="ctr"/>
            <a:endParaRPr lang="he-IL" sz="2000" dirty="0"/>
          </a:p>
        </p:txBody>
      </p:sp>
      <p:sp>
        <p:nvSpPr>
          <p:cNvPr id="32" name="חץ: ימינה 31">
            <a:extLst>
              <a:ext uri="{FF2B5EF4-FFF2-40B4-BE49-F238E27FC236}">
                <a16:creationId xmlns:a16="http://schemas.microsoft.com/office/drawing/2014/main" id="{C58897DD-6B11-4560-B1C3-253ECD9AF532}"/>
              </a:ext>
            </a:extLst>
          </p:cNvPr>
          <p:cNvSpPr/>
          <p:nvPr/>
        </p:nvSpPr>
        <p:spPr>
          <a:xfrm>
            <a:off x="5247513" y="5535400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3B1390A1-7D4A-4794-B148-72D81C801641}"/>
              </a:ext>
            </a:extLst>
          </p:cNvPr>
          <p:cNvSpPr/>
          <p:nvPr/>
        </p:nvSpPr>
        <p:spPr>
          <a:xfrm>
            <a:off x="4010021" y="553343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26220-A12B-4671-BDEE-9A34039288B9}"/>
              </a:ext>
            </a:extLst>
          </p:cNvPr>
          <p:cNvSpPr txBox="1"/>
          <p:nvPr/>
        </p:nvSpPr>
        <p:spPr>
          <a:xfrm>
            <a:off x="1520857" y="4897917"/>
            <a:ext cx="90270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  <a:endParaRPr lang="he-IL" sz="2000" dirty="0"/>
          </a:p>
        </p:txBody>
      </p:sp>
      <p:sp>
        <p:nvSpPr>
          <p:cNvPr id="35" name="חץ: מכופף למעלה 34">
            <a:extLst>
              <a:ext uri="{FF2B5EF4-FFF2-40B4-BE49-F238E27FC236}">
                <a16:creationId xmlns:a16="http://schemas.microsoft.com/office/drawing/2014/main" id="{BC104339-4F4A-474B-89F5-E63ADE7D38E8}"/>
              </a:ext>
            </a:extLst>
          </p:cNvPr>
          <p:cNvSpPr/>
          <p:nvPr/>
        </p:nvSpPr>
        <p:spPr>
          <a:xfrm rot="5400000">
            <a:off x="1895081" y="5349054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6" name="חץ: ימינה 35">
            <a:extLst>
              <a:ext uri="{FF2B5EF4-FFF2-40B4-BE49-F238E27FC236}">
                <a16:creationId xmlns:a16="http://schemas.microsoft.com/office/drawing/2014/main" id="{FBDD7C52-4B4B-4396-971D-B3CA9A6BEBF7}"/>
              </a:ext>
            </a:extLst>
          </p:cNvPr>
          <p:cNvSpPr/>
          <p:nvPr/>
        </p:nvSpPr>
        <p:spPr>
          <a:xfrm rot="10800000">
            <a:off x="5247513" y="5928846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7" name="חץ: ימינה 36">
            <a:extLst>
              <a:ext uri="{FF2B5EF4-FFF2-40B4-BE49-F238E27FC236}">
                <a16:creationId xmlns:a16="http://schemas.microsoft.com/office/drawing/2014/main" id="{B720F2C0-DCB7-4F16-9B23-D5C4F78D5AE8}"/>
              </a:ext>
            </a:extLst>
          </p:cNvPr>
          <p:cNvSpPr/>
          <p:nvPr/>
        </p:nvSpPr>
        <p:spPr>
          <a:xfrm rot="10800000">
            <a:off x="3998795" y="5928846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D15CEF5A-9C35-43B7-9798-D877AD29CDD7}"/>
              </a:ext>
            </a:extLst>
          </p:cNvPr>
          <p:cNvSpPr/>
          <p:nvPr/>
        </p:nvSpPr>
        <p:spPr>
          <a:xfrm rot="10800000">
            <a:off x="2866433" y="5886460"/>
            <a:ext cx="624540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53A31563-3787-464C-82B9-AABC94962337}"/>
              </a:ext>
            </a:extLst>
          </p:cNvPr>
          <p:cNvSpPr/>
          <p:nvPr/>
        </p:nvSpPr>
        <p:spPr>
          <a:xfrm>
            <a:off x="2867539" y="5487541"/>
            <a:ext cx="624541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8" name="חץ: מכופף למעלה 47">
            <a:extLst>
              <a:ext uri="{FF2B5EF4-FFF2-40B4-BE49-F238E27FC236}">
                <a16:creationId xmlns:a16="http://schemas.microsoft.com/office/drawing/2014/main" id="{E4516E6A-AADF-4911-B578-867E9A6064C6}"/>
              </a:ext>
            </a:extLst>
          </p:cNvPr>
          <p:cNvSpPr/>
          <p:nvPr/>
        </p:nvSpPr>
        <p:spPr>
          <a:xfrm rot="16200000">
            <a:off x="6551407" y="5934909"/>
            <a:ext cx="472313" cy="432805"/>
          </a:xfrm>
          <a:prstGeom prst="bentUpArrow">
            <a:avLst>
              <a:gd name="adj1" fmla="val 27031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5EDF01BE-66FB-4097-835A-B14DCC638FB7}"/>
              </a:ext>
            </a:extLst>
          </p:cNvPr>
          <p:cNvSpPr/>
          <p:nvPr/>
        </p:nvSpPr>
        <p:spPr>
          <a:xfrm>
            <a:off x="1449444" y="4935580"/>
            <a:ext cx="6245113" cy="18040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42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8" grpId="0" animBg="1"/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דו-כיוונית מעגלית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2363871" y="3212983"/>
            <a:ext cx="432048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5</a:t>
            </a:r>
          </a:p>
          <a:p>
            <a:pPr algn="ctr"/>
            <a:endParaRPr lang="he-IL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748413" y="3213681"/>
            <a:ext cx="51979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37</a:t>
            </a:r>
          </a:p>
          <a:p>
            <a:pPr algn="ctr"/>
            <a:endParaRPr lang="he-IL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5196022" y="3196386"/>
            <a:ext cx="432048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1</a:t>
            </a:r>
          </a:p>
          <a:p>
            <a:pPr algn="ctr"/>
            <a:endParaRPr lang="he-IL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580564" y="3182519"/>
            <a:ext cx="51979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42</a:t>
            </a:r>
          </a:p>
          <a:p>
            <a:pPr algn="ctr"/>
            <a:endParaRPr lang="he-IL" sz="2400" dirty="0"/>
          </a:p>
        </p:txBody>
      </p:sp>
      <p:sp>
        <p:nvSpPr>
          <p:cNvPr id="43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708273" y="336559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4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4320920" y="336362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1335269" y="2528420"/>
            <a:ext cx="90270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head</a:t>
            </a:r>
            <a:endParaRPr lang="he-IL" sz="2400" dirty="0"/>
          </a:p>
        </p:txBody>
      </p:sp>
      <p:sp>
        <p:nvSpPr>
          <p:cNvPr id="9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863733" y="3088369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751948" y="2348880"/>
            <a:ext cx="7640105" cy="24482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7CD33-7936-4060-987F-CE13BCFEEDB2}"/>
              </a:ext>
            </a:extLst>
          </p:cNvPr>
          <p:cNvSpPr txBox="1"/>
          <p:nvPr/>
        </p:nvSpPr>
        <p:spPr>
          <a:xfrm>
            <a:off x="7092576" y="4317200"/>
            <a:ext cx="78523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tail</a:t>
            </a:r>
            <a:endParaRPr lang="he-IL" sz="2400" dirty="0"/>
          </a:p>
        </p:txBody>
      </p:sp>
      <p:sp>
        <p:nvSpPr>
          <p:cNvPr id="19" name="חץ: מכופף למעלה 18">
            <a:extLst>
              <a:ext uri="{FF2B5EF4-FFF2-40B4-BE49-F238E27FC236}">
                <a16:creationId xmlns:a16="http://schemas.microsoft.com/office/drawing/2014/main" id="{7DF474F8-F5F4-4E2D-885B-37542C7C60F5}"/>
              </a:ext>
            </a:extLst>
          </p:cNvPr>
          <p:cNvSpPr/>
          <p:nvPr/>
        </p:nvSpPr>
        <p:spPr>
          <a:xfrm rot="16200000">
            <a:off x="7024288" y="3857977"/>
            <a:ext cx="630683" cy="432805"/>
          </a:xfrm>
          <a:prstGeom prst="bentUpArrow">
            <a:avLst>
              <a:gd name="adj1" fmla="val 33126"/>
              <a:gd name="adj2" fmla="val 28047"/>
              <a:gd name="adj3" fmla="val 33126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4BFB8572-C15D-4114-B371-42F13B6F38B7}"/>
              </a:ext>
            </a:extLst>
          </p:cNvPr>
          <p:cNvSpPr/>
          <p:nvPr/>
        </p:nvSpPr>
        <p:spPr>
          <a:xfrm rot="10800000">
            <a:off x="5708273" y="375903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17DCD105-E255-4FCD-821B-A28D2903F793}"/>
              </a:ext>
            </a:extLst>
          </p:cNvPr>
          <p:cNvSpPr/>
          <p:nvPr/>
        </p:nvSpPr>
        <p:spPr>
          <a:xfrm rot="10800000">
            <a:off x="4309694" y="3759039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9D2A3136-A8E0-4538-A478-80A7DFC61BED}"/>
              </a:ext>
            </a:extLst>
          </p:cNvPr>
          <p:cNvSpPr/>
          <p:nvPr/>
        </p:nvSpPr>
        <p:spPr>
          <a:xfrm rot="10800000">
            <a:off x="2862085" y="3767862"/>
            <a:ext cx="792088" cy="2648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B96B1F3F-25E4-4FB1-89FD-32292646CAF3}"/>
              </a:ext>
            </a:extLst>
          </p:cNvPr>
          <p:cNvSpPr/>
          <p:nvPr/>
        </p:nvSpPr>
        <p:spPr>
          <a:xfrm>
            <a:off x="2845015" y="333200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3" name="חץ: פניית פרסה 22">
            <a:extLst>
              <a:ext uri="{FF2B5EF4-FFF2-40B4-BE49-F238E27FC236}">
                <a16:creationId xmlns:a16="http://schemas.microsoft.com/office/drawing/2014/main" id="{93317736-E0D9-40CC-8D05-1804F9D81053}"/>
              </a:ext>
            </a:extLst>
          </p:cNvPr>
          <p:cNvSpPr/>
          <p:nvPr/>
        </p:nvSpPr>
        <p:spPr>
          <a:xfrm flipV="1">
            <a:off x="2509751" y="4061005"/>
            <a:ext cx="4430332" cy="37615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חץ: פניית פרסה 27">
            <a:extLst>
              <a:ext uri="{FF2B5EF4-FFF2-40B4-BE49-F238E27FC236}">
                <a16:creationId xmlns:a16="http://schemas.microsoft.com/office/drawing/2014/main" id="{01DEEEA0-691B-470E-982E-778C4373B898}"/>
              </a:ext>
            </a:extLst>
          </p:cNvPr>
          <p:cNvSpPr/>
          <p:nvPr/>
        </p:nvSpPr>
        <p:spPr>
          <a:xfrm rot="10800000" flipV="1">
            <a:off x="2487397" y="2712658"/>
            <a:ext cx="4430332" cy="44586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1" grpId="0" animBg="1"/>
      <p:bldP spid="32" grpId="0" animBg="1"/>
      <p:bldP spid="41" grpId="0" animBg="1"/>
      <p:bldP spid="43" grpId="0" animBg="1"/>
      <p:bldP spid="44" grpId="0" animBg="1"/>
      <p:bldP spid="46" grpId="0"/>
      <p:bldP spid="9" grpId="0" animBg="1"/>
      <p:bldP spid="10" grpId="0" animBg="1"/>
      <p:bldP spid="18" grpId="0"/>
      <p:bldP spid="19" grpId="0" animBg="1"/>
      <p:bldP spid="22" grpId="0" animBg="1"/>
      <p:bldP spid="24" grpId="0" animBg="1"/>
      <p:bldP spid="25" grpId="0" animBg="1"/>
      <p:bldP spid="27" grpId="0" animBg="1"/>
      <p:bldP spid="23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r>
              <a:rPr lang="he-IL" sz="2400" b="1" dirty="0"/>
              <a:t>האלגוריתם:</a:t>
            </a:r>
          </a:p>
          <a:p>
            <a:endParaRPr lang="he-IL" sz="2400" b="1" dirty="0"/>
          </a:p>
          <a:p>
            <a:pPr marL="457200" indent="-457200">
              <a:buFont typeface="+mj-lt"/>
              <a:buAutoNum type="arabicPeriod"/>
            </a:pPr>
            <a:r>
              <a:rPr lang="he-IL" sz="2400" dirty="0"/>
              <a:t>ניצור צומת חדשה (המצביע </a:t>
            </a:r>
            <a:r>
              <a:rPr lang="en-US" sz="2400" dirty="0" err="1"/>
              <a:t>new_node</a:t>
            </a:r>
            <a:r>
              <a:rPr lang="he-IL" sz="2400" dirty="0"/>
              <a:t> יצביע עליה)</a:t>
            </a:r>
          </a:p>
          <a:p>
            <a:endParaRPr lang="he-IL" sz="2400" dirty="0"/>
          </a:p>
          <a:p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r>
              <a:rPr lang="he-IL" sz="2400" dirty="0"/>
              <a:t>נשים בשדה </a:t>
            </a:r>
            <a:r>
              <a:rPr lang="en-US" sz="2400" dirty="0"/>
              <a:t>x</a:t>
            </a:r>
            <a:r>
              <a:rPr lang="he-IL" sz="2400" dirty="0"/>
              <a:t> של הצומת החדשה את הנתון שהתקבל כפרמטר (לדוגמא: 9).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27D08E-118E-4142-8088-981D82CEE02E}"/>
              </a:ext>
            </a:extLst>
          </p:cNvPr>
          <p:cNvSpPr txBox="1"/>
          <p:nvPr/>
        </p:nvSpPr>
        <p:spPr>
          <a:xfrm>
            <a:off x="6052459" y="2216215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80425-FED8-42E1-882C-06A72EB1081C}"/>
              </a:ext>
            </a:extLst>
          </p:cNvPr>
          <p:cNvSpPr txBox="1"/>
          <p:nvPr/>
        </p:nvSpPr>
        <p:spPr>
          <a:xfrm>
            <a:off x="5944447" y="2638817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90F800-926A-45BA-B0FE-469FF22D2719}"/>
              </a:ext>
            </a:extLst>
          </p:cNvPr>
          <p:cNvSpPr txBox="1"/>
          <p:nvPr/>
        </p:nvSpPr>
        <p:spPr>
          <a:xfrm>
            <a:off x="5149759" y="2204864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18B04E-D3A3-4A53-89E1-1400C20DEB93}"/>
              </a:ext>
            </a:extLst>
          </p:cNvPr>
          <p:cNvSpPr txBox="1"/>
          <p:nvPr/>
        </p:nvSpPr>
        <p:spPr>
          <a:xfrm>
            <a:off x="6471878" y="2216215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D132A6-494F-43FE-81D4-ED6F5F4890AF}"/>
              </a:ext>
            </a:extLst>
          </p:cNvPr>
          <p:cNvSpPr txBox="1"/>
          <p:nvPr/>
        </p:nvSpPr>
        <p:spPr>
          <a:xfrm>
            <a:off x="6484507" y="2649020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E8D3D6-C71A-4953-8DDC-FF317B02348D}"/>
              </a:ext>
            </a:extLst>
          </p:cNvPr>
          <p:cNvSpPr txBox="1"/>
          <p:nvPr/>
        </p:nvSpPr>
        <p:spPr>
          <a:xfrm>
            <a:off x="3248755" y="2216215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500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23C1C-6CB1-4287-BC6E-78E01AB715F6}"/>
              </a:ext>
            </a:extLst>
          </p:cNvPr>
          <p:cNvSpPr txBox="1"/>
          <p:nvPr/>
        </p:nvSpPr>
        <p:spPr>
          <a:xfrm>
            <a:off x="1305772" y="2204864"/>
            <a:ext cx="185078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 err="1"/>
              <a:t>new_node</a:t>
            </a:r>
            <a:endParaRPr lang="he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7C0737-A80B-484D-A071-BF5F08BDF1EE}"/>
              </a:ext>
            </a:extLst>
          </p:cNvPr>
          <p:cNvSpPr txBox="1"/>
          <p:nvPr/>
        </p:nvSpPr>
        <p:spPr>
          <a:xfrm>
            <a:off x="6052459" y="4798580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9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9CA0D9-15FE-4584-A723-8739C892A7C8}"/>
              </a:ext>
            </a:extLst>
          </p:cNvPr>
          <p:cNvSpPr txBox="1"/>
          <p:nvPr/>
        </p:nvSpPr>
        <p:spPr>
          <a:xfrm>
            <a:off x="5149759" y="4787229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FB95FC-485D-46A8-990F-E5B88F0835D3}"/>
              </a:ext>
            </a:extLst>
          </p:cNvPr>
          <p:cNvSpPr txBox="1"/>
          <p:nvPr/>
        </p:nvSpPr>
        <p:spPr>
          <a:xfrm>
            <a:off x="6471878" y="4798580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147A53-4F24-4D68-9526-E703905BEB35}"/>
              </a:ext>
            </a:extLst>
          </p:cNvPr>
          <p:cNvSpPr txBox="1"/>
          <p:nvPr/>
        </p:nvSpPr>
        <p:spPr>
          <a:xfrm>
            <a:off x="3248755" y="4798580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500</a:t>
            </a:r>
            <a:endParaRPr lang="he-IL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748A8D-DBBF-4FF9-A4E1-D41B7DD4D1DE}"/>
              </a:ext>
            </a:extLst>
          </p:cNvPr>
          <p:cNvSpPr txBox="1"/>
          <p:nvPr/>
        </p:nvSpPr>
        <p:spPr>
          <a:xfrm>
            <a:off x="1305772" y="4787229"/>
            <a:ext cx="185078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 err="1"/>
              <a:t>new_node</a:t>
            </a:r>
            <a:endParaRPr lang="he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0A9EE1-8A22-4AA7-BB09-8A957FA29C07}"/>
              </a:ext>
            </a:extLst>
          </p:cNvPr>
          <p:cNvSpPr txBox="1"/>
          <p:nvPr/>
        </p:nvSpPr>
        <p:spPr>
          <a:xfrm>
            <a:off x="5911767" y="5248638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7887D1-EE2C-4A11-9E13-B1C3745BF623}"/>
              </a:ext>
            </a:extLst>
          </p:cNvPr>
          <p:cNvSpPr txBox="1"/>
          <p:nvPr/>
        </p:nvSpPr>
        <p:spPr>
          <a:xfrm>
            <a:off x="6451827" y="5258841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86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animBg="1"/>
      <p:bldP spid="47" grpId="0"/>
      <p:bldP spid="49" grpId="0"/>
      <p:bldP spid="50" grpId="0" animBg="1"/>
      <p:bldP spid="51" grpId="0"/>
      <p:bldP spid="53" grpId="0" animBg="1"/>
      <p:bldP spid="56" grpId="0"/>
      <p:bldP spid="57" grpId="0" animBg="1"/>
      <p:bldP spid="58" grpId="0"/>
      <p:bldP spid="59" grpId="0" animBg="1"/>
      <p:bldP spid="60" grpId="0" animBg="1"/>
      <p:bldP spid="61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he-IL" sz="2400" dirty="0"/>
              <a:t>תמונת המצב כעת היא רשימה מצד אחד (ריקה או לא) וצומת חדשה מצד שני.</a:t>
            </a:r>
          </a:p>
          <a:p>
            <a:pPr lvl="1"/>
            <a:endParaRPr lang="he-IL" sz="2400" dirty="0"/>
          </a:p>
          <a:p>
            <a:pPr lvl="1"/>
            <a:r>
              <a:rPr lang="he-IL" sz="2400" dirty="0"/>
              <a:t>אם הרשימה ריקה:</a:t>
            </a:r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r>
              <a:rPr lang="he-IL" sz="2400" dirty="0"/>
              <a:t>אם הרשימה לא ריקה: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8A1E8-BA8F-4E57-B3B8-67FA0B0B9A8B}"/>
              </a:ext>
            </a:extLst>
          </p:cNvPr>
          <p:cNvSpPr txBox="1"/>
          <p:nvPr/>
        </p:nvSpPr>
        <p:spPr>
          <a:xfrm>
            <a:off x="986675" y="516703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69A02A-17E9-4E7C-8F23-0F7673001728}"/>
              </a:ext>
            </a:extLst>
          </p:cNvPr>
          <p:cNvSpPr txBox="1"/>
          <p:nvPr/>
        </p:nvSpPr>
        <p:spPr>
          <a:xfrm>
            <a:off x="2371217" y="5167730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7443F6-E4B0-4E27-A53F-68186140E9A8}"/>
              </a:ext>
            </a:extLst>
          </p:cNvPr>
          <p:cNvSpPr txBox="1"/>
          <p:nvPr/>
        </p:nvSpPr>
        <p:spPr>
          <a:xfrm>
            <a:off x="3971783" y="518089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7CB9C7-2E0D-4E96-83DC-A88DF50687A9}"/>
              </a:ext>
            </a:extLst>
          </p:cNvPr>
          <p:cNvSpPr txBox="1"/>
          <p:nvPr/>
        </p:nvSpPr>
        <p:spPr>
          <a:xfrm>
            <a:off x="5356325" y="5167032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68" name="חץ: ימינה 67">
            <a:extLst>
              <a:ext uri="{FF2B5EF4-FFF2-40B4-BE49-F238E27FC236}">
                <a16:creationId xmlns:a16="http://schemas.microsoft.com/office/drawing/2014/main" id="{E819F6B2-9E45-470C-8597-1B2F1A298516}"/>
              </a:ext>
            </a:extLst>
          </p:cNvPr>
          <p:cNvSpPr/>
          <p:nvPr/>
        </p:nvSpPr>
        <p:spPr>
          <a:xfrm>
            <a:off x="1498926" y="532605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: ימינה 68">
            <a:extLst>
              <a:ext uri="{FF2B5EF4-FFF2-40B4-BE49-F238E27FC236}">
                <a16:creationId xmlns:a16="http://schemas.microsoft.com/office/drawing/2014/main" id="{0868E576-DD85-48AA-87BB-892E02BB6C4E}"/>
              </a:ext>
            </a:extLst>
          </p:cNvPr>
          <p:cNvSpPr/>
          <p:nvPr/>
        </p:nvSpPr>
        <p:spPr>
          <a:xfrm>
            <a:off x="4484034" y="535010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חץ: ימינה 69">
            <a:extLst>
              <a:ext uri="{FF2B5EF4-FFF2-40B4-BE49-F238E27FC236}">
                <a16:creationId xmlns:a16="http://schemas.microsoft.com/office/drawing/2014/main" id="{CF2FAE1F-1B9C-4629-A9AB-DB9BC57765C5}"/>
              </a:ext>
            </a:extLst>
          </p:cNvPr>
          <p:cNvSpPr/>
          <p:nvPr/>
        </p:nvSpPr>
        <p:spPr>
          <a:xfrm>
            <a:off x="3096681" y="534814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1EDCC7-AE2E-44D5-96D4-0DE001C76F80}"/>
              </a:ext>
            </a:extLst>
          </p:cNvPr>
          <p:cNvSpPr txBox="1"/>
          <p:nvPr/>
        </p:nvSpPr>
        <p:spPr>
          <a:xfrm>
            <a:off x="-99703" y="4507734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72" name="חץ: מכופף למעלה 71">
            <a:extLst>
              <a:ext uri="{FF2B5EF4-FFF2-40B4-BE49-F238E27FC236}">
                <a16:creationId xmlns:a16="http://schemas.microsoft.com/office/drawing/2014/main" id="{EA992442-8A61-4854-8CD4-B742430DDC2E}"/>
              </a:ext>
            </a:extLst>
          </p:cNvPr>
          <p:cNvSpPr/>
          <p:nvPr/>
        </p:nvSpPr>
        <p:spPr>
          <a:xfrm rot="5400000">
            <a:off x="388486" y="510707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חץ: פניית פרסה 73">
            <a:extLst>
              <a:ext uri="{FF2B5EF4-FFF2-40B4-BE49-F238E27FC236}">
                <a16:creationId xmlns:a16="http://schemas.microsoft.com/office/drawing/2014/main" id="{CD8B75D8-875A-4DD6-9808-3DD799731F3F}"/>
              </a:ext>
            </a:extLst>
          </p:cNvPr>
          <p:cNvSpPr/>
          <p:nvPr/>
        </p:nvSpPr>
        <p:spPr>
          <a:xfrm rot="10800000">
            <a:off x="1118208" y="5704117"/>
            <a:ext cx="4708653" cy="357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A223C4-EF3E-43B7-A043-ACAD79CE305F}"/>
              </a:ext>
            </a:extLst>
          </p:cNvPr>
          <p:cNvSpPr txBox="1"/>
          <p:nvPr/>
        </p:nvSpPr>
        <p:spPr>
          <a:xfrm>
            <a:off x="7251873" y="258767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ADC89A-EAF2-4DD4-A3B3-21D23D2C19C1}"/>
              </a:ext>
            </a:extLst>
          </p:cNvPr>
          <p:cNvSpPr txBox="1"/>
          <p:nvPr/>
        </p:nvSpPr>
        <p:spPr>
          <a:xfrm>
            <a:off x="6349173" y="2576326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CCD188-8401-4BB8-8511-03CA5A5DDB0E}"/>
              </a:ext>
            </a:extLst>
          </p:cNvPr>
          <p:cNvSpPr txBox="1"/>
          <p:nvPr/>
        </p:nvSpPr>
        <p:spPr>
          <a:xfrm>
            <a:off x="7671292" y="2587677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DDA893-8B27-4038-A7E2-4F820EA155D6}"/>
              </a:ext>
            </a:extLst>
          </p:cNvPr>
          <p:cNvSpPr txBox="1"/>
          <p:nvPr/>
        </p:nvSpPr>
        <p:spPr>
          <a:xfrm>
            <a:off x="7111181" y="3037735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B633B7-E0C0-4E13-992C-645A32EC284D}"/>
              </a:ext>
            </a:extLst>
          </p:cNvPr>
          <p:cNvSpPr txBox="1"/>
          <p:nvPr/>
        </p:nvSpPr>
        <p:spPr>
          <a:xfrm>
            <a:off x="7651241" y="3047938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7DFE2-966B-4157-8C9D-1227A83D777A}"/>
              </a:ext>
            </a:extLst>
          </p:cNvPr>
          <p:cNvSpPr txBox="1"/>
          <p:nvPr/>
        </p:nvSpPr>
        <p:spPr>
          <a:xfrm>
            <a:off x="-30936" y="2607092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2661D9-8A2F-461C-86A2-DBAFE81FC575}"/>
              </a:ext>
            </a:extLst>
          </p:cNvPr>
          <p:cNvSpPr txBox="1"/>
          <p:nvPr/>
        </p:nvSpPr>
        <p:spPr>
          <a:xfrm>
            <a:off x="990273" y="2607092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C9254-981E-49DE-B0C0-CD5168F8FE43}"/>
              </a:ext>
            </a:extLst>
          </p:cNvPr>
          <p:cNvSpPr txBox="1"/>
          <p:nvPr/>
        </p:nvSpPr>
        <p:spPr>
          <a:xfrm>
            <a:off x="7251873" y="514084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84C2A9-14D3-43B3-95F4-DB3A69A6A048}"/>
              </a:ext>
            </a:extLst>
          </p:cNvPr>
          <p:cNvSpPr txBox="1"/>
          <p:nvPr/>
        </p:nvSpPr>
        <p:spPr>
          <a:xfrm>
            <a:off x="6349173" y="5129496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54F76-0BF4-4CD7-8390-EF4A27CA4C94}"/>
              </a:ext>
            </a:extLst>
          </p:cNvPr>
          <p:cNvSpPr txBox="1"/>
          <p:nvPr/>
        </p:nvSpPr>
        <p:spPr>
          <a:xfrm>
            <a:off x="7671292" y="5140847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7F7EDF-674D-487C-B0C3-348405E1EBA1}"/>
              </a:ext>
            </a:extLst>
          </p:cNvPr>
          <p:cNvSpPr txBox="1"/>
          <p:nvPr/>
        </p:nvSpPr>
        <p:spPr>
          <a:xfrm>
            <a:off x="7111181" y="5590905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C4B693-3ECD-46D5-8294-D50D69DCB765}"/>
              </a:ext>
            </a:extLst>
          </p:cNvPr>
          <p:cNvSpPr txBox="1"/>
          <p:nvPr/>
        </p:nvSpPr>
        <p:spPr>
          <a:xfrm>
            <a:off x="7651241" y="5601108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B2D54BB-C0B5-4195-927E-69DEDC7F3886}"/>
              </a:ext>
            </a:extLst>
          </p:cNvPr>
          <p:cNvSpPr/>
          <p:nvPr/>
        </p:nvSpPr>
        <p:spPr>
          <a:xfrm>
            <a:off x="59662" y="2348880"/>
            <a:ext cx="8760810" cy="13788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48D7A5F3-6FB1-4B45-96BA-8BAC9B946EF4}"/>
              </a:ext>
            </a:extLst>
          </p:cNvPr>
          <p:cNvSpPr/>
          <p:nvPr/>
        </p:nvSpPr>
        <p:spPr>
          <a:xfrm>
            <a:off x="59662" y="4515751"/>
            <a:ext cx="8760810" cy="1750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8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4" grpId="0" animBg="1"/>
      <p:bldP spid="75" grpId="0" animBg="1"/>
      <p:bldP spid="76" grpId="0"/>
      <p:bldP spid="77" grpId="0" animBg="1"/>
      <p:bldP spid="78" grpId="0"/>
      <p:bldP spid="79" grpId="0"/>
      <p:bldP spid="37" grpId="0"/>
      <p:bldP spid="38" grpId="0" animBg="1"/>
      <p:bldP spid="39" grpId="0" animBg="1"/>
      <p:bldP spid="42" grpId="0"/>
      <p:bldP spid="43" grpId="0" animBg="1"/>
      <p:bldP spid="46" grpId="0"/>
      <p:bldP spid="48" grpId="0"/>
      <p:bldP spid="3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4893647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he-IL" sz="2400" dirty="0"/>
              <a:t>אם הרשימה ריקה</a:t>
            </a:r>
          </a:p>
          <a:p>
            <a:pPr marL="457200" indent="-457200">
              <a:buFont typeface="+mj-lt"/>
              <a:buAutoNum type="arabicPeriod" startAt="3"/>
            </a:pPr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lvl="1"/>
            <a:r>
              <a:rPr lang="he-IL" sz="2400" dirty="0"/>
              <a:t>נשים ב-</a:t>
            </a:r>
            <a:r>
              <a:rPr lang="en-US" sz="2400" dirty="0"/>
              <a:t>head</a:t>
            </a:r>
            <a:r>
              <a:rPr lang="he-IL" sz="2400" dirty="0"/>
              <a:t> את כתובתה של הצומת החדשה (שנמצאת במצביע </a:t>
            </a:r>
            <a:r>
              <a:rPr lang="en-US" sz="2400" dirty="0" err="1"/>
              <a:t>new_node</a:t>
            </a:r>
            <a:r>
              <a:rPr lang="he-IL" sz="2400" dirty="0"/>
              <a:t>)</a:t>
            </a:r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sz="24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4CDE79-4456-48C7-829D-C5D0D37C238B}"/>
              </a:ext>
            </a:extLst>
          </p:cNvPr>
          <p:cNvSpPr txBox="1"/>
          <p:nvPr/>
        </p:nvSpPr>
        <p:spPr>
          <a:xfrm>
            <a:off x="7356272" y="163047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9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2CF5E-0E25-4E48-AB93-5382DB497823}"/>
              </a:ext>
            </a:extLst>
          </p:cNvPr>
          <p:cNvSpPr txBox="1"/>
          <p:nvPr/>
        </p:nvSpPr>
        <p:spPr>
          <a:xfrm>
            <a:off x="6453572" y="1619123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F0E29C-E794-435D-84A2-13083C321205}"/>
              </a:ext>
            </a:extLst>
          </p:cNvPr>
          <p:cNvSpPr txBox="1"/>
          <p:nvPr/>
        </p:nvSpPr>
        <p:spPr>
          <a:xfrm>
            <a:off x="7775691" y="1630474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BBB1D7-8C7E-4FBF-B73C-DA04BB227DDA}"/>
              </a:ext>
            </a:extLst>
          </p:cNvPr>
          <p:cNvSpPr txBox="1"/>
          <p:nvPr/>
        </p:nvSpPr>
        <p:spPr>
          <a:xfrm>
            <a:off x="7215580" y="2080532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80279F-2E1B-4D33-B914-70B43542AB00}"/>
              </a:ext>
            </a:extLst>
          </p:cNvPr>
          <p:cNvSpPr txBox="1"/>
          <p:nvPr/>
        </p:nvSpPr>
        <p:spPr>
          <a:xfrm>
            <a:off x="7755640" y="2090735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242F3-F151-4CFE-AD0F-AA5A77D288A5}"/>
              </a:ext>
            </a:extLst>
          </p:cNvPr>
          <p:cNvSpPr txBox="1"/>
          <p:nvPr/>
        </p:nvSpPr>
        <p:spPr>
          <a:xfrm>
            <a:off x="73463" y="1649889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F06B9-B375-47FF-9D98-2AAE4769A531}"/>
              </a:ext>
            </a:extLst>
          </p:cNvPr>
          <p:cNvSpPr txBox="1"/>
          <p:nvPr/>
        </p:nvSpPr>
        <p:spPr>
          <a:xfrm>
            <a:off x="1094672" y="1649889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767EB0E-0625-44C5-B4C2-976E27CAD0E8}"/>
              </a:ext>
            </a:extLst>
          </p:cNvPr>
          <p:cNvSpPr/>
          <p:nvPr/>
        </p:nvSpPr>
        <p:spPr>
          <a:xfrm>
            <a:off x="191595" y="1391677"/>
            <a:ext cx="8760810" cy="13788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C773E0-A675-4801-B8AD-4A6A05CE1F75}"/>
              </a:ext>
            </a:extLst>
          </p:cNvPr>
          <p:cNvSpPr txBox="1"/>
          <p:nvPr/>
        </p:nvSpPr>
        <p:spPr>
          <a:xfrm>
            <a:off x="7356272" y="406809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9</a:t>
            </a:r>
            <a:endParaRPr lang="he-IL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E9EA52-9328-49B1-98AA-425E72ECDB96}"/>
              </a:ext>
            </a:extLst>
          </p:cNvPr>
          <p:cNvSpPr txBox="1"/>
          <p:nvPr/>
        </p:nvSpPr>
        <p:spPr>
          <a:xfrm>
            <a:off x="6453572" y="4056748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6AE096-C994-45F3-8E45-C728BC8F126A}"/>
              </a:ext>
            </a:extLst>
          </p:cNvPr>
          <p:cNvSpPr txBox="1"/>
          <p:nvPr/>
        </p:nvSpPr>
        <p:spPr>
          <a:xfrm>
            <a:off x="7775691" y="4068099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E95511-A2D2-46BD-BEED-0E71AE5254EA}"/>
              </a:ext>
            </a:extLst>
          </p:cNvPr>
          <p:cNvSpPr txBox="1"/>
          <p:nvPr/>
        </p:nvSpPr>
        <p:spPr>
          <a:xfrm>
            <a:off x="7215580" y="4518157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0B5D3A-B581-4023-9268-1CAC63129FD8}"/>
              </a:ext>
            </a:extLst>
          </p:cNvPr>
          <p:cNvSpPr txBox="1"/>
          <p:nvPr/>
        </p:nvSpPr>
        <p:spPr>
          <a:xfrm>
            <a:off x="7755640" y="4528360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323BD5-4AC8-4E8F-B51C-B679E1E3AD3D}"/>
              </a:ext>
            </a:extLst>
          </p:cNvPr>
          <p:cNvSpPr txBox="1"/>
          <p:nvPr/>
        </p:nvSpPr>
        <p:spPr>
          <a:xfrm>
            <a:off x="73463" y="4087514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7CA395-967A-4799-A220-8363455FEEDF}"/>
              </a:ext>
            </a:extLst>
          </p:cNvPr>
          <p:cNvSpPr txBox="1"/>
          <p:nvPr/>
        </p:nvSpPr>
        <p:spPr>
          <a:xfrm>
            <a:off x="1094672" y="4087514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500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C8CF27E6-11B8-4299-B754-33359F4553CD}"/>
              </a:ext>
            </a:extLst>
          </p:cNvPr>
          <p:cNvSpPr/>
          <p:nvPr/>
        </p:nvSpPr>
        <p:spPr>
          <a:xfrm>
            <a:off x="191595" y="3829302"/>
            <a:ext cx="8760810" cy="13788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1559D85A-CCFA-49A9-BBBA-0C60D95A19E4}"/>
              </a:ext>
            </a:extLst>
          </p:cNvPr>
          <p:cNvSpPr/>
          <p:nvPr/>
        </p:nvSpPr>
        <p:spPr>
          <a:xfrm>
            <a:off x="2184628" y="4216697"/>
            <a:ext cx="4325295" cy="3014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25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9" grpId="0"/>
      <p:bldP spid="20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/>
      <p:bldP spid="28" grpId="0" animBg="1"/>
      <p:bldP spid="30" grpId="0"/>
      <p:bldP spid="31" grpId="0"/>
      <p:bldP spid="32" grpId="0"/>
      <p:bldP spid="34" grpId="0" animBg="1"/>
      <p:bldP spid="35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4154984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he-IL" sz="2400" dirty="0"/>
              <a:t>אם הרשימה לא ריקה:</a:t>
            </a:r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marL="914400" lvl="1" indent="-457200">
              <a:buFont typeface="+mj-lt"/>
              <a:buAutoNum type="arabicPeriod" startAt="4"/>
            </a:pPr>
            <a:endParaRPr lang="he-IL" sz="2400" dirty="0"/>
          </a:p>
          <a:p>
            <a:pPr lvl="1"/>
            <a:r>
              <a:rPr lang="he-IL" sz="2400" dirty="0"/>
              <a:t>נשים ב-</a:t>
            </a:r>
            <a:r>
              <a:rPr lang="en-US" sz="2400" dirty="0"/>
              <a:t>next</a:t>
            </a:r>
            <a:r>
              <a:rPr lang="he-IL" sz="2400" dirty="0"/>
              <a:t> של הצומת האחרונה את כתובתה של הצומת החדשה (שנמצאת במצביע </a:t>
            </a:r>
            <a:r>
              <a:rPr lang="en-US" sz="2400" dirty="0" err="1"/>
              <a:t>new_node</a:t>
            </a:r>
            <a:r>
              <a:rPr lang="he-IL" sz="2400" dirty="0"/>
              <a:t>)</a:t>
            </a:r>
          </a:p>
          <a:p>
            <a:pPr lvl="1"/>
            <a:endParaRPr lang="he-IL" sz="24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8A1E8-BA8F-4E57-B3B8-67FA0B0B9A8B}"/>
              </a:ext>
            </a:extLst>
          </p:cNvPr>
          <p:cNvSpPr txBox="1"/>
          <p:nvPr/>
        </p:nvSpPr>
        <p:spPr>
          <a:xfrm>
            <a:off x="1160059" y="206405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69A02A-17E9-4E7C-8F23-0F7673001728}"/>
              </a:ext>
            </a:extLst>
          </p:cNvPr>
          <p:cNvSpPr txBox="1"/>
          <p:nvPr/>
        </p:nvSpPr>
        <p:spPr>
          <a:xfrm>
            <a:off x="2544601" y="206475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7443F6-E4B0-4E27-A53F-68186140E9A8}"/>
              </a:ext>
            </a:extLst>
          </p:cNvPr>
          <p:cNvSpPr txBox="1"/>
          <p:nvPr/>
        </p:nvSpPr>
        <p:spPr>
          <a:xfrm>
            <a:off x="4145167" y="207792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7CB9C7-2E0D-4E96-83DC-A88DF50687A9}"/>
              </a:ext>
            </a:extLst>
          </p:cNvPr>
          <p:cNvSpPr txBox="1"/>
          <p:nvPr/>
        </p:nvSpPr>
        <p:spPr>
          <a:xfrm>
            <a:off x="5529709" y="206405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68" name="חץ: ימינה 67">
            <a:extLst>
              <a:ext uri="{FF2B5EF4-FFF2-40B4-BE49-F238E27FC236}">
                <a16:creationId xmlns:a16="http://schemas.microsoft.com/office/drawing/2014/main" id="{E819F6B2-9E45-470C-8597-1B2F1A298516}"/>
              </a:ext>
            </a:extLst>
          </p:cNvPr>
          <p:cNvSpPr/>
          <p:nvPr/>
        </p:nvSpPr>
        <p:spPr>
          <a:xfrm>
            <a:off x="1672310" y="222307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: ימינה 68">
            <a:extLst>
              <a:ext uri="{FF2B5EF4-FFF2-40B4-BE49-F238E27FC236}">
                <a16:creationId xmlns:a16="http://schemas.microsoft.com/office/drawing/2014/main" id="{0868E576-DD85-48AA-87BB-892E02BB6C4E}"/>
              </a:ext>
            </a:extLst>
          </p:cNvPr>
          <p:cNvSpPr/>
          <p:nvPr/>
        </p:nvSpPr>
        <p:spPr>
          <a:xfrm>
            <a:off x="4657418" y="224713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חץ: ימינה 69">
            <a:extLst>
              <a:ext uri="{FF2B5EF4-FFF2-40B4-BE49-F238E27FC236}">
                <a16:creationId xmlns:a16="http://schemas.microsoft.com/office/drawing/2014/main" id="{CF2FAE1F-1B9C-4629-A9AB-DB9BC57765C5}"/>
              </a:ext>
            </a:extLst>
          </p:cNvPr>
          <p:cNvSpPr/>
          <p:nvPr/>
        </p:nvSpPr>
        <p:spPr>
          <a:xfrm>
            <a:off x="3270065" y="224516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1EDCC7-AE2E-44D5-96D4-0DE001C76F80}"/>
              </a:ext>
            </a:extLst>
          </p:cNvPr>
          <p:cNvSpPr txBox="1"/>
          <p:nvPr/>
        </p:nvSpPr>
        <p:spPr>
          <a:xfrm>
            <a:off x="73681" y="1404759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72" name="חץ: מכופף למעלה 71">
            <a:extLst>
              <a:ext uri="{FF2B5EF4-FFF2-40B4-BE49-F238E27FC236}">
                <a16:creationId xmlns:a16="http://schemas.microsoft.com/office/drawing/2014/main" id="{EA992442-8A61-4854-8CD4-B742430DDC2E}"/>
              </a:ext>
            </a:extLst>
          </p:cNvPr>
          <p:cNvSpPr/>
          <p:nvPr/>
        </p:nvSpPr>
        <p:spPr>
          <a:xfrm rot="5400000">
            <a:off x="561870" y="2004098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חץ: פניית פרסה 73">
            <a:extLst>
              <a:ext uri="{FF2B5EF4-FFF2-40B4-BE49-F238E27FC236}">
                <a16:creationId xmlns:a16="http://schemas.microsoft.com/office/drawing/2014/main" id="{CD8B75D8-875A-4DD6-9808-3DD799731F3F}"/>
              </a:ext>
            </a:extLst>
          </p:cNvPr>
          <p:cNvSpPr/>
          <p:nvPr/>
        </p:nvSpPr>
        <p:spPr>
          <a:xfrm rot="10800000">
            <a:off x="1291592" y="2601142"/>
            <a:ext cx="4708653" cy="357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C9254-981E-49DE-B0C0-CD5168F8FE43}"/>
              </a:ext>
            </a:extLst>
          </p:cNvPr>
          <p:cNvSpPr txBox="1"/>
          <p:nvPr/>
        </p:nvSpPr>
        <p:spPr>
          <a:xfrm>
            <a:off x="7425257" y="203787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84C2A9-14D3-43B3-95F4-DB3A69A6A048}"/>
              </a:ext>
            </a:extLst>
          </p:cNvPr>
          <p:cNvSpPr txBox="1"/>
          <p:nvPr/>
        </p:nvSpPr>
        <p:spPr>
          <a:xfrm>
            <a:off x="6522557" y="2026521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54F76-0BF4-4CD7-8390-EF4A27CA4C94}"/>
              </a:ext>
            </a:extLst>
          </p:cNvPr>
          <p:cNvSpPr txBox="1"/>
          <p:nvPr/>
        </p:nvSpPr>
        <p:spPr>
          <a:xfrm>
            <a:off x="7844676" y="2037872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7F7EDF-674D-487C-B0C3-348405E1EBA1}"/>
              </a:ext>
            </a:extLst>
          </p:cNvPr>
          <p:cNvSpPr txBox="1"/>
          <p:nvPr/>
        </p:nvSpPr>
        <p:spPr>
          <a:xfrm>
            <a:off x="7284565" y="2487930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C4B693-3ECD-46D5-8294-D50D69DCB765}"/>
              </a:ext>
            </a:extLst>
          </p:cNvPr>
          <p:cNvSpPr txBox="1"/>
          <p:nvPr/>
        </p:nvSpPr>
        <p:spPr>
          <a:xfrm>
            <a:off x="7824625" y="2498133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48D7A5F3-6FB1-4B45-96BA-8BAC9B946EF4}"/>
              </a:ext>
            </a:extLst>
          </p:cNvPr>
          <p:cNvSpPr/>
          <p:nvPr/>
        </p:nvSpPr>
        <p:spPr>
          <a:xfrm>
            <a:off x="233046" y="1412776"/>
            <a:ext cx="8760810" cy="1750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46701-4F5F-46AC-AF35-0A77D95C1EC7}"/>
              </a:ext>
            </a:extLst>
          </p:cNvPr>
          <p:cNvSpPr txBox="1"/>
          <p:nvPr/>
        </p:nvSpPr>
        <p:spPr>
          <a:xfrm>
            <a:off x="1184213" y="531504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780305-E40B-42FD-B35F-B121799D3F0A}"/>
              </a:ext>
            </a:extLst>
          </p:cNvPr>
          <p:cNvSpPr txBox="1"/>
          <p:nvPr/>
        </p:nvSpPr>
        <p:spPr>
          <a:xfrm>
            <a:off x="2568755" y="531574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6D2933-8F4D-40B1-9C02-3731B09AF795}"/>
              </a:ext>
            </a:extLst>
          </p:cNvPr>
          <p:cNvSpPr txBox="1"/>
          <p:nvPr/>
        </p:nvSpPr>
        <p:spPr>
          <a:xfrm>
            <a:off x="4169321" y="5328916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FDB9B6-AB7E-429E-81C6-F7FFDF3D884D}"/>
              </a:ext>
            </a:extLst>
          </p:cNvPr>
          <p:cNvSpPr txBox="1"/>
          <p:nvPr/>
        </p:nvSpPr>
        <p:spPr>
          <a:xfrm>
            <a:off x="5553863" y="5315049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id="{95082EC3-5DE6-42C5-9704-153EB87F3D78}"/>
              </a:ext>
            </a:extLst>
          </p:cNvPr>
          <p:cNvSpPr/>
          <p:nvPr/>
        </p:nvSpPr>
        <p:spPr>
          <a:xfrm>
            <a:off x="1696464" y="5474070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4F18791F-CCE3-451B-BA6D-BCD27AC77DE5}"/>
              </a:ext>
            </a:extLst>
          </p:cNvPr>
          <p:cNvSpPr/>
          <p:nvPr/>
        </p:nvSpPr>
        <p:spPr>
          <a:xfrm>
            <a:off x="4681572" y="549812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חץ: ימינה 35">
            <a:extLst>
              <a:ext uri="{FF2B5EF4-FFF2-40B4-BE49-F238E27FC236}">
                <a16:creationId xmlns:a16="http://schemas.microsoft.com/office/drawing/2014/main" id="{BD95C706-7E18-466E-9C94-A768A9864A5E}"/>
              </a:ext>
            </a:extLst>
          </p:cNvPr>
          <p:cNvSpPr/>
          <p:nvPr/>
        </p:nvSpPr>
        <p:spPr>
          <a:xfrm>
            <a:off x="3294219" y="549615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FDE668-1FF6-4B3D-A1DC-E1350C95B9AF}"/>
              </a:ext>
            </a:extLst>
          </p:cNvPr>
          <p:cNvSpPr txBox="1"/>
          <p:nvPr/>
        </p:nvSpPr>
        <p:spPr>
          <a:xfrm>
            <a:off x="97835" y="4655751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41" name="חץ: מכופף למעלה 40">
            <a:extLst>
              <a:ext uri="{FF2B5EF4-FFF2-40B4-BE49-F238E27FC236}">
                <a16:creationId xmlns:a16="http://schemas.microsoft.com/office/drawing/2014/main" id="{998A99C4-E68E-45D1-9E6B-08994D2DC27A}"/>
              </a:ext>
            </a:extLst>
          </p:cNvPr>
          <p:cNvSpPr/>
          <p:nvPr/>
        </p:nvSpPr>
        <p:spPr>
          <a:xfrm rot="5400000">
            <a:off x="586024" y="5255090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45793A-3C66-4AAE-A4C0-2891FC3CB4A2}"/>
              </a:ext>
            </a:extLst>
          </p:cNvPr>
          <p:cNvSpPr txBox="1"/>
          <p:nvPr/>
        </p:nvSpPr>
        <p:spPr>
          <a:xfrm>
            <a:off x="7449411" y="528886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9E9A56-1C0C-4101-A01B-7366F9734724}"/>
              </a:ext>
            </a:extLst>
          </p:cNvPr>
          <p:cNvSpPr txBox="1"/>
          <p:nvPr/>
        </p:nvSpPr>
        <p:spPr>
          <a:xfrm>
            <a:off x="6546711" y="5277513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3E5CC4-A758-4CF6-9FDF-60B1313A9248}"/>
              </a:ext>
            </a:extLst>
          </p:cNvPr>
          <p:cNvSpPr txBox="1"/>
          <p:nvPr/>
        </p:nvSpPr>
        <p:spPr>
          <a:xfrm>
            <a:off x="7868830" y="5288864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1018D7-AE64-4940-82A0-8A03CDCB65D1}"/>
              </a:ext>
            </a:extLst>
          </p:cNvPr>
          <p:cNvSpPr txBox="1"/>
          <p:nvPr/>
        </p:nvSpPr>
        <p:spPr>
          <a:xfrm>
            <a:off x="7308719" y="5738922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1B46DF-89BE-4E06-AFC8-7CBE544CE980}"/>
              </a:ext>
            </a:extLst>
          </p:cNvPr>
          <p:cNvSpPr txBox="1"/>
          <p:nvPr/>
        </p:nvSpPr>
        <p:spPr>
          <a:xfrm>
            <a:off x="7848779" y="5749125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59DC0D51-A6E0-41FC-94D3-4E51874CA658}"/>
              </a:ext>
            </a:extLst>
          </p:cNvPr>
          <p:cNvSpPr/>
          <p:nvPr/>
        </p:nvSpPr>
        <p:spPr>
          <a:xfrm>
            <a:off x="257200" y="4663768"/>
            <a:ext cx="8760810" cy="1750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חץ: ימינה 53">
            <a:extLst>
              <a:ext uri="{FF2B5EF4-FFF2-40B4-BE49-F238E27FC236}">
                <a16:creationId xmlns:a16="http://schemas.microsoft.com/office/drawing/2014/main" id="{3BC53764-6B5D-4BDB-8241-6FAA1E1E3F33}"/>
              </a:ext>
            </a:extLst>
          </p:cNvPr>
          <p:cNvSpPr/>
          <p:nvPr/>
        </p:nvSpPr>
        <p:spPr>
          <a:xfrm>
            <a:off x="6233540" y="5347949"/>
            <a:ext cx="1182651" cy="439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חץ: פניית פרסה 54">
            <a:extLst>
              <a:ext uri="{FF2B5EF4-FFF2-40B4-BE49-F238E27FC236}">
                <a16:creationId xmlns:a16="http://schemas.microsoft.com/office/drawing/2014/main" id="{1F443225-0F57-4B1D-9F5D-20DB4998E15E}"/>
              </a:ext>
            </a:extLst>
          </p:cNvPr>
          <p:cNvSpPr/>
          <p:nvPr/>
        </p:nvSpPr>
        <p:spPr>
          <a:xfrm rot="10800000">
            <a:off x="1246391" y="5878765"/>
            <a:ext cx="4708653" cy="357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" name="תרשים זרימה: צומת מסכם 4">
            <a:extLst>
              <a:ext uri="{FF2B5EF4-FFF2-40B4-BE49-F238E27FC236}">
                <a16:creationId xmlns:a16="http://schemas.microsoft.com/office/drawing/2014/main" id="{35B68763-86F3-472C-ABAB-E034D4447BBC}"/>
              </a:ext>
            </a:extLst>
          </p:cNvPr>
          <p:cNvSpPr/>
          <p:nvPr/>
        </p:nvSpPr>
        <p:spPr>
          <a:xfrm>
            <a:off x="1246391" y="5914768"/>
            <a:ext cx="4841919" cy="642927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78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4" grpId="0" animBg="1"/>
      <p:bldP spid="39" grpId="0" animBg="1"/>
      <p:bldP spid="42" grpId="0"/>
      <p:bldP spid="43" grpId="0" animBg="1"/>
      <p:bldP spid="46" grpId="0"/>
      <p:bldP spid="48" grpId="0"/>
      <p:bldP spid="52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/>
      <p:bldP spid="41" grpId="0" animBg="1"/>
      <p:bldP spid="45" grpId="0" animBg="1"/>
      <p:bldP spid="47" grpId="0"/>
      <p:bldP spid="49" grpId="0" animBg="1"/>
      <p:bldP spid="50" grpId="0"/>
      <p:bldP spid="51" grpId="0"/>
      <p:bldP spid="53" grpId="0" animBg="1"/>
      <p:bldP spid="54" grpId="0" animBg="1"/>
      <p:bldP spid="55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7848302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r>
              <a:rPr lang="he-IL" sz="2400" dirty="0"/>
              <a:t>נשאר רק לעדכן את המצביע </a:t>
            </a:r>
            <a:r>
              <a:rPr lang="en-US" sz="2400" dirty="0"/>
              <a:t>next</a:t>
            </a:r>
            <a:r>
              <a:rPr lang="he-IL" sz="2400" dirty="0"/>
              <a:t> של הצומת החדשה, כך שיצביע על הצומת הראשונה ברשימה (שנמצאת במצביע </a:t>
            </a:r>
            <a:r>
              <a:rPr lang="en-US" sz="2400" dirty="0"/>
              <a:t>head</a:t>
            </a:r>
            <a:r>
              <a:rPr lang="he-IL" sz="2400" dirty="0"/>
              <a:t>)</a:t>
            </a:r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r>
              <a:rPr lang="he-IL" sz="2400" dirty="0"/>
              <a:t>ולהחזיר את ראש הרשימה לאחר השינוי</a:t>
            </a:r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marL="914400" lvl="1" indent="-457200">
              <a:buFont typeface="+mj-lt"/>
              <a:buAutoNum type="arabicPeriod" startAt="5"/>
            </a:pPr>
            <a:endParaRPr lang="he-IL" sz="2400" dirty="0"/>
          </a:p>
          <a:p>
            <a:pPr lvl="1"/>
            <a:endParaRPr lang="he-IL" sz="24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8A1E8-BA8F-4E57-B3B8-67FA0B0B9A8B}"/>
              </a:ext>
            </a:extLst>
          </p:cNvPr>
          <p:cNvSpPr txBox="1"/>
          <p:nvPr/>
        </p:nvSpPr>
        <p:spPr>
          <a:xfrm>
            <a:off x="1130690" y="416018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69A02A-17E9-4E7C-8F23-0F7673001728}"/>
              </a:ext>
            </a:extLst>
          </p:cNvPr>
          <p:cNvSpPr txBox="1"/>
          <p:nvPr/>
        </p:nvSpPr>
        <p:spPr>
          <a:xfrm>
            <a:off x="2515232" y="416088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7443F6-E4B0-4E27-A53F-68186140E9A8}"/>
              </a:ext>
            </a:extLst>
          </p:cNvPr>
          <p:cNvSpPr txBox="1"/>
          <p:nvPr/>
        </p:nvSpPr>
        <p:spPr>
          <a:xfrm>
            <a:off x="4115798" y="4174056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7CB9C7-2E0D-4E96-83DC-A88DF50687A9}"/>
              </a:ext>
            </a:extLst>
          </p:cNvPr>
          <p:cNvSpPr txBox="1"/>
          <p:nvPr/>
        </p:nvSpPr>
        <p:spPr>
          <a:xfrm>
            <a:off x="5500340" y="4160189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68" name="חץ: ימינה 67">
            <a:extLst>
              <a:ext uri="{FF2B5EF4-FFF2-40B4-BE49-F238E27FC236}">
                <a16:creationId xmlns:a16="http://schemas.microsoft.com/office/drawing/2014/main" id="{E819F6B2-9E45-470C-8597-1B2F1A298516}"/>
              </a:ext>
            </a:extLst>
          </p:cNvPr>
          <p:cNvSpPr/>
          <p:nvPr/>
        </p:nvSpPr>
        <p:spPr>
          <a:xfrm>
            <a:off x="1642941" y="4319210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: ימינה 68">
            <a:extLst>
              <a:ext uri="{FF2B5EF4-FFF2-40B4-BE49-F238E27FC236}">
                <a16:creationId xmlns:a16="http://schemas.microsoft.com/office/drawing/2014/main" id="{0868E576-DD85-48AA-87BB-892E02BB6C4E}"/>
              </a:ext>
            </a:extLst>
          </p:cNvPr>
          <p:cNvSpPr/>
          <p:nvPr/>
        </p:nvSpPr>
        <p:spPr>
          <a:xfrm>
            <a:off x="4628049" y="434326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חץ: ימינה 69">
            <a:extLst>
              <a:ext uri="{FF2B5EF4-FFF2-40B4-BE49-F238E27FC236}">
                <a16:creationId xmlns:a16="http://schemas.microsoft.com/office/drawing/2014/main" id="{CF2FAE1F-1B9C-4629-A9AB-DB9BC57765C5}"/>
              </a:ext>
            </a:extLst>
          </p:cNvPr>
          <p:cNvSpPr/>
          <p:nvPr/>
        </p:nvSpPr>
        <p:spPr>
          <a:xfrm>
            <a:off x="3240696" y="434129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1EDCC7-AE2E-44D5-96D4-0DE001C76F80}"/>
              </a:ext>
            </a:extLst>
          </p:cNvPr>
          <p:cNvSpPr txBox="1"/>
          <p:nvPr/>
        </p:nvSpPr>
        <p:spPr>
          <a:xfrm>
            <a:off x="76696" y="3571729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72" name="חץ: מכופף למעלה 71">
            <a:extLst>
              <a:ext uri="{FF2B5EF4-FFF2-40B4-BE49-F238E27FC236}">
                <a16:creationId xmlns:a16="http://schemas.microsoft.com/office/drawing/2014/main" id="{EA992442-8A61-4854-8CD4-B742430DDC2E}"/>
              </a:ext>
            </a:extLst>
          </p:cNvPr>
          <p:cNvSpPr/>
          <p:nvPr/>
        </p:nvSpPr>
        <p:spPr>
          <a:xfrm rot="5400000">
            <a:off x="532501" y="4100230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חץ: פניית פרסה 73">
            <a:extLst>
              <a:ext uri="{FF2B5EF4-FFF2-40B4-BE49-F238E27FC236}">
                <a16:creationId xmlns:a16="http://schemas.microsoft.com/office/drawing/2014/main" id="{CD8B75D8-875A-4DD6-9808-3DD799731F3F}"/>
              </a:ext>
            </a:extLst>
          </p:cNvPr>
          <p:cNvSpPr/>
          <p:nvPr/>
        </p:nvSpPr>
        <p:spPr>
          <a:xfrm rot="10800000">
            <a:off x="1262222" y="4697274"/>
            <a:ext cx="6736792" cy="357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C9254-981E-49DE-B0C0-CD5168F8FE43}"/>
              </a:ext>
            </a:extLst>
          </p:cNvPr>
          <p:cNvSpPr txBox="1"/>
          <p:nvPr/>
        </p:nvSpPr>
        <p:spPr>
          <a:xfrm>
            <a:off x="7009808" y="4190026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he-IL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54F76-0BF4-4CD7-8390-EF4A27CA4C94}"/>
              </a:ext>
            </a:extLst>
          </p:cNvPr>
          <p:cNvSpPr txBox="1"/>
          <p:nvPr/>
        </p:nvSpPr>
        <p:spPr>
          <a:xfrm>
            <a:off x="7429227" y="4190026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sz="2800" dirty="0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48D7A5F3-6FB1-4B45-96BA-8BAC9B946EF4}"/>
              </a:ext>
            </a:extLst>
          </p:cNvPr>
          <p:cNvSpPr/>
          <p:nvPr/>
        </p:nvSpPr>
        <p:spPr>
          <a:xfrm>
            <a:off x="191595" y="3666748"/>
            <a:ext cx="8760810" cy="1750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B19200E-35CD-4250-813D-C361D6B9E139}"/>
              </a:ext>
            </a:extLst>
          </p:cNvPr>
          <p:cNvSpPr/>
          <p:nvPr/>
        </p:nvSpPr>
        <p:spPr>
          <a:xfrm>
            <a:off x="6175542" y="432941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77CEB-D035-416E-89D6-B4EF869CBFEF}"/>
              </a:ext>
            </a:extLst>
          </p:cNvPr>
          <p:cNvSpPr txBox="1"/>
          <p:nvPr/>
        </p:nvSpPr>
        <p:spPr>
          <a:xfrm>
            <a:off x="7356272" y="228673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9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39C09-0439-4994-8F5D-C2331761A75C}"/>
              </a:ext>
            </a:extLst>
          </p:cNvPr>
          <p:cNvSpPr txBox="1"/>
          <p:nvPr/>
        </p:nvSpPr>
        <p:spPr>
          <a:xfrm>
            <a:off x="6453572" y="2275388"/>
            <a:ext cx="88444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500: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720F6-DD9C-4977-9965-2CBB65D9864B}"/>
              </a:ext>
            </a:extLst>
          </p:cNvPr>
          <p:cNvSpPr txBox="1"/>
          <p:nvPr/>
        </p:nvSpPr>
        <p:spPr>
          <a:xfrm>
            <a:off x="7775691" y="2286739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4B0EE-10BB-4C37-A575-B1E00095F3BF}"/>
              </a:ext>
            </a:extLst>
          </p:cNvPr>
          <p:cNvSpPr txBox="1"/>
          <p:nvPr/>
        </p:nvSpPr>
        <p:spPr>
          <a:xfrm>
            <a:off x="7215580" y="2736797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810DB-2622-42A0-A23E-D18F57D61D46}"/>
              </a:ext>
            </a:extLst>
          </p:cNvPr>
          <p:cNvSpPr txBox="1"/>
          <p:nvPr/>
        </p:nvSpPr>
        <p:spPr>
          <a:xfrm>
            <a:off x="7755640" y="2747000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7AD42B-7155-4A52-862E-F435D1AFE49C}"/>
              </a:ext>
            </a:extLst>
          </p:cNvPr>
          <p:cNvSpPr txBox="1"/>
          <p:nvPr/>
        </p:nvSpPr>
        <p:spPr>
          <a:xfrm>
            <a:off x="73463" y="2306154"/>
            <a:ext cx="107843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85818C-75CA-4033-B4D8-D68ED8337230}"/>
              </a:ext>
            </a:extLst>
          </p:cNvPr>
          <p:cNvSpPr txBox="1"/>
          <p:nvPr/>
        </p:nvSpPr>
        <p:spPr>
          <a:xfrm>
            <a:off x="1094672" y="2306154"/>
            <a:ext cx="108831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500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360D1FA1-36A4-40FC-BB17-0D6E5D5B42AA}"/>
              </a:ext>
            </a:extLst>
          </p:cNvPr>
          <p:cNvSpPr/>
          <p:nvPr/>
        </p:nvSpPr>
        <p:spPr>
          <a:xfrm>
            <a:off x="191595" y="2047942"/>
            <a:ext cx="8760810" cy="13788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95250E00-AE47-45D4-AD0A-531DD3C2C355}"/>
              </a:ext>
            </a:extLst>
          </p:cNvPr>
          <p:cNvSpPr/>
          <p:nvPr/>
        </p:nvSpPr>
        <p:spPr>
          <a:xfrm>
            <a:off x="2184628" y="2435337"/>
            <a:ext cx="4325295" cy="3014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חץ: פניית פרסה 27">
            <a:extLst>
              <a:ext uri="{FF2B5EF4-FFF2-40B4-BE49-F238E27FC236}">
                <a16:creationId xmlns:a16="http://schemas.microsoft.com/office/drawing/2014/main" id="{712D1C48-3915-49A3-9A7E-6CAF571910D5}"/>
              </a:ext>
            </a:extLst>
          </p:cNvPr>
          <p:cNvSpPr/>
          <p:nvPr/>
        </p:nvSpPr>
        <p:spPr>
          <a:xfrm rot="10800000">
            <a:off x="7562007" y="2870023"/>
            <a:ext cx="648072" cy="3574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4" grpId="0" animBg="1"/>
      <p:bldP spid="39" grpId="0" animBg="1"/>
      <p:bldP spid="43" grpId="0" animBg="1"/>
      <p:bldP spid="52" grpId="0" animBg="1"/>
      <p:bldP spid="38" grpId="0" animBg="1"/>
      <p:bldP spid="19" grpId="0" animBg="1"/>
      <p:bldP spid="20" grpId="0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 בשפת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D41FF8-3F74-4536-8413-E6D35153668B}"/>
              </a:ext>
            </a:extLst>
          </p:cNvPr>
          <p:cNvSpPr txBox="1"/>
          <p:nvPr/>
        </p:nvSpPr>
        <p:spPr>
          <a:xfrm>
            <a:off x="70664" y="650050"/>
            <a:ext cx="8989179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הפונקציה </a:t>
            </a:r>
            <a:r>
              <a:rPr lang="he-IL" sz="2400" b="1" dirty="0">
                <a:solidFill>
                  <a:srgbClr val="FF0000"/>
                </a:solidFill>
              </a:rPr>
              <a:t>מקבלת</a:t>
            </a:r>
            <a:r>
              <a:rPr lang="he-IL" sz="2400" dirty="0"/>
              <a:t> את </a:t>
            </a:r>
            <a:r>
              <a:rPr lang="he-IL" sz="2400" b="1" dirty="0">
                <a:solidFill>
                  <a:srgbClr val="FF0000"/>
                </a:solidFill>
              </a:rPr>
              <a:t>ראש הרשימה </a:t>
            </a:r>
            <a:r>
              <a:rPr lang="he-IL" sz="2400" dirty="0"/>
              <a:t>(כתובת לצומת הראשונה) </a:t>
            </a:r>
            <a:r>
              <a:rPr lang="he-IL" sz="2400" b="1" dirty="0">
                <a:solidFill>
                  <a:srgbClr val="FF0000"/>
                </a:solidFill>
              </a:rPr>
              <a:t>ואת הנתון </a:t>
            </a:r>
            <a:r>
              <a:rPr lang="he-IL" sz="2400" dirty="0"/>
              <a:t>להוספה (מספר שלם), ו</a:t>
            </a:r>
            <a:r>
              <a:rPr lang="he-IL" sz="2400" b="1" dirty="0">
                <a:solidFill>
                  <a:srgbClr val="FF0000"/>
                </a:solidFill>
              </a:rPr>
              <a:t>מחזירה</a:t>
            </a:r>
            <a:r>
              <a:rPr lang="he-IL" sz="2400" dirty="0"/>
              <a:t> את </a:t>
            </a:r>
            <a:r>
              <a:rPr lang="he-IL" sz="2400" b="1" dirty="0">
                <a:solidFill>
                  <a:srgbClr val="FF0000"/>
                </a:solidFill>
              </a:rPr>
              <a:t>ראש הרשימה </a:t>
            </a:r>
            <a:r>
              <a:rPr lang="he-IL" sz="2400" dirty="0"/>
              <a:t>לאחר ההוספה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ECB2EA2-ED55-447B-8922-29B5FEF46CB2}"/>
              </a:ext>
            </a:extLst>
          </p:cNvPr>
          <p:cNvSpPr/>
          <p:nvPr/>
        </p:nvSpPr>
        <p:spPr>
          <a:xfrm>
            <a:off x="323528" y="1715598"/>
            <a:ext cx="8556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circular_insert_to_end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CE14A0-1ECE-40DF-917A-97AD0CD7028C}"/>
              </a:ext>
            </a:extLst>
          </p:cNvPr>
          <p:cNvSpPr/>
          <p:nvPr/>
        </p:nvSpPr>
        <p:spPr>
          <a:xfrm>
            <a:off x="611560" y="3044878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4136D98-175C-4F08-B724-E86A6750B54A}"/>
              </a:ext>
            </a:extLst>
          </p:cNvPr>
          <p:cNvSpPr/>
          <p:nvPr/>
        </p:nvSpPr>
        <p:spPr>
          <a:xfrm>
            <a:off x="683568" y="514796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D13D6-AAFD-4DCC-8FD7-802A2725C9EF}"/>
              </a:ext>
            </a:extLst>
          </p:cNvPr>
          <p:cNvSpPr txBox="1"/>
          <p:nvPr/>
        </p:nvSpPr>
        <p:spPr>
          <a:xfrm>
            <a:off x="395536" y="2420888"/>
            <a:ext cx="8215044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2400" dirty="0"/>
              <a:t>ניצור צומת חדשה (המצביע </a:t>
            </a:r>
            <a:r>
              <a:rPr lang="en-US" sz="2400" dirty="0" err="1"/>
              <a:t>new_node</a:t>
            </a:r>
            <a:r>
              <a:rPr lang="he-IL" sz="2400" dirty="0"/>
              <a:t> יצביע עליה)</a:t>
            </a:r>
          </a:p>
          <a:p>
            <a:endParaRPr lang="he-IL" sz="2400" dirty="0"/>
          </a:p>
          <a:p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pPr marL="457200" indent="-457200">
              <a:buFont typeface="+mj-lt"/>
              <a:buAutoNum type="arabicPeriod" startAt="2"/>
            </a:pPr>
            <a:r>
              <a:rPr lang="he-IL" sz="2400" dirty="0"/>
              <a:t>נשים בשדה </a:t>
            </a:r>
            <a:r>
              <a:rPr lang="en-US" sz="2400" dirty="0"/>
              <a:t>x</a:t>
            </a:r>
            <a:r>
              <a:rPr lang="he-IL" sz="2400" dirty="0"/>
              <a:t> של הצומת החדשה את הנתון שהתקבל כפרמטר (</a:t>
            </a:r>
            <a:r>
              <a:rPr lang="en-US" sz="2400" dirty="0"/>
              <a:t>num</a:t>
            </a:r>
            <a:r>
              <a:rPr lang="he-IL" sz="2400" dirty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he-IL" sz="2400" dirty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6352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2802</Words>
  <Application>Microsoft Office PowerPoint</Application>
  <PresentationFormat>‫הצגה על המסך (4:3)</PresentationFormat>
  <Paragraphs>891</Paragraphs>
  <Slides>37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37</vt:i4>
      </vt:variant>
    </vt:vector>
  </HeadingPairs>
  <TitlesOfParts>
    <vt:vector size="41" baseType="lpstr">
      <vt:lpstr>Arial</vt:lpstr>
      <vt:lpstr>Calibri</vt:lpstr>
      <vt:lpstr>Consolas</vt:lpstr>
      <vt:lpstr>ערכת נושא Office</vt:lpstr>
      <vt:lpstr>רשימה מקושרת חד-כיוונית מעגלית</vt:lpstr>
      <vt:lpstr>רשימה מקושרת חד-כיוונית מעגלית</vt:lpstr>
      <vt:lpstr>תמונת הזיכרון וייצוג גרפי</vt:lpstr>
      <vt:lpstr>פונקציה שמוסיפה נתון חדש לסוף הרשימה</vt:lpstr>
      <vt:lpstr>פונקציה שמוסיפה נתון חדש לסוף הרשימה</vt:lpstr>
      <vt:lpstr>פונקציה שמוסיפה נתון חדש לסוף הרשימה</vt:lpstr>
      <vt:lpstr>פונקציה שמוסיפה נתון חדש לסוף הרשימה</vt:lpstr>
      <vt:lpstr>פונקציה שמוסיפה נתון חדש לסוף הרשימה</vt:lpstr>
      <vt:lpstr>נכתוב את הפונקציה בשפת C</vt:lpstr>
      <vt:lpstr>מצגת של PowerPoint‏</vt:lpstr>
      <vt:lpstr>מצגת של PowerPoint‏</vt:lpstr>
      <vt:lpstr>מצגת של PowerPoint‏</vt:lpstr>
      <vt:lpstr>מצגת של PowerPoint‏</vt:lpstr>
      <vt:lpstr>פונקציה להוספת נתון בסוף רשימה מעגלית</vt:lpstr>
      <vt:lpstr>תוכנית שיוצרת רשימה מקושרת מעגלית בעזרת הפונקציה circular_insert_to_end</vt:lpstr>
      <vt:lpstr>רשימה מקושרת דו-כיוונית doubly linked list </vt:lpstr>
      <vt:lpstr>רשימה מקושרת דו-כיוונית </vt:lpstr>
      <vt:lpstr>רשימה מקושרת דו-כיוונית </vt:lpstr>
      <vt:lpstr>תמונת הזיכרון וייצוג גרפי</vt:lpstr>
      <vt:lpstr>תמונת הזיכרון וייצוג גרפי</vt:lpstr>
      <vt:lpstr>פונקציה שמוסיפה נתון חדש לסוף הרשימה</vt:lpstr>
      <vt:lpstr>פונקציה שמוסיפה נתון חדש לסוף הרשימה</vt:lpstr>
      <vt:lpstr>פונקציה שמוסיפה נתון חדש לסוף הרשימה</vt:lpstr>
      <vt:lpstr>פונקציה שמוסיפה נתון חדש לסוף הרשימה</vt:lpstr>
      <vt:lpstr>פונקציה שמוסיפה נתון חדש לסוף הרשימה</vt:lpstr>
      <vt:lpstr>איזה פרמטרים תקבל הפונקציה?</vt:lpstr>
      <vt:lpstr>איזה פרמטרים תקבל הפונקציה?</vt:lpstr>
      <vt:lpstr>איזה פרמטרים תקבל הפונקציה?</vt:lpstr>
      <vt:lpstr>נכתוב את הפונקציה בשפת C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תוכנית שיוצרת רשימה מקושרת דו-כיוונית בעזרת הפונקציה doubly_insert_to_end</vt:lpstr>
      <vt:lpstr>רשימה מקושרת דו-כיוונית מעגלית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264</cp:revision>
  <dcterms:created xsi:type="dcterms:W3CDTF">2018-02-18T20:21:23Z</dcterms:created>
  <dcterms:modified xsi:type="dcterms:W3CDTF">2019-05-20T07:30:02Z</dcterms:modified>
</cp:coreProperties>
</file>