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9" r:id="rId2"/>
    <p:sldId id="289" r:id="rId3"/>
    <p:sldId id="282" r:id="rId4"/>
    <p:sldId id="283" r:id="rId5"/>
    <p:sldId id="281" r:id="rId6"/>
    <p:sldId id="285" r:id="rId7"/>
    <p:sldId id="286" r:id="rId8"/>
    <p:sldId id="284" r:id="rId9"/>
    <p:sldId id="288" r:id="rId10"/>
    <p:sldId id="293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93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99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57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58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39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13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4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היום נלמד...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AFB91B-41CC-46B0-B30E-B0AE9EC86B62}"/>
              </a:ext>
            </a:extLst>
          </p:cNvPr>
          <p:cNvSpPr/>
          <p:nvPr/>
        </p:nvSpPr>
        <p:spPr>
          <a:xfrm>
            <a:off x="1882803" y="1268760"/>
            <a:ext cx="5378395" cy="3051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כתובת של משתנה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משמעות האופרטור &amp;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הגדרת מצביע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השמת כתובת של משתנה במצביע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גישה למשתנה דרך מצביע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97170EB-B296-498E-81DB-996013CE3C68}"/>
              </a:ext>
            </a:extLst>
          </p:cNvPr>
          <p:cNvSpPr/>
          <p:nvPr/>
        </p:nvSpPr>
        <p:spPr>
          <a:xfrm>
            <a:off x="143508" y="636885"/>
            <a:ext cx="885698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void main()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int x ,*p;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p = &amp;x;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*p = 15;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*p = *p - 3;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("%d\n", *p);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if (*p &gt; 10)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("yes\n");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else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("no\n");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while (*p)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("%d ", *p);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(*p)--;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</a:p>
          <a:p>
            <a:pPr marL="457200" algn="l" rtl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57200"/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מהו פלט התוכנית? נמק בעזרת טבלת מעקב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C78ABF-0F12-466D-AAC4-C8592E7B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-17140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טבלת מעקב לפתרון על </a:t>
            </a:r>
            <a:r>
              <a:rPr kumimoji="0" lang="he-IL" altLang="he-IL" sz="4800" b="1" i="0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עלוח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כתובת של משתנה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206FB1B-1740-4A11-AE58-3C790A2F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1017233"/>
            <a:ext cx="4400351" cy="571347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0D2B86B8-FC07-45A0-A5CF-9A48DF8F7B7B}"/>
              </a:ext>
            </a:extLst>
          </p:cNvPr>
          <p:cNvSpPr/>
          <p:nvPr/>
        </p:nvSpPr>
        <p:spPr>
          <a:xfrm>
            <a:off x="971600" y="1988840"/>
            <a:ext cx="2448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2.6;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05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D0EDEC0-0FC5-4C10-AFA0-19BA8CA5FBFE}"/>
              </a:ext>
            </a:extLst>
          </p:cNvPr>
          <p:cNvSpPr/>
          <p:nvPr/>
        </p:nvSpPr>
        <p:spPr>
          <a:xfrm>
            <a:off x="1027600" y="1268760"/>
            <a:ext cx="7088800" cy="555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בשפת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</a:rPr>
              <a:t>האופרטור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&amp;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</a:rPr>
              <a:t> מסמן "כתובת של משתנה"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האופרטור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562F017-2AE2-4EBA-8D83-748F8885A1D7}"/>
              </a:ext>
            </a:extLst>
          </p:cNvPr>
          <p:cNvSpPr/>
          <p:nvPr/>
        </p:nvSpPr>
        <p:spPr>
          <a:xfrm>
            <a:off x="964862" y="2080926"/>
            <a:ext cx="7214277" cy="11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8066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&amp;x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</a:rPr>
              <a:t>מסמן את הכתובת של המשתנה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DF1F6A8-D998-4A34-B4FA-602D737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8" y="3583535"/>
            <a:ext cx="2028825" cy="3190875"/>
          </a:xfrm>
          <a:prstGeom prst="rect">
            <a:avLst/>
          </a:prstGeom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61208967-2C18-4DFB-A25A-E524EFFC49BA}"/>
              </a:ext>
            </a:extLst>
          </p:cNvPr>
          <p:cNvSpPr/>
          <p:nvPr/>
        </p:nvSpPr>
        <p:spPr>
          <a:xfrm>
            <a:off x="3557588" y="4941168"/>
            <a:ext cx="798388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3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מצביע - </a:t>
            </a:r>
            <a:r>
              <a:rPr kumimoji="0" lang="en-US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Pointer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7FFB8-5EDA-46CC-9178-AA5AE039B3BC}"/>
              </a:ext>
            </a:extLst>
          </p:cNvPr>
          <p:cNvSpPr txBox="1"/>
          <p:nvPr/>
        </p:nvSpPr>
        <p:spPr>
          <a:xfrm>
            <a:off x="463613" y="1556792"/>
            <a:ext cx="8144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מצביע הוא משתנה שערכו הוא </a:t>
            </a:r>
            <a:r>
              <a:rPr lang="he-IL" sz="2800" b="1" dirty="0"/>
              <a:t>כתובת</a:t>
            </a:r>
            <a:r>
              <a:rPr lang="he-IL" sz="2800" dirty="0"/>
              <a:t> של משתנה אחר.                                  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4572000" y="2564904"/>
            <a:ext cx="405686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נגדיר לדוגמא שני מצביעים.</a:t>
            </a:r>
            <a:endParaRPr lang="en-US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87D6C91-019A-4D94-9B3A-B90B3B5F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13578"/>
            <a:ext cx="1980572" cy="452819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6C22D1F-1267-46D4-A6C7-41DAD4B5C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734" y="3179148"/>
            <a:ext cx="2637830" cy="157592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C60CDB2-F2A4-43F3-AE5F-0EFD4B5E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734" y="4966117"/>
            <a:ext cx="2637830" cy="170790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FD2F9930-ABD1-47E9-B891-98E397E01464}"/>
              </a:ext>
            </a:extLst>
          </p:cNvPr>
          <p:cNvSpPr/>
          <p:nvPr/>
        </p:nvSpPr>
        <p:spPr>
          <a:xfrm>
            <a:off x="1043608" y="3439751"/>
            <a:ext cx="618064" cy="3492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7B8D4D5-754D-4A2C-B0B4-78216514F29B}"/>
              </a:ext>
            </a:extLst>
          </p:cNvPr>
          <p:cNvSpPr/>
          <p:nvPr/>
        </p:nvSpPr>
        <p:spPr>
          <a:xfrm>
            <a:off x="1043608" y="4966117"/>
            <a:ext cx="618064" cy="34928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BDABE-F0C9-4F5A-9858-603D6F2EE16A}"/>
              </a:ext>
            </a:extLst>
          </p:cNvPr>
          <p:cNvSpPr txBox="1"/>
          <p:nvPr/>
        </p:nvSpPr>
        <p:spPr>
          <a:xfrm>
            <a:off x="6290206" y="3503157"/>
            <a:ext cx="231817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מצביע בשם </a:t>
            </a:r>
            <a:r>
              <a:rPr lang="en-US" sz="2800" b="1" dirty="0" err="1">
                <a:solidFill>
                  <a:srgbClr val="00B050"/>
                </a:solidFill>
              </a:rPr>
              <a:t>xptr</a:t>
            </a:r>
            <a:r>
              <a:rPr lang="he-IL" sz="2800" dirty="0"/>
              <a:t> שיצביע על המשתנה </a:t>
            </a:r>
            <a:r>
              <a:rPr lang="en-US" sz="28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53E68-9327-4A10-AE7B-AF24170DBDAE}"/>
              </a:ext>
            </a:extLst>
          </p:cNvPr>
          <p:cNvSpPr txBox="1"/>
          <p:nvPr/>
        </p:nvSpPr>
        <p:spPr>
          <a:xfrm>
            <a:off x="6310693" y="5170101"/>
            <a:ext cx="231817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מצביע בשם </a:t>
            </a:r>
            <a:r>
              <a:rPr lang="en-US" sz="2800" b="1" dirty="0" err="1">
                <a:solidFill>
                  <a:srgbClr val="7030A0"/>
                </a:solidFill>
              </a:rPr>
              <a:t>yptr</a:t>
            </a:r>
            <a:r>
              <a:rPr lang="he-IL" sz="2800" dirty="0"/>
              <a:t> שיצביע על </a:t>
            </a:r>
            <a:r>
              <a:rPr lang="en-US" sz="2800" dirty="0"/>
              <a:t> </a:t>
            </a:r>
            <a:r>
              <a:rPr lang="he-IL" sz="2800" dirty="0"/>
              <a:t>המשתנה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437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631141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הגדרת מצביע בשפת </a:t>
            </a:r>
            <a:r>
              <a:rPr kumimoji="0" lang="en-US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2CF1E-4003-47C8-9508-FCF7A3D0C267}"/>
              </a:ext>
            </a:extLst>
          </p:cNvPr>
          <p:cNvSpPr txBox="1"/>
          <p:nvPr/>
        </p:nvSpPr>
        <p:spPr>
          <a:xfrm>
            <a:off x="535620" y="1844824"/>
            <a:ext cx="8072759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he-IL" sz="2800" dirty="0"/>
              <a:t>טיפוס המצביע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 </a:t>
            </a:r>
            <a:r>
              <a:rPr lang="he-IL" sz="2800" dirty="0"/>
              <a:t>שם המצביע</a:t>
            </a:r>
            <a:r>
              <a:rPr lang="en-US" sz="2800" dirty="0"/>
              <a:t>;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89C47B9-FFA3-4D9B-99A8-3A4648DC6C4D}"/>
              </a:ext>
            </a:extLst>
          </p:cNvPr>
          <p:cNvSpPr/>
          <p:nvPr/>
        </p:nvSpPr>
        <p:spPr>
          <a:xfrm>
            <a:off x="2286000" y="2564904"/>
            <a:ext cx="34381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2.6;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8BDB267-C11A-4401-9A49-E5B153D66960}"/>
              </a:ext>
            </a:extLst>
          </p:cNvPr>
          <p:cNvSpPr/>
          <p:nvPr/>
        </p:nvSpPr>
        <p:spPr>
          <a:xfrm>
            <a:off x="2699792" y="4293096"/>
            <a:ext cx="2592288" cy="93610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C35AA85-392D-4919-BA08-93A1B76DC7A1}"/>
              </a:ext>
            </a:extLst>
          </p:cNvPr>
          <p:cNvSpPr/>
          <p:nvPr/>
        </p:nvSpPr>
        <p:spPr>
          <a:xfrm>
            <a:off x="5369565" y="350100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y,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8804F329-C962-44BB-BC3A-C652F8EBAB19}"/>
              </a:ext>
            </a:extLst>
          </p:cNvPr>
          <p:cNvSpPr/>
          <p:nvPr/>
        </p:nvSpPr>
        <p:spPr>
          <a:xfrm>
            <a:off x="5708306" y="3519010"/>
            <a:ext cx="3184173" cy="95410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C0307-E8E2-49BD-84A0-CF6E005EE497}"/>
              </a:ext>
            </a:extLst>
          </p:cNvPr>
          <p:cNvSpPr txBox="1"/>
          <p:nvPr/>
        </p:nvSpPr>
        <p:spPr>
          <a:xfrm>
            <a:off x="6128185" y="2708920"/>
            <a:ext cx="266822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אפשר גם:</a:t>
            </a:r>
          </a:p>
        </p:txBody>
      </p:sp>
      <p:sp>
        <p:nvSpPr>
          <p:cNvPr id="12" name="סוגר מסולסל ימני 11">
            <a:extLst>
              <a:ext uri="{FF2B5EF4-FFF2-40B4-BE49-F238E27FC236}">
                <a16:creationId xmlns:a16="http://schemas.microsoft.com/office/drawing/2014/main" id="{4809CBFF-5654-4C60-ABA2-B2F0A0AA8087}"/>
              </a:ext>
            </a:extLst>
          </p:cNvPr>
          <p:cNvSpPr/>
          <p:nvPr/>
        </p:nvSpPr>
        <p:spPr>
          <a:xfrm>
            <a:off x="5292080" y="3429000"/>
            <a:ext cx="338741" cy="1872208"/>
          </a:xfrm>
          <a:prstGeom prst="rightBrace">
            <a:avLst>
              <a:gd name="adj1" fmla="val 8333"/>
              <a:gd name="adj2" fmla="val 49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6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89" y="631141"/>
            <a:ext cx="86488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השמת כתובת של משתנה במצביע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2CF1E-4003-47C8-9508-FCF7A3D0C267}"/>
              </a:ext>
            </a:extLst>
          </p:cNvPr>
          <p:cNvSpPr txBox="1"/>
          <p:nvPr/>
        </p:nvSpPr>
        <p:spPr>
          <a:xfrm>
            <a:off x="535621" y="1844824"/>
            <a:ext cx="8072759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he-IL" sz="2800" dirty="0"/>
              <a:t>שם המצביע</a:t>
            </a:r>
            <a:r>
              <a:rPr lang="en-US" sz="2800" dirty="0"/>
              <a:t> = &amp;</a:t>
            </a:r>
            <a:r>
              <a:rPr lang="he-IL" sz="2800" dirty="0"/>
              <a:t>משתנה</a:t>
            </a:r>
            <a:r>
              <a:rPr lang="en-US" sz="2800" dirty="0"/>
              <a:t>;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89C47B9-FFA3-4D9B-99A8-3A4648DC6C4D}"/>
              </a:ext>
            </a:extLst>
          </p:cNvPr>
          <p:cNvSpPr/>
          <p:nvPr/>
        </p:nvSpPr>
        <p:spPr>
          <a:xfrm>
            <a:off x="917848" y="2556385"/>
            <a:ext cx="36541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y,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2.6;</a:t>
            </a:r>
          </a:p>
          <a:p>
            <a:pPr lvl="1" algn="l" rtl="0"/>
            <a:r>
              <a:rPr lang="en-US" sz="2800" dirty="0" err="1"/>
              <a:t>xptr</a:t>
            </a:r>
            <a:r>
              <a:rPr lang="en-US" sz="2800" dirty="0"/>
              <a:t> = &amp;x;</a:t>
            </a:r>
          </a:p>
          <a:p>
            <a:pPr lvl="1" algn="l" rtl="0"/>
            <a:r>
              <a:rPr lang="en-US" sz="2800" dirty="0" err="1"/>
              <a:t>yptr</a:t>
            </a:r>
            <a:r>
              <a:rPr lang="en-US" sz="2800" dirty="0"/>
              <a:t> = &amp;y;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800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8BDB267-C11A-4401-9A49-E5B153D66960}"/>
              </a:ext>
            </a:extLst>
          </p:cNvPr>
          <p:cNvSpPr/>
          <p:nvPr/>
        </p:nvSpPr>
        <p:spPr>
          <a:xfrm>
            <a:off x="1259632" y="5182351"/>
            <a:ext cx="1800200" cy="93610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AA55B7A-E4BC-49AE-8E5A-B71120AA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93" y="5013176"/>
            <a:ext cx="2162175" cy="8858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C147AD7-C6A1-454F-BDDF-2145CEED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92" y="5739206"/>
            <a:ext cx="2009775" cy="8763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E23817B-53C7-43A1-A1B0-BC645DB1F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637" y="3598713"/>
            <a:ext cx="1895475" cy="2828925"/>
          </a:xfrm>
          <a:prstGeom prst="rect">
            <a:avLst/>
          </a:prstGeom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74C8B32-FC42-4514-8C82-B7C48E0BF67F}"/>
              </a:ext>
            </a:extLst>
          </p:cNvPr>
          <p:cNvSpPr/>
          <p:nvPr/>
        </p:nvSpPr>
        <p:spPr>
          <a:xfrm>
            <a:off x="6673636" y="3717032"/>
            <a:ext cx="634667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E5F6D7C-B6E0-43B8-B906-96FCA9E47D2E}"/>
              </a:ext>
            </a:extLst>
          </p:cNvPr>
          <p:cNvSpPr/>
          <p:nvPr/>
        </p:nvSpPr>
        <p:spPr>
          <a:xfrm>
            <a:off x="6673635" y="5470383"/>
            <a:ext cx="634667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2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89" y="631141"/>
            <a:ext cx="86488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גישה למשתנה דרך המצביע אליו</a:t>
            </a:r>
            <a:endParaRPr lang="en-US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2CF1E-4003-47C8-9508-FCF7A3D0C267}"/>
              </a:ext>
            </a:extLst>
          </p:cNvPr>
          <p:cNvSpPr txBox="1"/>
          <p:nvPr/>
        </p:nvSpPr>
        <p:spPr>
          <a:xfrm>
            <a:off x="3381903" y="1844824"/>
            <a:ext cx="2380195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>
                <a:solidFill>
                  <a:srgbClr val="FF0000"/>
                </a:solidFill>
              </a:rPr>
              <a:t>*</a:t>
            </a:r>
            <a:r>
              <a:rPr lang="he-IL" sz="2800" dirty="0"/>
              <a:t>שם המצביע</a:t>
            </a:r>
            <a:endParaRPr lang="en-US" sz="28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1FED4F-772A-48F1-97DB-F59EE5E97E15}"/>
              </a:ext>
            </a:extLst>
          </p:cNvPr>
          <p:cNvSpPr/>
          <p:nvPr/>
        </p:nvSpPr>
        <p:spPr>
          <a:xfrm>
            <a:off x="683568" y="287402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pPr lvl="1"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&amp;x;</a:t>
            </a:r>
          </a:p>
          <a:p>
            <a:pPr lvl="1" algn="l" rtl="0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36;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1956C-439A-43CC-9438-CE6A532B66CB}"/>
              </a:ext>
            </a:extLst>
          </p:cNvPr>
          <p:cNvSpPr txBox="1"/>
          <p:nvPr/>
        </p:nvSpPr>
        <p:spPr>
          <a:xfrm>
            <a:off x="5508104" y="3717032"/>
            <a:ext cx="2539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26C966-6D5A-451E-BEBD-B14877A32589}"/>
              </a:ext>
            </a:extLst>
          </p:cNvPr>
          <p:cNvSpPr txBox="1"/>
          <p:nvPr/>
        </p:nvSpPr>
        <p:spPr>
          <a:xfrm>
            <a:off x="6083412" y="3717032"/>
            <a:ext cx="52653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A1D30-FF10-4565-BA62-D1F519EF5142}"/>
              </a:ext>
            </a:extLst>
          </p:cNvPr>
          <p:cNvSpPr txBox="1"/>
          <p:nvPr/>
        </p:nvSpPr>
        <p:spPr>
          <a:xfrm>
            <a:off x="5952440" y="3717032"/>
            <a:ext cx="657503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36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26F42-B2BF-40D2-914A-AA0CC9573FD6}"/>
              </a:ext>
            </a:extLst>
          </p:cNvPr>
          <p:cNvSpPr txBox="1"/>
          <p:nvPr/>
        </p:nvSpPr>
        <p:spPr>
          <a:xfrm>
            <a:off x="5100900" y="4574158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273E8-CABE-4169-8E04-7F30B6B11D60}"/>
              </a:ext>
            </a:extLst>
          </p:cNvPr>
          <p:cNvSpPr txBox="1"/>
          <p:nvPr/>
        </p:nvSpPr>
        <p:spPr>
          <a:xfrm>
            <a:off x="5952440" y="4594961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&amp;x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745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7" grpId="0" animBg="1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631141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דוגמאות נוספות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A865D73-ABCC-467F-92E4-C7AB239CBBB0}"/>
              </a:ext>
            </a:extLst>
          </p:cNvPr>
          <p:cNvSpPr/>
          <p:nvPr/>
        </p:nvSpPr>
        <p:spPr>
          <a:xfrm>
            <a:off x="107504" y="1859340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100;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&amp;x;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dirty="0">
                <a:solidFill>
                  <a:srgbClr val="008000"/>
                </a:solidFill>
                <a:latin typeface="Consolas" panose="020B0609020204030204" pitchFamily="49" charset="0"/>
              </a:rPr>
              <a:t>השמת כתובת תוך כדי הגדרה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+ 30;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&gt; 10)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"yes\n"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C959E-5D79-4CAE-8E26-3E9CBF3541EF}"/>
              </a:ext>
            </a:extLst>
          </p:cNvPr>
          <p:cNvSpPr txBox="1"/>
          <p:nvPr/>
        </p:nvSpPr>
        <p:spPr>
          <a:xfrm>
            <a:off x="7472193" y="2537264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0944D-F981-43DA-8037-172D5D4153EE}"/>
              </a:ext>
            </a:extLst>
          </p:cNvPr>
          <p:cNvSpPr txBox="1"/>
          <p:nvPr/>
        </p:nvSpPr>
        <p:spPr>
          <a:xfrm>
            <a:off x="7767908" y="2537263"/>
            <a:ext cx="79208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100</a:t>
            </a:r>
            <a:endParaRPr lang="he-IL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E7B5-2FAA-47A9-8419-814B3D7646AB}"/>
              </a:ext>
            </a:extLst>
          </p:cNvPr>
          <p:cNvSpPr txBox="1"/>
          <p:nvPr/>
        </p:nvSpPr>
        <p:spPr>
          <a:xfrm>
            <a:off x="7401833" y="3347018"/>
            <a:ext cx="56332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err="1"/>
              <a:t>ptr</a:t>
            </a:r>
            <a:endParaRPr lang="he-IL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34192-35CD-45D2-A9CB-D0424FA172CE}"/>
              </a:ext>
            </a:extLst>
          </p:cNvPr>
          <p:cNvSpPr txBox="1"/>
          <p:nvPr/>
        </p:nvSpPr>
        <p:spPr>
          <a:xfrm>
            <a:off x="8028191" y="3365352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&amp;x</a:t>
            </a:r>
            <a:endParaRPr lang="he-IL" sz="2200" dirty="0"/>
          </a:p>
        </p:txBody>
      </p:sp>
      <p:sp>
        <p:nvSpPr>
          <p:cNvPr id="9" name="תרשים זרימה: צומת מסכם 8">
            <a:extLst>
              <a:ext uri="{FF2B5EF4-FFF2-40B4-BE49-F238E27FC236}">
                <a16:creationId xmlns:a16="http://schemas.microsoft.com/office/drawing/2014/main" id="{30CB18ED-E1C1-4E8A-B6E2-F76923A6CE8F}"/>
              </a:ext>
            </a:extLst>
          </p:cNvPr>
          <p:cNvSpPr/>
          <p:nvPr/>
        </p:nvSpPr>
        <p:spPr>
          <a:xfrm>
            <a:off x="7822732" y="2405846"/>
            <a:ext cx="737264" cy="653583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4B077-0A11-41A6-8235-09C7E86047D1}"/>
              </a:ext>
            </a:extLst>
          </p:cNvPr>
          <p:cNvSpPr txBox="1"/>
          <p:nvPr/>
        </p:nvSpPr>
        <p:spPr>
          <a:xfrm>
            <a:off x="7466920" y="4767224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65549-1585-4FDC-9A04-470A205037A4}"/>
              </a:ext>
            </a:extLst>
          </p:cNvPr>
          <p:cNvSpPr txBox="1"/>
          <p:nvPr/>
        </p:nvSpPr>
        <p:spPr>
          <a:xfrm>
            <a:off x="7762635" y="4767223"/>
            <a:ext cx="79208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130</a:t>
            </a:r>
            <a:endParaRPr lang="he-IL" sz="22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0426DA9-9CB9-42F0-9127-F2FEF9E8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07" y="4166787"/>
            <a:ext cx="599802" cy="37321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4769C58-FFFA-459F-BE7D-88DDA346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08" y="5862770"/>
            <a:ext cx="669600" cy="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37803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נוספת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C353425-60DE-45BE-B86E-596A9B981474}"/>
              </a:ext>
            </a:extLst>
          </p:cNvPr>
          <p:cNvSpPr/>
          <p:nvPr/>
        </p:nvSpPr>
        <p:spPr>
          <a:xfrm>
            <a:off x="287524" y="1146716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y, *pointer;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180;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pointer = &amp;x;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*pointer);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pointer = &amp;y;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*pointer = 5;</a:t>
            </a:r>
          </a:p>
          <a:p>
            <a:pPr lvl="1"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x, y, *pointer);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FC94624-3D8D-4F2B-9031-BB6FE19F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717032"/>
            <a:ext cx="792088" cy="47776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979FCDE-DBDF-464C-9EE8-3E17919A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488" y="5858867"/>
            <a:ext cx="1378839" cy="430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CF4C6-423B-4016-9D9F-282B56821546}"/>
              </a:ext>
            </a:extLst>
          </p:cNvPr>
          <p:cNvSpPr txBox="1"/>
          <p:nvPr/>
        </p:nvSpPr>
        <p:spPr>
          <a:xfrm>
            <a:off x="6103578" y="2236501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3F206-CABF-4339-96DB-ABAF1453C15C}"/>
              </a:ext>
            </a:extLst>
          </p:cNvPr>
          <p:cNvSpPr txBox="1"/>
          <p:nvPr/>
        </p:nvSpPr>
        <p:spPr>
          <a:xfrm>
            <a:off x="6399293" y="2236500"/>
            <a:ext cx="79208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180</a:t>
            </a:r>
            <a:endParaRPr lang="he-IL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D9285-C635-46CC-96F4-E4D81E080FFF}"/>
              </a:ext>
            </a:extLst>
          </p:cNvPr>
          <p:cNvSpPr txBox="1"/>
          <p:nvPr/>
        </p:nvSpPr>
        <p:spPr>
          <a:xfrm>
            <a:off x="5845465" y="2976765"/>
            <a:ext cx="10242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pointer</a:t>
            </a:r>
            <a:endParaRPr lang="he-IL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2AC82-0D4E-4F3C-AF7A-1FBBB4B53605}"/>
              </a:ext>
            </a:extLst>
          </p:cNvPr>
          <p:cNvSpPr txBox="1"/>
          <p:nvPr/>
        </p:nvSpPr>
        <p:spPr>
          <a:xfrm>
            <a:off x="6928115" y="3000786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&amp;x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32CF-3E74-4249-BE50-008D0DC230D7}"/>
              </a:ext>
            </a:extLst>
          </p:cNvPr>
          <p:cNvSpPr txBox="1"/>
          <p:nvPr/>
        </p:nvSpPr>
        <p:spPr>
          <a:xfrm>
            <a:off x="5833402" y="4522866"/>
            <a:ext cx="10242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pointer</a:t>
            </a:r>
            <a:endParaRPr lang="he-IL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CA8F2-6BD6-4972-8E94-803EDED61B65}"/>
              </a:ext>
            </a:extLst>
          </p:cNvPr>
          <p:cNvSpPr txBox="1"/>
          <p:nvPr/>
        </p:nvSpPr>
        <p:spPr>
          <a:xfrm>
            <a:off x="6916052" y="4546887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&amp;y</a:t>
            </a:r>
            <a:endParaRPr lang="he-IL" sz="2200" dirty="0"/>
          </a:p>
        </p:txBody>
      </p:sp>
      <p:sp>
        <p:nvSpPr>
          <p:cNvPr id="9" name="תרשים זרימה: צומת מסכם 8">
            <a:extLst>
              <a:ext uri="{FF2B5EF4-FFF2-40B4-BE49-F238E27FC236}">
                <a16:creationId xmlns:a16="http://schemas.microsoft.com/office/drawing/2014/main" id="{2184D150-5D28-4CAE-9EF6-7EA39CDF0FBA}"/>
              </a:ext>
            </a:extLst>
          </p:cNvPr>
          <p:cNvSpPr/>
          <p:nvPr/>
        </p:nvSpPr>
        <p:spPr>
          <a:xfrm>
            <a:off x="6869678" y="2906966"/>
            <a:ext cx="572906" cy="543384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AA8DE-7389-4889-9B11-4D7E30F9E950}"/>
              </a:ext>
            </a:extLst>
          </p:cNvPr>
          <p:cNvSpPr txBox="1"/>
          <p:nvPr/>
        </p:nvSpPr>
        <p:spPr>
          <a:xfrm>
            <a:off x="6151742" y="5133612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y</a:t>
            </a:r>
            <a:endParaRPr lang="he-IL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4E393-1061-4D98-902C-59BD7AAFC312}"/>
              </a:ext>
            </a:extLst>
          </p:cNvPr>
          <p:cNvSpPr txBox="1"/>
          <p:nvPr/>
        </p:nvSpPr>
        <p:spPr>
          <a:xfrm>
            <a:off x="6447457" y="5133611"/>
            <a:ext cx="79208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1359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2" grpId="0"/>
      <p:bldP spid="13" grpId="0" animBg="1"/>
      <p:bldP spid="9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389</Words>
  <Application>Microsoft Office PowerPoint</Application>
  <PresentationFormat>‫הצגה על המסך (4:3)</PresentationFormat>
  <Paragraphs>134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97</cp:revision>
  <dcterms:created xsi:type="dcterms:W3CDTF">2018-02-18T20:21:23Z</dcterms:created>
  <dcterms:modified xsi:type="dcterms:W3CDTF">2019-03-13T08:15:27Z</dcterms:modified>
</cp:coreProperties>
</file>