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375" r:id="rId2"/>
    <p:sldId id="516" r:id="rId3"/>
    <p:sldId id="51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25760" y="1228397"/>
            <a:ext cx="88924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enum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מאפשר לתת שמות לערכים בנושא מסוים ולאגד אותם יחד.</a:t>
            </a:r>
          </a:p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לדוגמא:</a:t>
            </a:r>
          </a:p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נניח שהתוכנית שלנו עוסקת בימים בשבוע.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70FB77A-F234-459D-81DB-FE823AF54D3E}"/>
              </a:ext>
            </a:extLst>
          </p:cNvPr>
          <p:cNvSpPr/>
          <p:nvPr/>
        </p:nvSpPr>
        <p:spPr>
          <a:xfrm>
            <a:off x="125760" y="3228945"/>
            <a:ext cx="8892480" cy="2246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SUN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=1,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MON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=2,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TUE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=3,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WED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=4,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THU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=5,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FRI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=6,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SAT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=7 };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SUN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02B71D0-5B1C-486D-9F5C-04FC7B5A1265}"/>
              </a:ext>
            </a:extLst>
          </p:cNvPr>
          <p:cNvSpPr txBox="1"/>
          <p:nvPr/>
        </p:nvSpPr>
        <p:spPr>
          <a:xfrm>
            <a:off x="4360771" y="5660380"/>
            <a:ext cx="42245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he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25760" y="1228397"/>
            <a:ext cx="88924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ניתן גם להגדיר </a:t>
            </a:r>
            <a:r>
              <a:rPr lang="en-US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enum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בעזרת 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typedef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כ-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70FB77A-F234-459D-81DB-FE823AF54D3E}"/>
              </a:ext>
            </a:extLst>
          </p:cNvPr>
          <p:cNvSpPr/>
          <p:nvPr/>
        </p:nvSpPr>
        <p:spPr>
          <a:xfrm>
            <a:off x="125760" y="2060848"/>
            <a:ext cx="8892480" cy="2554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SUN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MON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TUE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WED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4,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THU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5, 			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FRI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6,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SAT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7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>
                <a:solidFill>
                  <a:srgbClr val="2F4F4F"/>
                </a:solidFill>
                <a:latin typeface="Consolas" panose="020B0609020204030204" pitchFamily="49" charset="0"/>
              </a:rPr>
              <a:t>WED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02B71D0-5B1C-486D-9F5C-04FC7B5A1265}"/>
              </a:ext>
            </a:extLst>
          </p:cNvPr>
          <p:cNvSpPr txBox="1"/>
          <p:nvPr/>
        </p:nvSpPr>
        <p:spPr>
          <a:xfrm>
            <a:off x="4360771" y="4908110"/>
            <a:ext cx="42245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id="{3040967F-9B15-4EB2-8E57-10646975F2BE}"/>
              </a:ext>
            </a:extLst>
          </p:cNvPr>
          <p:cNvSpPr/>
          <p:nvPr/>
        </p:nvSpPr>
        <p:spPr>
          <a:xfrm>
            <a:off x="3599892" y="2798060"/>
            <a:ext cx="1944216" cy="1080120"/>
          </a:xfrm>
          <a:prstGeom prst="wedgeRoundRectCallout">
            <a:avLst>
              <a:gd name="adj1" fmla="val -155079"/>
              <a:gd name="adj2" fmla="val 172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אין צורך לרשום את המילה </a:t>
            </a:r>
            <a:r>
              <a:rPr lang="en-US" sz="2000" dirty="0" err="1">
                <a:solidFill>
                  <a:schemeClr val="tx1"/>
                </a:solidFill>
              </a:rPr>
              <a:t>enum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25760" y="772524"/>
            <a:ext cx="889248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אם לא מצוין ערך של קבוע בתוך הגדרת ה- 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 ערכו שווה לערך האיבר הקודם + 1. </a:t>
            </a:r>
            <a:endParaRPr lang="he-IL" sz="28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תכונות נוספות של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70FB77A-F234-459D-81DB-FE823AF54D3E}"/>
              </a:ext>
            </a:extLst>
          </p:cNvPr>
          <p:cNvSpPr/>
          <p:nvPr/>
        </p:nvSpPr>
        <p:spPr>
          <a:xfrm>
            <a:off x="125760" y="1988840"/>
            <a:ext cx="889248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SUN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MON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TUE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WED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THU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SAT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 day;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5C6F965-DF02-4F86-825C-379E4E5156B7}"/>
              </a:ext>
            </a:extLst>
          </p:cNvPr>
          <p:cNvSpPr/>
          <p:nvPr/>
        </p:nvSpPr>
        <p:spPr>
          <a:xfrm>
            <a:off x="114909" y="3282821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אם ערכו של האיבר הראשון לא מצוין ערכו הוא 0. 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6F15A38-1966-4C2F-BC33-9FF3D343B274}"/>
              </a:ext>
            </a:extLst>
          </p:cNvPr>
          <p:cNvSpPr/>
          <p:nvPr/>
        </p:nvSpPr>
        <p:spPr>
          <a:xfrm>
            <a:off x="125760" y="4066619"/>
            <a:ext cx="889248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SUN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MON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TUE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WED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THU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SAT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 day;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879DF01-EA90-454E-90A9-1EE940E67882}"/>
              </a:ext>
            </a:extLst>
          </p:cNvPr>
          <p:cNvSpPr/>
          <p:nvPr/>
        </p:nvSpPr>
        <p:spPr>
          <a:xfrm>
            <a:off x="114909" y="4772346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הערכים הקבועים חייבים להיות מספרים שלמים.</a:t>
            </a:r>
          </a:p>
          <a:p>
            <a:pPr lvl="1"/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קוד </a:t>
            </a:r>
            <a:r>
              <a:rPr lang="he-IL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אסקי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 של תו (לדוגמא: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‘a’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) גם נחשב כשלם.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משתנה מטיפוס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enum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 יכול גם להכיל ערכים שלא במסגרת ההגדרה שלו.</a:t>
            </a:r>
          </a:p>
        </p:txBody>
      </p:sp>
    </p:spTree>
    <p:extLst>
      <p:ext uri="{BB962C8B-B14F-4D97-AF65-F5344CB8AC3E}">
        <p14:creationId xmlns:p14="http://schemas.microsoft.com/office/powerpoint/2010/main" val="351224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/>
      <p:bldP spid="8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209</Words>
  <Application>Microsoft Office PowerPoint</Application>
  <PresentationFormat>‫הצגה על המסך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ערכת נושא Office</vt:lpstr>
      <vt:lpstr>enum</vt:lpstr>
      <vt:lpstr>הגדרת enum כ-typedef</vt:lpstr>
      <vt:lpstr>תכונות נוספות של 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475</cp:revision>
  <dcterms:created xsi:type="dcterms:W3CDTF">2018-02-18T20:21:23Z</dcterms:created>
  <dcterms:modified xsi:type="dcterms:W3CDTF">2019-06-03T09:04:17Z</dcterms:modified>
</cp:coreProperties>
</file>