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1" r:id="rId9"/>
    <p:sldId id="270" r:id="rId10"/>
    <p:sldId id="261" r:id="rId11"/>
    <p:sldId id="266" r:id="rId12"/>
    <p:sldId id="260" r:id="rId13"/>
    <p:sldId id="268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57A03-5BA8-47BE-AFC3-A69E34AEAC3C}" v="103" dt="2020-06-30T10:04:42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75" autoAdjust="0"/>
    <p:restoredTop sz="94660"/>
  </p:normalViewPr>
  <p:slideViewPr>
    <p:cSldViewPr snapToGrid="0">
      <p:cViewPr>
        <p:scale>
          <a:sx n="66" d="100"/>
          <a:sy n="66" d="100"/>
        </p:scale>
        <p:origin x="208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F7F57A03-5BA8-47BE-AFC3-A69E34AEAC3C}"/>
    <pc:docChg chg="undo custSel mod addSld delSld modSld sldOrd">
      <pc:chgData name="Ofer Sheinkin" userId="ab23e2f0b62f2578" providerId="LiveId" clId="{F7F57A03-5BA8-47BE-AFC3-A69E34AEAC3C}" dt="2020-06-30T10:01:58.819" v="2113" actId="1076"/>
      <pc:docMkLst>
        <pc:docMk/>
      </pc:docMkLst>
      <pc:sldChg chg="addSp delSp modSp new mod ord">
        <pc:chgData name="Ofer Sheinkin" userId="ab23e2f0b62f2578" providerId="LiveId" clId="{F7F57A03-5BA8-47BE-AFC3-A69E34AEAC3C}" dt="2020-06-30T05:13:12.673" v="1341" actId="20577"/>
        <pc:sldMkLst>
          <pc:docMk/>
          <pc:sldMk cId="2197157557" sldId="257"/>
        </pc:sldMkLst>
        <pc:spChg chg="mod">
          <ac:chgData name="Ofer Sheinkin" userId="ab23e2f0b62f2578" providerId="LiveId" clId="{F7F57A03-5BA8-47BE-AFC3-A69E34AEAC3C}" dt="2020-06-30T04:01:49.616" v="584" actId="20577"/>
          <ac:spMkLst>
            <pc:docMk/>
            <pc:sldMk cId="2197157557" sldId="257"/>
            <ac:spMk id="2" creationId="{3653C087-025D-4B39-AACC-672A27157F77}"/>
          </ac:spMkLst>
        </pc:spChg>
        <pc:spChg chg="del">
          <ac:chgData name="Ofer Sheinkin" userId="ab23e2f0b62f2578" providerId="LiveId" clId="{F7F57A03-5BA8-47BE-AFC3-A69E34AEAC3C}" dt="2020-06-30T03:16:03.970" v="1"/>
          <ac:spMkLst>
            <pc:docMk/>
            <pc:sldMk cId="2197157557" sldId="257"/>
            <ac:spMk id="3" creationId="{0E0BB266-EB76-42FC-A17B-8BB66E94EE94}"/>
          </ac:spMkLst>
        </pc:spChg>
        <pc:spChg chg="add mod">
          <ac:chgData name="Ofer Sheinkin" userId="ab23e2f0b62f2578" providerId="LiveId" clId="{F7F57A03-5BA8-47BE-AFC3-A69E34AEAC3C}" dt="2020-06-30T05:13:12.673" v="1341" actId="20577"/>
          <ac:spMkLst>
            <pc:docMk/>
            <pc:sldMk cId="2197157557" sldId="257"/>
            <ac:spMk id="27" creationId="{8EA280F8-0CB3-487F-AED5-4EAEEE5B0BDD}"/>
          </ac:spMkLst>
        </pc:spChg>
        <pc:picChg chg="add del mod">
          <ac:chgData name="Ofer Sheinkin" userId="ab23e2f0b62f2578" providerId="LiveId" clId="{F7F57A03-5BA8-47BE-AFC3-A69E34AEAC3C}" dt="2020-06-30T04:01:27.039" v="567" actId="21"/>
          <ac:picMkLst>
            <pc:docMk/>
            <pc:sldMk cId="2197157557" sldId="257"/>
            <ac:picMk id="5" creationId="{E20B6103-F236-4365-B438-47DAD6714166}"/>
          </ac:picMkLst>
        </pc:picChg>
        <pc:picChg chg="add del mod">
          <ac:chgData name="Ofer Sheinkin" userId="ab23e2f0b62f2578" providerId="LiveId" clId="{F7F57A03-5BA8-47BE-AFC3-A69E34AEAC3C}" dt="2020-06-30T03:20:14.751" v="58" actId="21"/>
          <ac:picMkLst>
            <pc:docMk/>
            <pc:sldMk cId="2197157557" sldId="257"/>
            <ac:picMk id="7" creationId="{75C96C0C-6866-4E51-9ED8-685BB6E999DD}"/>
          </ac:picMkLst>
        </pc:picChg>
        <pc:picChg chg="add del mod">
          <ac:chgData name="Ofer Sheinkin" userId="ab23e2f0b62f2578" providerId="LiveId" clId="{F7F57A03-5BA8-47BE-AFC3-A69E34AEAC3C}" dt="2020-06-30T03:20:08.772" v="56" actId="478"/>
          <ac:picMkLst>
            <pc:docMk/>
            <pc:sldMk cId="2197157557" sldId="257"/>
            <ac:picMk id="9" creationId="{F0B974AB-9096-482A-8FF3-ED1C32BBCE0C}"/>
          </ac:picMkLst>
        </pc:picChg>
        <pc:picChg chg="add del mod">
          <ac:chgData name="Ofer Sheinkin" userId="ab23e2f0b62f2578" providerId="LiveId" clId="{F7F57A03-5BA8-47BE-AFC3-A69E34AEAC3C}" dt="2020-06-30T03:19:39.748" v="52" actId="21"/>
          <ac:picMkLst>
            <pc:docMk/>
            <pc:sldMk cId="2197157557" sldId="257"/>
            <ac:picMk id="11" creationId="{BFECD323-0FB1-4951-A527-E3A7221E03B0}"/>
          </ac:picMkLst>
        </pc:picChg>
        <pc:picChg chg="add del mod">
          <ac:chgData name="Ofer Sheinkin" userId="ab23e2f0b62f2578" providerId="LiveId" clId="{F7F57A03-5BA8-47BE-AFC3-A69E34AEAC3C}" dt="2020-06-30T03:19:22.372" v="49" actId="21"/>
          <ac:picMkLst>
            <pc:docMk/>
            <pc:sldMk cId="2197157557" sldId="257"/>
            <ac:picMk id="13" creationId="{250E5F72-61CC-45BA-897F-247BCEBAAFE2}"/>
          </ac:picMkLst>
        </pc:picChg>
        <pc:picChg chg="add del mod">
          <ac:chgData name="Ofer Sheinkin" userId="ab23e2f0b62f2578" providerId="LiveId" clId="{F7F57A03-5BA8-47BE-AFC3-A69E34AEAC3C}" dt="2020-06-30T03:18:52.328" v="45" actId="21"/>
          <ac:picMkLst>
            <pc:docMk/>
            <pc:sldMk cId="2197157557" sldId="257"/>
            <ac:picMk id="15" creationId="{30695471-2DC6-4691-8D94-92D1125F5528}"/>
          </ac:picMkLst>
        </pc:picChg>
        <pc:picChg chg="add del mod">
          <ac:chgData name="Ofer Sheinkin" userId="ab23e2f0b62f2578" providerId="LiveId" clId="{F7F57A03-5BA8-47BE-AFC3-A69E34AEAC3C}" dt="2020-06-30T03:18:41.888" v="43" actId="21"/>
          <ac:picMkLst>
            <pc:docMk/>
            <pc:sldMk cId="2197157557" sldId="257"/>
            <ac:picMk id="17" creationId="{0BF4A599-DD1C-4118-A234-B9C43FAFA86E}"/>
          </ac:picMkLst>
        </pc:picChg>
        <pc:picChg chg="add del mod">
          <ac:chgData name="Ofer Sheinkin" userId="ab23e2f0b62f2578" providerId="LiveId" clId="{F7F57A03-5BA8-47BE-AFC3-A69E34AEAC3C}" dt="2020-06-30T03:18:14.171" v="38" actId="21"/>
          <ac:picMkLst>
            <pc:docMk/>
            <pc:sldMk cId="2197157557" sldId="257"/>
            <ac:picMk id="19" creationId="{2EB57EA2-B9BD-4C52-A5E9-E60923240FE4}"/>
          </ac:picMkLst>
        </pc:picChg>
        <pc:picChg chg="add del mod">
          <ac:chgData name="Ofer Sheinkin" userId="ab23e2f0b62f2578" providerId="LiveId" clId="{F7F57A03-5BA8-47BE-AFC3-A69E34AEAC3C}" dt="2020-06-30T03:17:38.959" v="33" actId="21"/>
          <ac:picMkLst>
            <pc:docMk/>
            <pc:sldMk cId="2197157557" sldId="257"/>
            <ac:picMk id="21" creationId="{FDF1ABD3-75C9-407F-A88A-7ABF2B4C365C}"/>
          </ac:picMkLst>
        </pc:picChg>
        <pc:picChg chg="add del mod">
          <ac:chgData name="Ofer Sheinkin" userId="ab23e2f0b62f2578" providerId="LiveId" clId="{F7F57A03-5BA8-47BE-AFC3-A69E34AEAC3C}" dt="2020-06-30T03:17:08.572" v="30" actId="21"/>
          <ac:picMkLst>
            <pc:docMk/>
            <pc:sldMk cId="2197157557" sldId="257"/>
            <ac:picMk id="23" creationId="{35A5A588-DFD5-47C8-842C-0E0A56CAAF16}"/>
          </ac:picMkLst>
        </pc:picChg>
        <pc:picChg chg="add del mod">
          <ac:chgData name="Ofer Sheinkin" userId="ab23e2f0b62f2578" providerId="LiveId" clId="{F7F57A03-5BA8-47BE-AFC3-A69E34AEAC3C}" dt="2020-06-30T03:16:53.272" v="28" actId="21"/>
          <ac:picMkLst>
            <pc:docMk/>
            <pc:sldMk cId="2197157557" sldId="257"/>
            <ac:picMk id="25" creationId="{0BA3A6D8-A5C0-4989-A640-3C009BDD3309}"/>
          </ac:picMkLst>
        </pc:picChg>
      </pc:sldChg>
      <pc:sldChg chg="addSp delSp modSp new mod ord">
        <pc:chgData name="Ofer Sheinkin" userId="ab23e2f0b62f2578" providerId="LiveId" clId="{F7F57A03-5BA8-47BE-AFC3-A69E34AEAC3C}" dt="2020-06-30T04:08:11.373" v="739" actId="20577"/>
        <pc:sldMkLst>
          <pc:docMk/>
          <pc:sldMk cId="3763716377" sldId="258"/>
        </pc:sldMkLst>
        <pc:spChg chg="mod">
          <ac:chgData name="Ofer Sheinkin" userId="ab23e2f0b62f2578" providerId="LiveId" clId="{F7F57A03-5BA8-47BE-AFC3-A69E34AEAC3C}" dt="2020-06-30T04:02:21.661" v="608" actId="20577"/>
          <ac:spMkLst>
            <pc:docMk/>
            <pc:sldMk cId="3763716377" sldId="258"/>
            <ac:spMk id="2" creationId="{2073B72D-8F67-430E-9FE3-7BB2EEB18096}"/>
          </ac:spMkLst>
        </pc:spChg>
        <pc:spChg chg="del">
          <ac:chgData name="Ofer Sheinkin" userId="ab23e2f0b62f2578" providerId="LiveId" clId="{F7F57A03-5BA8-47BE-AFC3-A69E34AEAC3C}" dt="2020-06-30T03:17:42.035" v="34"/>
          <ac:spMkLst>
            <pc:docMk/>
            <pc:sldMk cId="3763716377" sldId="258"/>
            <ac:spMk id="3" creationId="{6A459788-561B-4F7B-ABE8-865F2A5FD76E}"/>
          </ac:spMkLst>
        </pc:spChg>
        <pc:spChg chg="add del mod">
          <ac:chgData name="Ofer Sheinkin" userId="ab23e2f0b62f2578" providerId="LiveId" clId="{F7F57A03-5BA8-47BE-AFC3-A69E34AEAC3C}" dt="2020-06-30T03:18:01.359" v="36" actId="478"/>
          <ac:spMkLst>
            <pc:docMk/>
            <pc:sldMk cId="3763716377" sldId="258"/>
            <ac:spMk id="6" creationId="{458A80A4-B986-4716-8BF2-63B2EC9A1EC4}"/>
          </ac:spMkLst>
        </pc:spChg>
        <pc:spChg chg="add del mod">
          <ac:chgData name="Ofer Sheinkin" userId="ab23e2f0b62f2578" providerId="LiveId" clId="{F7F57A03-5BA8-47BE-AFC3-A69E34AEAC3C}" dt="2020-06-30T03:18:18.846" v="39"/>
          <ac:spMkLst>
            <pc:docMk/>
            <pc:sldMk cId="3763716377" sldId="258"/>
            <ac:spMk id="8" creationId="{186ED890-5796-4673-B988-69036D9D4E59}"/>
          </ac:spMkLst>
        </pc:spChg>
        <pc:spChg chg="add mod">
          <ac:chgData name="Ofer Sheinkin" userId="ab23e2f0b62f2578" providerId="LiveId" clId="{F7F57A03-5BA8-47BE-AFC3-A69E34AEAC3C}" dt="2020-06-30T04:04:07.514" v="628" actId="1582"/>
          <ac:spMkLst>
            <pc:docMk/>
            <pc:sldMk cId="3763716377" sldId="258"/>
            <ac:spMk id="10" creationId="{8DB6B3D2-7628-4C22-AB56-EDB2B6EEFF70}"/>
          </ac:spMkLst>
        </pc:spChg>
        <pc:spChg chg="add mod">
          <ac:chgData name="Ofer Sheinkin" userId="ab23e2f0b62f2578" providerId="LiveId" clId="{F7F57A03-5BA8-47BE-AFC3-A69E34AEAC3C}" dt="2020-06-30T04:05:20.720" v="666" actId="1076"/>
          <ac:spMkLst>
            <pc:docMk/>
            <pc:sldMk cId="3763716377" sldId="258"/>
            <ac:spMk id="11" creationId="{68BCE957-387D-4E94-995B-588E49BA79AD}"/>
          </ac:spMkLst>
        </pc:spChg>
        <pc:spChg chg="add mod">
          <ac:chgData name="Ofer Sheinkin" userId="ab23e2f0b62f2578" providerId="LiveId" clId="{F7F57A03-5BA8-47BE-AFC3-A69E34AEAC3C}" dt="2020-06-30T04:07:26.962" v="718" actId="14100"/>
          <ac:spMkLst>
            <pc:docMk/>
            <pc:sldMk cId="3763716377" sldId="258"/>
            <ac:spMk id="12" creationId="{B239F671-0DFE-4F16-9985-CCAAFC67A3F7}"/>
          </ac:spMkLst>
        </pc:spChg>
        <pc:spChg chg="add mod">
          <ac:chgData name="Ofer Sheinkin" userId="ab23e2f0b62f2578" providerId="LiveId" clId="{F7F57A03-5BA8-47BE-AFC3-A69E34AEAC3C}" dt="2020-06-30T04:06:39.809" v="708" actId="14100"/>
          <ac:spMkLst>
            <pc:docMk/>
            <pc:sldMk cId="3763716377" sldId="258"/>
            <ac:spMk id="13" creationId="{9ED34E06-D902-44A2-8FDF-15DE2EE3B12B}"/>
          </ac:spMkLst>
        </pc:spChg>
        <pc:spChg chg="add mod">
          <ac:chgData name="Ofer Sheinkin" userId="ab23e2f0b62f2578" providerId="LiveId" clId="{F7F57A03-5BA8-47BE-AFC3-A69E34AEAC3C}" dt="2020-06-30T04:07:49.461" v="723" actId="14100"/>
          <ac:spMkLst>
            <pc:docMk/>
            <pc:sldMk cId="3763716377" sldId="258"/>
            <ac:spMk id="14" creationId="{06840D2E-C2B2-4269-A31E-C363B9412DCE}"/>
          </ac:spMkLst>
        </pc:spChg>
        <pc:spChg chg="add mod">
          <ac:chgData name="Ofer Sheinkin" userId="ab23e2f0b62f2578" providerId="LiveId" clId="{F7F57A03-5BA8-47BE-AFC3-A69E34AEAC3C}" dt="2020-06-30T04:08:11.373" v="739" actId="20577"/>
          <ac:spMkLst>
            <pc:docMk/>
            <pc:sldMk cId="3763716377" sldId="258"/>
            <ac:spMk id="15" creationId="{8BD23264-A8A0-4DDA-B164-5E292ECB400C}"/>
          </ac:spMkLst>
        </pc:spChg>
        <pc:picChg chg="add del mod">
          <ac:chgData name="Ofer Sheinkin" userId="ab23e2f0b62f2578" providerId="LiveId" clId="{F7F57A03-5BA8-47BE-AFC3-A69E34AEAC3C}" dt="2020-06-30T03:18:09.614" v="37" actId="478"/>
          <ac:picMkLst>
            <pc:docMk/>
            <pc:sldMk cId="3763716377" sldId="258"/>
            <ac:picMk id="4" creationId="{006B3F12-9DEF-4811-9FAF-7CEB11E5C526}"/>
          </ac:picMkLst>
        </pc:picChg>
        <pc:picChg chg="add mod">
          <ac:chgData name="Ofer Sheinkin" userId="ab23e2f0b62f2578" providerId="LiveId" clId="{F7F57A03-5BA8-47BE-AFC3-A69E34AEAC3C}" dt="2020-06-30T03:18:18.846" v="39"/>
          <ac:picMkLst>
            <pc:docMk/>
            <pc:sldMk cId="3763716377" sldId="258"/>
            <ac:picMk id="9" creationId="{05488644-454F-4D13-BC45-1B2BFCB13FE8}"/>
          </ac:picMkLst>
        </pc:picChg>
      </pc:sldChg>
      <pc:sldChg chg="addSp delSp modSp new mod">
        <pc:chgData name="Ofer Sheinkin" userId="ab23e2f0b62f2578" providerId="LiveId" clId="{F7F57A03-5BA8-47BE-AFC3-A69E34AEAC3C}" dt="2020-06-30T04:14:09.169" v="919" actId="20577"/>
        <pc:sldMkLst>
          <pc:docMk/>
          <pc:sldMk cId="2747939375" sldId="259"/>
        </pc:sldMkLst>
        <pc:spChg chg="mod">
          <ac:chgData name="Ofer Sheinkin" userId="ab23e2f0b62f2578" providerId="LiveId" clId="{F7F57A03-5BA8-47BE-AFC3-A69E34AEAC3C}" dt="2020-06-30T04:14:09.169" v="919" actId="20577"/>
          <ac:spMkLst>
            <pc:docMk/>
            <pc:sldMk cId="2747939375" sldId="259"/>
            <ac:spMk id="2" creationId="{47694953-E0F5-4E2A-9645-2F56F22F4830}"/>
          </ac:spMkLst>
        </pc:spChg>
        <pc:spChg chg="del">
          <ac:chgData name="Ofer Sheinkin" userId="ab23e2f0b62f2578" providerId="LiveId" clId="{F7F57A03-5BA8-47BE-AFC3-A69E34AEAC3C}" dt="2020-06-30T03:17:14.109" v="31"/>
          <ac:spMkLst>
            <pc:docMk/>
            <pc:sldMk cId="2747939375" sldId="259"/>
            <ac:spMk id="3" creationId="{55408ED3-6C95-4A38-B103-D12BD6EDD0DB}"/>
          </ac:spMkLst>
        </pc:spChg>
        <pc:spChg chg="add mod">
          <ac:chgData name="Ofer Sheinkin" userId="ab23e2f0b62f2578" providerId="LiveId" clId="{F7F57A03-5BA8-47BE-AFC3-A69E34AEAC3C}" dt="2020-06-30T04:12:58.544" v="878" actId="14100"/>
          <ac:spMkLst>
            <pc:docMk/>
            <pc:sldMk cId="2747939375" sldId="259"/>
            <ac:spMk id="5" creationId="{D3939407-8E7B-4C4F-8559-A3FEE560420E}"/>
          </ac:spMkLst>
        </pc:spChg>
        <pc:spChg chg="add mod">
          <ac:chgData name="Ofer Sheinkin" userId="ab23e2f0b62f2578" providerId="LiveId" clId="{F7F57A03-5BA8-47BE-AFC3-A69E34AEAC3C}" dt="2020-06-30T04:09:31.189" v="756" actId="1076"/>
          <ac:spMkLst>
            <pc:docMk/>
            <pc:sldMk cId="2747939375" sldId="259"/>
            <ac:spMk id="6" creationId="{7C8F673E-6609-4F42-8722-AADDB38DD984}"/>
          </ac:spMkLst>
        </pc:spChg>
        <pc:spChg chg="add mod">
          <ac:chgData name="Ofer Sheinkin" userId="ab23e2f0b62f2578" providerId="LiveId" clId="{F7F57A03-5BA8-47BE-AFC3-A69E34AEAC3C}" dt="2020-06-30T04:10:00.720" v="786" actId="20577"/>
          <ac:spMkLst>
            <pc:docMk/>
            <pc:sldMk cId="2747939375" sldId="259"/>
            <ac:spMk id="7" creationId="{E66D6D3B-48FA-4CF5-9E6B-54E3028E7868}"/>
          </ac:spMkLst>
        </pc:spChg>
        <pc:spChg chg="add mod">
          <ac:chgData name="Ofer Sheinkin" userId="ab23e2f0b62f2578" providerId="LiveId" clId="{F7F57A03-5BA8-47BE-AFC3-A69E34AEAC3C}" dt="2020-06-30T04:10:45.177" v="821" actId="20577"/>
          <ac:spMkLst>
            <pc:docMk/>
            <pc:sldMk cId="2747939375" sldId="259"/>
            <ac:spMk id="8" creationId="{FE997452-F770-4506-9E08-15FD068466B4}"/>
          </ac:spMkLst>
        </pc:spChg>
        <pc:spChg chg="add mod">
          <ac:chgData name="Ofer Sheinkin" userId="ab23e2f0b62f2578" providerId="LiveId" clId="{F7F57A03-5BA8-47BE-AFC3-A69E34AEAC3C}" dt="2020-06-30T04:11:42.693" v="826" actId="20577"/>
          <ac:spMkLst>
            <pc:docMk/>
            <pc:sldMk cId="2747939375" sldId="259"/>
            <ac:spMk id="9" creationId="{8067778B-CF48-4A81-9008-8536842F5DD3}"/>
          </ac:spMkLst>
        </pc:spChg>
        <pc:spChg chg="add mod">
          <ac:chgData name="Ofer Sheinkin" userId="ab23e2f0b62f2578" providerId="LiveId" clId="{F7F57A03-5BA8-47BE-AFC3-A69E34AEAC3C}" dt="2020-06-30T04:12:14.970" v="853" actId="20577"/>
          <ac:spMkLst>
            <pc:docMk/>
            <pc:sldMk cId="2747939375" sldId="259"/>
            <ac:spMk id="10" creationId="{85DE57EA-2F47-4164-A3D0-7EE21B00C770}"/>
          </ac:spMkLst>
        </pc:spChg>
        <pc:spChg chg="add mod">
          <ac:chgData name="Ofer Sheinkin" userId="ab23e2f0b62f2578" providerId="LiveId" clId="{F7F57A03-5BA8-47BE-AFC3-A69E34AEAC3C}" dt="2020-06-30T04:13:20.352" v="885" actId="20577"/>
          <ac:spMkLst>
            <pc:docMk/>
            <pc:sldMk cId="2747939375" sldId="259"/>
            <ac:spMk id="11" creationId="{4D14995C-0198-4BEF-9EFE-AFAC644897F7}"/>
          </ac:spMkLst>
        </pc:spChg>
        <pc:spChg chg="add mod">
          <ac:chgData name="Ofer Sheinkin" userId="ab23e2f0b62f2578" providerId="LiveId" clId="{F7F57A03-5BA8-47BE-AFC3-A69E34AEAC3C}" dt="2020-06-30T04:13:44.820" v="901" actId="20577"/>
          <ac:spMkLst>
            <pc:docMk/>
            <pc:sldMk cId="2747939375" sldId="259"/>
            <ac:spMk id="12" creationId="{D62047E2-0293-4D6A-8616-F35CC4E0EFFC}"/>
          </ac:spMkLst>
        </pc:spChg>
        <pc:picChg chg="add mod">
          <ac:chgData name="Ofer Sheinkin" userId="ab23e2f0b62f2578" providerId="LiveId" clId="{F7F57A03-5BA8-47BE-AFC3-A69E34AEAC3C}" dt="2020-06-30T03:17:14.109" v="31"/>
          <ac:picMkLst>
            <pc:docMk/>
            <pc:sldMk cId="2747939375" sldId="259"/>
            <ac:picMk id="4" creationId="{EB6D65C7-934D-4C34-B696-AD750202EAB6}"/>
          </ac:picMkLst>
        </pc:picChg>
      </pc:sldChg>
      <pc:sldChg chg="addSp delSp modSp add mod ord">
        <pc:chgData name="Ofer Sheinkin" userId="ab23e2f0b62f2578" providerId="LiveId" clId="{F7F57A03-5BA8-47BE-AFC3-A69E34AEAC3C}" dt="2020-06-30T05:18:05.924" v="1439" actId="1076"/>
        <pc:sldMkLst>
          <pc:docMk/>
          <pc:sldMk cId="2666743952" sldId="260"/>
        </pc:sldMkLst>
        <pc:spChg chg="mod">
          <ac:chgData name="Ofer Sheinkin" userId="ab23e2f0b62f2578" providerId="LiveId" clId="{F7F57A03-5BA8-47BE-AFC3-A69E34AEAC3C}" dt="2020-06-30T05:15:13.192" v="1361" actId="20577"/>
          <ac:spMkLst>
            <pc:docMk/>
            <pc:sldMk cId="2666743952" sldId="260"/>
            <ac:spMk id="2" creationId="{94EED4B2-0E2A-4FC9-AC66-433CD3E3F7A6}"/>
          </ac:spMkLst>
        </pc:spChg>
        <pc:spChg chg="del">
          <ac:chgData name="Ofer Sheinkin" userId="ab23e2f0b62f2578" providerId="LiveId" clId="{F7F57A03-5BA8-47BE-AFC3-A69E34AEAC3C}" dt="2020-06-30T04:01:33.167" v="568"/>
          <ac:spMkLst>
            <pc:docMk/>
            <pc:sldMk cId="2666743952" sldId="260"/>
            <ac:spMk id="3" creationId="{0B30C7B8-3D52-49CC-8874-B326F21F81D2}"/>
          </ac:spMkLst>
        </pc:spChg>
        <pc:spChg chg="add mod">
          <ac:chgData name="Ofer Sheinkin" userId="ab23e2f0b62f2578" providerId="LiveId" clId="{F7F57A03-5BA8-47BE-AFC3-A69E34AEAC3C}" dt="2020-06-30T05:15:52.445" v="1380" actId="20577"/>
          <ac:spMkLst>
            <pc:docMk/>
            <pc:sldMk cId="2666743952" sldId="260"/>
            <ac:spMk id="7" creationId="{CDA29270-D7BE-46C0-82DA-CA92A76B68F9}"/>
          </ac:spMkLst>
        </pc:spChg>
        <pc:spChg chg="add del mod">
          <ac:chgData name="Ofer Sheinkin" userId="ab23e2f0b62f2578" providerId="LiveId" clId="{F7F57A03-5BA8-47BE-AFC3-A69E34AEAC3C}" dt="2020-06-30T05:17:26.472" v="1418"/>
          <ac:spMkLst>
            <pc:docMk/>
            <pc:sldMk cId="2666743952" sldId="260"/>
            <ac:spMk id="8" creationId="{3AFE7B2E-6004-432B-B8BD-2410C54F78D5}"/>
          </ac:spMkLst>
        </pc:spChg>
        <pc:spChg chg="add mod">
          <ac:chgData name="Ofer Sheinkin" userId="ab23e2f0b62f2578" providerId="LiveId" clId="{F7F57A03-5BA8-47BE-AFC3-A69E34AEAC3C}" dt="2020-06-30T05:17:49.297" v="1436" actId="20577"/>
          <ac:spMkLst>
            <pc:docMk/>
            <pc:sldMk cId="2666743952" sldId="260"/>
            <ac:spMk id="9" creationId="{F16522EC-8ECA-4478-B082-62597E386C4C}"/>
          </ac:spMkLst>
        </pc:spChg>
        <pc:spChg chg="add mod">
          <ac:chgData name="Ofer Sheinkin" userId="ab23e2f0b62f2578" providerId="LiveId" clId="{F7F57A03-5BA8-47BE-AFC3-A69E34AEAC3C}" dt="2020-06-30T05:18:05.924" v="1439" actId="1076"/>
          <ac:spMkLst>
            <pc:docMk/>
            <pc:sldMk cId="2666743952" sldId="260"/>
            <ac:spMk id="10" creationId="{6BF5A18F-61D5-474B-A83D-AFD55191A3E9}"/>
          </ac:spMkLst>
        </pc:spChg>
        <pc:picChg chg="add mod modCrop">
          <ac:chgData name="Ofer Sheinkin" userId="ab23e2f0b62f2578" providerId="LiveId" clId="{F7F57A03-5BA8-47BE-AFC3-A69E34AEAC3C}" dt="2020-06-30T05:15:37.969" v="1364" actId="1076"/>
          <ac:picMkLst>
            <pc:docMk/>
            <pc:sldMk cId="2666743952" sldId="260"/>
            <ac:picMk id="4" creationId="{77911AE1-9809-4F3A-A24D-70B120D6CC7C}"/>
          </ac:picMkLst>
        </pc:picChg>
        <pc:picChg chg="add mod">
          <ac:chgData name="Ofer Sheinkin" userId="ab23e2f0b62f2578" providerId="LiveId" clId="{F7F57A03-5BA8-47BE-AFC3-A69E34AEAC3C}" dt="2020-06-30T05:15:37.969" v="1364" actId="1076"/>
          <ac:picMkLst>
            <pc:docMk/>
            <pc:sldMk cId="2666743952" sldId="260"/>
            <ac:picMk id="5" creationId="{C23C7D42-6E17-4817-9B1C-F0FFF18EC331}"/>
          </ac:picMkLst>
        </pc:picChg>
        <pc:picChg chg="add mod">
          <ac:chgData name="Ofer Sheinkin" userId="ab23e2f0b62f2578" providerId="LiveId" clId="{F7F57A03-5BA8-47BE-AFC3-A69E34AEAC3C}" dt="2020-06-30T05:15:37.969" v="1364" actId="1076"/>
          <ac:picMkLst>
            <pc:docMk/>
            <pc:sldMk cId="2666743952" sldId="260"/>
            <ac:picMk id="6" creationId="{B8D00EF2-1968-4D50-899D-EB305974C5FF}"/>
          </ac:picMkLst>
        </pc:picChg>
      </pc:sldChg>
      <pc:sldChg chg="new del">
        <pc:chgData name="Ofer Sheinkin" userId="ab23e2f0b62f2578" providerId="LiveId" clId="{F7F57A03-5BA8-47BE-AFC3-A69E34AEAC3C}" dt="2020-06-30T03:24:50.058" v="60" actId="2696"/>
        <pc:sldMkLst>
          <pc:docMk/>
          <pc:sldMk cId="3715713536" sldId="260"/>
        </pc:sldMkLst>
      </pc:sldChg>
      <pc:sldChg chg="addSp delSp modSp new mod">
        <pc:chgData name="Ofer Sheinkin" userId="ab23e2f0b62f2578" providerId="LiveId" clId="{F7F57A03-5BA8-47BE-AFC3-A69E34AEAC3C}" dt="2020-06-30T03:29:04.672" v="190" actId="14100"/>
        <pc:sldMkLst>
          <pc:docMk/>
          <pc:sldMk cId="3404800472" sldId="261"/>
        </pc:sldMkLst>
        <pc:spChg chg="mod">
          <ac:chgData name="Ofer Sheinkin" userId="ab23e2f0b62f2578" providerId="LiveId" clId="{F7F57A03-5BA8-47BE-AFC3-A69E34AEAC3C}" dt="2020-06-30T03:27:56.212" v="165" actId="20577"/>
          <ac:spMkLst>
            <pc:docMk/>
            <pc:sldMk cId="3404800472" sldId="261"/>
            <ac:spMk id="2" creationId="{75E7F7E9-2A13-4799-8954-C97E2A819C3D}"/>
          </ac:spMkLst>
        </pc:spChg>
        <pc:spChg chg="del">
          <ac:chgData name="Ofer Sheinkin" userId="ab23e2f0b62f2578" providerId="LiveId" clId="{F7F57A03-5BA8-47BE-AFC3-A69E34AEAC3C}" dt="2020-06-30T03:18:57.521" v="46"/>
          <ac:spMkLst>
            <pc:docMk/>
            <pc:sldMk cId="3404800472" sldId="261"/>
            <ac:spMk id="3" creationId="{96C144C1-415F-4971-9610-6B3E3D82BE26}"/>
          </ac:spMkLst>
        </pc:spChg>
        <pc:spChg chg="add mod">
          <ac:chgData name="Ofer Sheinkin" userId="ab23e2f0b62f2578" providerId="LiveId" clId="{F7F57A03-5BA8-47BE-AFC3-A69E34AEAC3C}" dt="2020-06-30T03:29:04.672" v="190" actId="14100"/>
          <ac:spMkLst>
            <pc:docMk/>
            <pc:sldMk cId="3404800472" sldId="261"/>
            <ac:spMk id="5" creationId="{A082D282-3213-4AB2-A926-E2B74F5C7CCF}"/>
          </ac:spMkLst>
        </pc:spChg>
        <pc:picChg chg="add mod">
          <ac:chgData name="Ofer Sheinkin" userId="ab23e2f0b62f2578" providerId="LiveId" clId="{F7F57A03-5BA8-47BE-AFC3-A69E34AEAC3C}" dt="2020-06-30T03:18:57.521" v="46"/>
          <ac:picMkLst>
            <pc:docMk/>
            <pc:sldMk cId="3404800472" sldId="261"/>
            <ac:picMk id="4" creationId="{822A3775-F964-42F6-8ADB-429C346455DC}"/>
          </ac:picMkLst>
        </pc:picChg>
      </pc:sldChg>
      <pc:sldChg chg="addSp delSp modSp new del mod">
        <pc:chgData name="Ofer Sheinkin" userId="ab23e2f0b62f2578" providerId="LiveId" clId="{F7F57A03-5BA8-47BE-AFC3-A69E34AEAC3C}" dt="2020-06-30T05:11:59.895" v="1269" actId="47"/>
        <pc:sldMkLst>
          <pc:docMk/>
          <pc:sldMk cId="4052937624" sldId="262"/>
        </pc:sldMkLst>
        <pc:spChg chg="del">
          <ac:chgData name="Ofer Sheinkin" userId="ab23e2f0b62f2578" providerId="LiveId" clId="{F7F57A03-5BA8-47BE-AFC3-A69E34AEAC3C}" dt="2020-06-30T03:16:59.351" v="29"/>
          <ac:spMkLst>
            <pc:docMk/>
            <pc:sldMk cId="4052937624" sldId="262"/>
            <ac:spMk id="3" creationId="{77EE60A6-0CB6-4F7D-91FD-9F2563C1C492}"/>
          </ac:spMkLst>
        </pc:spChg>
        <pc:picChg chg="add mod modCrop">
          <ac:chgData name="Ofer Sheinkin" userId="ab23e2f0b62f2578" providerId="LiveId" clId="{F7F57A03-5BA8-47BE-AFC3-A69E34AEAC3C}" dt="2020-06-30T05:09:38.370" v="1237" actId="732"/>
          <ac:picMkLst>
            <pc:docMk/>
            <pc:sldMk cId="4052937624" sldId="262"/>
            <ac:picMk id="4" creationId="{BECBB12B-41DA-461D-A4CC-1985E73510E7}"/>
          </ac:picMkLst>
        </pc:picChg>
      </pc:sldChg>
      <pc:sldChg chg="addSp delSp modSp new mod modClrScheme chgLayout">
        <pc:chgData name="Ofer Sheinkin" userId="ab23e2f0b62f2578" providerId="LiveId" clId="{F7F57A03-5BA8-47BE-AFC3-A69E34AEAC3C}" dt="2020-06-30T04:20:09.561" v="1031" actId="20577"/>
        <pc:sldMkLst>
          <pc:docMk/>
          <pc:sldMk cId="4170605465" sldId="263"/>
        </pc:sldMkLst>
        <pc:spChg chg="add del mod">
          <ac:chgData name="Ofer Sheinkin" userId="ab23e2f0b62f2578" providerId="LiveId" clId="{F7F57A03-5BA8-47BE-AFC3-A69E34AEAC3C}" dt="2020-06-30T04:20:09.561" v="1031" actId="20577"/>
          <ac:spMkLst>
            <pc:docMk/>
            <pc:sldMk cId="4170605465" sldId="263"/>
            <ac:spMk id="2" creationId="{05F1F5C6-193C-4370-9893-EB328661776B}"/>
          </ac:spMkLst>
        </pc:spChg>
        <pc:spChg chg="del">
          <ac:chgData name="Ofer Sheinkin" userId="ab23e2f0b62f2578" providerId="LiveId" clId="{F7F57A03-5BA8-47BE-AFC3-A69E34AEAC3C}" dt="2020-06-30T03:18:44.426" v="44"/>
          <ac:spMkLst>
            <pc:docMk/>
            <pc:sldMk cId="4170605465" sldId="263"/>
            <ac:spMk id="3" creationId="{D72587CA-EFDC-4447-8BCF-0B460F2B0EB9}"/>
          </ac:spMkLst>
        </pc:spChg>
        <pc:spChg chg="add mod">
          <ac:chgData name="Ofer Sheinkin" userId="ab23e2f0b62f2578" providerId="LiveId" clId="{F7F57A03-5BA8-47BE-AFC3-A69E34AEAC3C}" dt="2020-06-30T04:17:26.202" v="994" actId="313"/>
          <ac:spMkLst>
            <pc:docMk/>
            <pc:sldMk cId="4170605465" sldId="263"/>
            <ac:spMk id="6" creationId="{E8EBB6E3-1F1C-4756-87F2-6AC5A979D7F6}"/>
          </ac:spMkLst>
        </pc:spChg>
        <pc:spChg chg="add del mod">
          <ac:chgData name="Ofer Sheinkin" userId="ab23e2f0b62f2578" providerId="LiveId" clId="{F7F57A03-5BA8-47BE-AFC3-A69E34AEAC3C}" dt="2020-06-30T04:16:30.528" v="962"/>
          <ac:spMkLst>
            <pc:docMk/>
            <pc:sldMk cId="4170605465" sldId="263"/>
            <ac:spMk id="7" creationId="{4050E022-0499-4CC6-A84A-591855CCF588}"/>
          </ac:spMkLst>
        </pc:spChg>
        <pc:spChg chg="add mod">
          <ac:chgData name="Ofer Sheinkin" userId="ab23e2f0b62f2578" providerId="LiveId" clId="{F7F57A03-5BA8-47BE-AFC3-A69E34AEAC3C}" dt="2020-06-30T04:17:06.053" v="977" actId="20577"/>
          <ac:spMkLst>
            <pc:docMk/>
            <pc:sldMk cId="4170605465" sldId="263"/>
            <ac:spMk id="8" creationId="{DAB84996-DC1D-48FC-B1BB-A621B04BCC81}"/>
          </ac:spMkLst>
        </pc:spChg>
        <pc:spChg chg="add del mod">
          <ac:chgData name="Ofer Sheinkin" userId="ab23e2f0b62f2578" providerId="LiveId" clId="{F7F57A03-5BA8-47BE-AFC3-A69E34AEAC3C}" dt="2020-06-30T04:14:48.501" v="923" actId="26606"/>
          <ac:spMkLst>
            <pc:docMk/>
            <pc:sldMk cId="4170605465" sldId="263"/>
            <ac:spMk id="9" creationId="{4072BE0F-2D98-477C-BA28-69051E0CD94A}"/>
          </ac:spMkLst>
        </pc:spChg>
        <pc:spChg chg="add mod">
          <ac:chgData name="Ofer Sheinkin" userId="ab23e2f0b62f2578" providerId="LiveId" clId="{F7F57A03-5BA8-47BE-AFC3-A69E34AEAC3C}" dt="2020-06-30T04:19:01.698" v="999" actId="20577"/>
          <ac:spMkLst>
            <pc:docMk/>
            <pc:sldMk cId="4170605465" sldId="263"/>
            <ac:spMk id="10" creationId="{711A8425-640F-44FB-AC6A-B2B4AA5CBE81}"/>
          </ac:spMkLst>
        </pc:spChg>
        <pc:picChg chg="add mod modCrop">
          <ac:chgData name="Ofer Sheinkin" userId="ab23e2f0b62f2578" providerId="LiveId" clId="{F7F57A03-5BA8-47BE-AFC3-A69E34AEAC3C}" dt="2020-06-30T04:15:37.944" v="928" actId="1076"/>
          <ac:picMkLst>
            <pc:docMk/>
            <pc:sldMk cId="4170605465" sldId="263"/>
            <ac:picMk id="4" creationId="{EE15DA14-0B96-4DE5-BE4E-DB8A5CAB1B0D}"/>
          </ac:picMkLst>
        </pc:picChg>
        <pc:picChg chg="add del mod">
          <ac:chgData name="Ofer Sheinkin" userId="ab23e2f0b62f2578" providerId="LiveId" clId="{F7F57A03-5BA8-47BE-AFC3-A69E34AEAC3C}" dt="2020-06-30T04:19:40.167" v="1001" actId="21"/>
          <ac:picMkLst>
            <pc:docMk/>
            <pc:sldMk cId="4170605465" sldId="263"/>
            <ac:picMk id="11" creationId="{544B6386-8A36-4600-B809-3223FAF495F6}"/>
          </ac:picMkLst>
        </pc:picChg>
      </pc:sldChg>
      <pc:sldChg chg="addSp delSp modSp new mod">
        <pc:chgData name="Ofer Sheinkin" userId="ab23e2f0b62f2578" providerId="LiveId" clId="{F7F57A03-5BA8-47BE-AFC3-A69E34AEAC3C}" dt="2020-06-30T09:32:50.144" v="1767" actId="20577"/>
        <pc:sldMkLst>
          <pc:docMk/>
          <pc:sldMk cId="3615744657" sldId="264"/>
        </pc:sldMkLst>
        <pc:spChg chg="mod">
          <ac:chgData name="Ofer Sheinkin" userId="ab23e2f0b62f2578" providerId="LiveId" clId="{F7F57A03-5BA8-47BE-AFC3-A69E34AEAC3C}" dt="2020-06-30T04:21:09.409" v="1058" actId="20577"/>
          <ac:spMkLst>
            <pc:docMk/>
            <pc:sldMk cId="3615744657" sldId="264"/>
            <ac:spMk id="2" creationId="{EB9753D6-2C81-4D7B-9C48-B5C2727B652F}"/>
          </ac:spMkLst>
        </pc:spChg>
        <pc:spChg chg="del">
          <ac:chgData name="Ofer Sheinkin" userId="ab23e2f0b62f2578" providerId="LiveId" clId="{F7F57A03-5BA8-47BE-AFC3-A69E34AEAC3C}" dt="2020-06-30T04:19:42.690" v="1002"/>
          <ac:spMkLst>
            <pc:docMk/>
            <pc:sldMk cId="3615744657" sldId="264"/>
            <ac:spMk id="3" creationId="{64A471F7-20F5-4FB7-95A9-C9CE3FDED4B6}"/>
          </ac:spMkLst>
        </pc:spChg>
        <pc:spChg chg="add mod">
          <ac:chgData name="Ofer Sheinkin" userId="ab23e2f0b62f2578" providerId="LiveId" clId="{F7F57A03-5BA8-47BE-AFC3-A69E34AEAC3C}" dt="2020-06-30T04:21:17.992" v="1065" actId="20577"/>
          <ac:spMkLst>
            <pc:docMk/>
            <pc:sldMk cId="3615744657" sldId="264"/>
            <ac:spMk id="5" creationId="{FBDDBF31-B767-4BD2-B922-40ABC751572E}"/>
          </ac:spMkLst>
        </pc:spChg>
        <pc:spChg chg="add mod">
          <ac:chgData name="Ofer Sheinkin" userId="ab23e2f0b62f2578" providerId="LiveId" clId="{F7F57A03-5BA8-47BE-AFC3-A69E34AEAC3C}" dt="2020-06-30T04:24:11.924" v="1186" actId="782"/>
          <ac:spMkLst>
            <pc:docMk/>
            <pc:sldMk cId="3615744657" sldId="264"/>
            <ac:spMk id="6" creationId="{64E6D2C6-2CE0-43D1-9321-9B53A81DEA58}"/>
          </ac:spMkLst>
        </pc:spChg>
        <pc:spChg chg="add mod">
          <ac:chgData name="Ofer Sheinkin" userId="ab23e2f0b62f2578" providerId="LiveId" clId="{F7F57A03-5BA8-47BE-AFC3-A69E34AEAC3C}" dt="2020-06-30T09:32:00.475" v="1745" actId="20577"/>
          <ac:spMkLst>
            <pc:docMk/>
            <pc:sldMk cId="3615744657" sldId="264"/>
            <ac:spMk id="7" creationId="{5A5F7408-FA87-40DD-A4DF-40A42E3ABA10}"/>
          </ac:spMkLst>
        </pc:spChg>
        <pc:spChg chg="add mod">
          <ac:chgData name="Ofer Sheinkin" userId="ab23e2f0b62f2578" providerId="LiveId" clId="{F7F57A03-5BA8-47BE-AFC3-A69E34AEAC3C}" dt="2020-06-30T09:32:26.315" v="1746" actId="1076"/>
          <ac:spMkLst>
            <pc:docMk/>
            <pc:sldMk cId="3615744657" sldId="264"/>
            <ac:spMk id="8" creationId="{3AF04750-AE37-46EE-967E-183F2AA2B353}"/>
          </ac:spMkLst>
        </pc:spChg>
        <pc:spChg chg="add mod">
          <ac:chgData name="Ofer Sheinkin" userId="ab23e2f0b62f2578" providerId="LiveId" clId="{F7F57A03-5BA8-47BE-AFC3-A69E34AEAC3C}" dt="2020-06-30T09:32:26.315" v="1746" actId="1076"/>
          <ac:spMkLst>
            <pc:docMk/>
            <pc:sldMk cId="3615744657" sldId="264"/>
            <ac:spMk id="9" creationId="{71CE0257-A981-49BC-BEF8-FC8872BFB8AD}"/>
          </ac:spMkLst>
        </pc:spChg>
        <pc:spChg chg="add mod">
          <ac:chgData name="Ofer Sheinkin" userId="ab23e2f0b62f2578" providerId="LiveId" clId="{F7F57A03-5BA8-47BE-AFC3-A69E34AEAC3C}" dt="2020-06-30T04:24:50.816" v="1203" actId="20577"/>
          <ac:spMkLst>
            <pc:docMk/>
            <pc:sldMk cId="3615744657" sldId="264"/>
            <ac:spMk id="10" creationId="{3430DC50-C403-4688-96EC-BD81E2DCBFFC}"/>
          </ac:spMkLst>
        </pc:spChg>
        <pc:spChg chg="add mod">
          <ac:chgData name="Ofer Sheinkin" userId="ab23e2f0b62f2578" providerId="LiveId" clId="{F7F57A03-5BA8-47BE-AFC3-A69E34AEAC3C}" dt="2020-06-30T05:11:44.240" v="1268" actId="20577"/>
          <ac:spMkLst>
            <pc:docMk/>
            <pc:sldMk cId="3615744657" sldId="264"/>
            <ac:spMk id="11" creationId="{A116F4BB-D625-4D01-BC89-26925E0515BD}"/>
          </ac:spMkLst>
        </pc:spChg>
        <pc:spChg chg="add mod">
          <ac:chgData name="Ofer Sheinkin" userId="ab23e2f0b62f2578" providerId="LiveId" clId="{F7F57A03-5BA8-47BE-AFC3-A69E34AEAC3C}" dt="2020-06-30T09:32:50.144" v="1767" actId="20577"/>
          <ac:spMkLst>
            <pc:docMk/>
            <pc:sldMk cId="3615744657" sldId="264"/>
            <ac:spMk id="12" creationId="{1020F8E0-3DDE-4D74-9FC0-729F68A554C5}"/>
          </ac:spMkLst>
        </pc:spChg>
        <pc:picChg chg="add mod modCrop">
          <ac:chgData name="Ofer Sheinkin" userId="ab23e2f0b62f2578" providerId="LiveId" clId="{F7F57A03-5BA8-47BE-AFC3-A69E34AEAC3C}" dt="2020-06-30T04:20:45.882" v="1035" actId="1076"/>
          <ac:picMkLst>
            <pc:docMk/>
            <pc:sldMk cId="3615744657" sldId="264"/>
            <ac:picMk id="4" creationId="{7348E218-3EA7-4323-AA28-90F2E8C07D40}"/>
          </ac:picMkLst>
        </pc:picChg>
      </pc:sldChg>
      <pc:sldChg chg="addSp delSp modSp new mod">
        <pc:chgData name="Ofer Sheinkin" userId="ab23e2f0b62f2578" providerId="LiveId" clId="{F7F57A03-5BA8-47BE-AFC3-A69E34AEAC3C}" dt="2020-06-30T03:50:38.018" v="449" actId="13822"/>
        <pc:sldMkLst>
          <pc:docMk/>
          <pc:sldMk cId="2201852761" sldId="265"/>
        </pc:sldMkLst>
        <pc:spChg chg="mod">
          <ac:chgData name="Ofer Sheinkin" userId="ab23e2f0b62f2578" providerId="LiveId" clId="{F7F57A03-5BA8-47BE-AFC3-A69E34AEAC3C}" dt="2020-06-30T03:38:38.594" v="269" actId="20577"/>
          <ac:spMkLst>
            <pc:docMk/>
            <pc:sldMk cId="2201852761" sldId="265"/>
            <ac:spMk id="2" creationId="{1232D394-9F1F-4AE5-9D47-D30ED26B2A76}"/>
          </ac:spMkLst>
        </pc:spChg>
        <pc:spChg chg="add del mod">
          <ac:chgData name="Ofer Sheinkin" userId="ab23e2f0b62f2578" providerId="LiveId" clId="{F7F57A03-5BA8-47BE-AFC3-A69E34AEAC3C}" dt="2020-06-30T03:49:25.266" v="409" actId="20577"/>
          <ac:spMkLst>
            <pc:docMk/>
            <pc:sldMk cId="2201852761" sldId="265"/>
            <ac:spMk id="3" creationId="{D7620514-05B8-4083-BF59-19C6CFCCFD62}"/>
          </ac:spMkLst>
        </pc:spChg>
        <pc:spChg chg="add del mod">
          <ac:chgData name="Ofer Sheinkin" userId="ab23e2f0b62f2578" providerId="LiveId" clId="{F7F57A03-5BA8-47BE-AFC3-A69E34AEAC3C}" dt="2020-06-30T03:38:45.272" v="271"/>
          <ac:spMkLst>
            <pc:docMk/>
            <pc:sldMk cId="2201852761" sldId="265"/>
            <ac:spMk id="4" creationId="{03F79668-DDA2-4D15-9F33-2B3EB39EF317}"/>
          </ac:spMkLst>
        </pc:spChg>
        <pc:spChg chg="add del">
          <ac:chgData name="Ofer Sheinkin" userId="ab23e2f0b62f2578" providerId="LiveId" clId="{F7F57A03-5BA8-47BE-AFC3-A69E34AEAC3C}" dt="2020-06-30T03:38:50.363" v="273"/>
          <ac:spMkLst>
            <pc:docMk/>
            <pc:sldMk cId="2201852761" sldId="265"/>
            <ac:spMk id="5" creationId="{738D632D-7CBA-42BF-BB6F-8BC146F98C5E}"/>
          </ac:spMkLst>
        </pc:spChg>
        <pc:spChg chg="add mod">
          <ac:chgData name="Ofer Sheinkin" userId="ab23e2f0b62f2578" providerId="LiveId" clId="{F7F57A03-5BA8-47BE-AFC3-A69E34AEAC3C}" dt="2020-06-30T03:50:38.018" v="449" actId="13822"/>
          <ac:spMkLst>
            <pc:docMk/>
            <pc:sldMk cId="2201852761" sldId="265"/>
            <ac:spMk id="7" creationId="{28935D7B-C5A8-4A48-8983-ECFDCA2679B6}"/>
          </ac:spMkLst>
        </pc:spChg>
        <pc:picChg chg="add mod modCrop">
          <ac:chgData name="Ofer Sheinkin" userId="ab23e2f0b62f2578" providerId="LiveId" clId="{F7F57A03-5BA8-47BE-AFC3-A69E34AEAC3C}" dt="2020-06-30T03:39:16.282" v="276" actId="732"/>
          <ac:picMkLst>
            <pc:docMk/>
            <pc:sldMk cId="2201852761" sldId="265"/>
            <ac:picMk id="6" creationId="{ABAD4775-1E60-449D-8789-9A3185FC1D38}"/>
          </ac:picMkLst>
        </pc:picChg>
        <pc:picChg chg="add mod">
          <ac:chgData name="Ofer Sheinkin" userId="ab23e2f0b62f2578" providerId="LiveId" clId="{F7F57A03-5BA8-47BE-AFC3-A69E34AEAC3C}" dt="2020-06-30T03:48:39.351" v="341" actId="1076"/>
          <ac:picMkLst>
            <pc:docMk/>
            <pc:sldMk cId="2201852761" sldId="265"/>
            <ac:picMk id="1030" creationId="{B0F77A74-F697-4131-A2AF-1A4CA872D082}"/>
          </ac:picMkLst>
        </pc:picChg>
      </pc:sldChg>
      <pc:sldChg chg="addSp delSp modSp new mod">
        <pc:chgData name="Ofer Sheinkin" userId="ab23e2f0b62f2578" providerId="LiveId" clId="{F7F57A03-5BA8-47BE-AFC3-A69E34AEAC3C}" dt="2020-06-30T05:21:58.513" v="1531" actId="20577"/>
        <pc:sldMkLst>
          <pc:docMk/>
          <pc:sldMk cId="2617851930" sldId="266"/>
        </pc:sldMkLst>
        <pc:spChg chg="mod">
          <ac:chgData name="Ofer Sheinkin" userId="ab23e2f0b62f2578" providerId="LiveId" clId="{F7F57A03-5BA8-47BE-AFC3-A69E34AEAC3C}" dt="2020-06-30T05:12:33.829" v="1314" actId="20577"/>
          <ac:spMkLst>
            <pc:docMk/>
            <pc:sldMk cId="2617851930" sldId="266"/>
            <ac:spMk id="2" creationId="{62585DCD-799D-441E-A7B3-B03E929999E1}"/>
          </ac:spMkLst>
        </pc:spChg>
        <pc:spChg chg="del">
          <ac:chgData name="Ofer Sheinkin" userId="ab23e2f0b62f2578" providerId="LiveId" clId="{F7F57A03-5BA8-47BE-AFC3-A69E34AEAC3C}" dt="2020-06-30T03:19:29.543" v="51"/>
          <ac:spMkLst>
            <pc:docMk/>
            <pc:sldMk cId="2617851930" sldId="266"/>
            <ac:spMk id="3" creationId="{A75FB67C-5CA1-4211-AF63-80F18975E210}"/>
          </ac:spMkLst>
        </pc:spChg>
        <pc:spChg chg="add mod">
          <ac:chgData name="Ofer Sheinkin" userId="ab23e2f0b62f2578" providerId="LiveId" clId="{F7F57A03-5BA8-47BE-AFC3-A69E34AEAC3C}" dt="2020-06-30T05:08:27.985" v="1228" actId="20577"/>
          <ac:spMkLst>
            <pc:docMk/>
            <pc:sldMk cId="2617851930" sldId="266"/>
            <ac:spMk id="6" creationId="{201FC96B-26D3-48C5-8AEF-1C6C4F142BE8}"/>
          </ac:spMkLst>
        </pc:spChg>
        <pc:spChg chg="add del mod">
          <ac:chgData name="Ofer Sheinkin" userId="ab23e2f0b62f2578" providerId="LiveId" clId="{F7F57A03-5BA8-47BE-AFC3-A69E34AEAC3C}" dt="2020-06-30T05:19:56.324" v="1442"/>
          <ac:spMkLst>
            <pc:docMk/>
            <pc:sldMk cId="2617851930" sldId="266"/>
            <ac:spMk id="7" creationId="{48D568EF-8D46-47C1-9B7A-EFA837C5BE3A}"/>
          </ac:spMkLst>
        </pc:spChg>
        <pc:spChg chg="add mod">
          <ac:chgData name="Ofer Sheinkin" userId="ab23e2f0b62f2578" providerId="LiveId" clId="{F7F57A03-5BA8-47BE-AFC3-A69E34AEAC3C}" dt="2020-06-30T05:21:58.513" v="1531" actId="20577"/>
          <ac:spMkLst>
            <pc:docMk/>
            <pc:sldMk cId="2617851930" sldId="266"/>
            <ac:spMk id="8" creationId="{13E61039-4EE3-424F-8307-8A886C1402FE}"/>
          </ac:spMkLst>
        </pc:spChg>
        <pc:picChg chg="add mod">
          <ac:chgData name="Ofer Sheinkin" userId="ab23e2f0b62f2578" providerId="LiveId" clId="{F7F57A03-5BA8-47BE-AFC3-A69E34AEAC3C}" dt="2020-06-30T03:19:29.543" v="51"/>
          <ac:picMkLst>
            <pc:docMk/>
            <pc:sldMk cId="2617851930" sldId="266"/>
            <ac:picMk id="4" creationId="{4E86FBAC-19BC-475A-A4A3-DDBFBDE9BB8B}"/>
          </ac:picMkLst>
        </pc:picChg>
        <pc:picChg chg="add del mod">
          <ac:chgData name="Ofer Sheinkin" userId="ab23e2f0b62f2578" providerId="LiveId" clId="{F7F57A03-5BA8-47BE-AFC3-A69E34AEAC3C}" dt="2020-06-30T05:07:58.735" v="1207"/>
          <ac:picMkLst>
            <pc:docMk/>
            <pc:sldMk cId="2617851930" sldId="266"/>
            <ac:picMk id="5" creationId="{7ECCA11C-6BBA-4B9E-9093-A650E3B85F83}"/>
          </ac:picMkLst>
        </pc:picChg>
      </pc:sldChg>
      <pc:sldChg chg="addSp delSp modSp new del mod">
        <pc:chgData name="Ofer Sheinkin" userId="ab23e2f0b62f2578" providerId="LiveId" clId="{F7F57A03-5BA8-47BE-AFC3-A69E34AEAC3C}" dt="2020-06-30T05:12:02.262" v="1270" actId="47"/>
        <pc:sldMkLst>
          <pc:docMk/>
          <pc:sldMk cId="2317456146" sldId="267"/>
        </pc:sldMkLst>
        <pc:spChg chg="del">
          <ac:chgData name="Ofer Sheinkin" userId="ab23e2f0b62f2578" providerId="LiveId" clId="{F7F57A03-5BA8-47BE-AFC3-A69E34AEAC3C}" dt="2020-06-30T03:20:24.445" v="59"/>
          <ac:spMkLst>
            <pc:docMk/>
            <pc:sldMk cId="2317456146" sldId="267"/>
            <ac:spMk id="3" creationId="{E0CD1BD7-CEB7-436E-8E3B-BAFE070D61C5}"/>
          </ac:spMkLst>
        </pc:spChg>
        <pc:picChg chg="add mod modCrop">
          <ac:chgData name="Ofer Sheinkin" userId="ab23e2f0b62f2578" providerId="LiveId" clId="{F7F57A03-5BA8-47BE-AFC3-A69E34AEAC3C}" dt="2020-06-30T05:10:18.768" v="1243" actId="732"/>
          <ac:picMkLst>
            <pc:docMk/>
            <pc:sldMk cId="2317456146" sldId="267"/>
            <ac:picMk id="4" creationId="{6944E567-D511-4BE6-AA69-6234F803001E}"/>
          </ac:picMkLst>
        </pc:picChg>
      </pc:sldChg>
      <pc:sldChg chg="addSp delSp modSp new mod">
        <pc:chgData name="Ofer Sheinkin" userId="ab23e2f0b62f2578" providerId="LiveId" clId="{F7F57A03-5BA8-47BE-AFC3-A69E34AEAC3C}" dt="2020-06-30T09:35:00.251" v="1797" actId="14100"/>
        <pc:sldMkLst>
          <pc:docMk/>
          <pc:sldMk cId="1559268310" sldId="268"/>
        </pc:sldMkLst>
        <pc:spChg chg="mod">
          <ac:chgData name="Ofer Sheinkin" userId="ab23e2f0b62f2578" providerId="LiveId" clId="{F7F57A03-5BA8-47BE-AFC3-A69E34AEAC3C}" dt="2020-06-30T05:16:39.116" v="1395" actId="20577"/>
          <ac:spMkLst>
            <pc:docMk/>
            <pc:sldMk cId="1559268310" sldId="268"/>
            <ac:spMk id="2" creationId="{4F1A171E-796E-4B8D-8BA4-1FB6CE944332}"/>
          </ac:spMkLst>
        </pc:spChg>
        <pc:spChg chg="del">
          <ac:chgData name="Ofer Sheinkin" userId="ab23e2f0b62f2578" providerId="LiveId" clId="{F7F57A03-5BA8-47BE-AFC3-A69E34AEAC3C}" dt="2020-06-30T03:19:56.610" v="55"/>
          <ac:spMkLst>
            <pc:docMk/>
            <pc:sldMk cId="1559268310" sldId="268"/>
            <ac:spMk id="3" creationId="{766F1303-EC6A-4BBF-96A9-A7F42E3F05D9}"/>
          </ac:spMkLst>
        </pc:spChg>
        <pc:spChg chg="add mod">
          <ac:chgData name="Ofer Sheinkin" userId="ab23e2f0b62f2578" providerId="LiveId" clId="{F7F57A03-5BA8-47BE-AFC3-A69E34AEAC3C}" dt="2020-06-30T09:34:19.903" v="1784" actId="20577"/>
          <ac:spMkLst>
            <pc:docMk/>
            <pc:sldMk cId="1559268310" sldId="268"/>
            <ac:spMk id="5" creationId="{529EE278-8EC0-4D33-BC56-111DC4F49C5D}"/>
          </ac:spMkLst>
        </pc:spChg>
        <pc:spChg chg="add mod">
          <ac:chgData name="Ofer Sheinkin" userId="ab23e2f0b62f2578" providerId="LiveId" clId="{F7F57A03-5BA8-47BE-AFC3-A69E34AEAC3C}" dt="2020-06-30T05:22:36.002" v="1534" actId="14100"/>
          <ac:spMkLst>
            <pc:docMk/>
            <pc:sldMk cId="1559268310" sldId="268"/>
            <ac:spMk id="6" creationId="{47C5CB11-95E0-41C0-883A-B898F74745E1}"/>
          </ac:spMkLst>
        </pc:spChg>
        <pc:spChg chg="add mod">
          <ac:chgData name="Ofer Sheinkin" userId="ab23e2f0b62f2578" providerId="LiveId" clId="{F7F57A03-5BA8-47BE-AFC3-A69E34AEAC3C}" dt="2020-06-30T05:29:19.248" v="1630" actId="20577"/>
          <ac:spMkLst>
            <pc:docMk/>
            <pc:sldMk cId="1559268310" sldId="268"/>
            <ac:spMk id="7" creationId="{038989AE-E719-4983-BABE-CFE2057F9CDE}"/>
          </ac:spMkLst>
        </pc:spChg>
        <pc:spChg chg="add mod">
          <ac:chgData name="Ofer Sheinkin" userId="ab23e2f0b62f2578" providerId="LiveId" clId="{F7F57A03-5BA8-47BE-AFC3-A69E34AEAC3C}" dt="2020-06-30T09:35:00.251" v="1797" actId="14100"/>
          <ac:spMkLst>
            <pc:docMk/>
            <pc:sldMk cId="1559268310" sldId="268"/>
            <ac:spMk id="9" creationId="{834E278C-7659-4EEE-AA4B-19ADE13E656C}"/>
          </ac:spMkLst>
        </pc:spChg>
        <pc:picChg chg="add mod">
          <ac:chgData name="Ofer Sheinkin" userId="ab23e2f0b62f2578" providerId="LiveId" clId="{F7F57A03-5BA8-47BE-AFC3-A69E34AEAC3C}" dt="2020-06-30T09:34:43.347" v="1793" actId="1076"/>
          <ac:picMkLst>
            <pc:docMk/>
            <pc:sldMk cId="1559268310" sldId="268"/>
            <ac:picMk id="4" creationId="{6E1E9991-D589-4986-ACC1-4592607DD44B}"/>
          </ac:picMkLst>
        </pc:picChg>
        <pc:picChg chg="add mod">
          <ac:chgData name="Ofer Sheinkin" userId="ab23e2f0b62f2578" providerId="LiveId" clId="{F7F57A03-5BA8-47BE-AFC3-A69E34AEAC3C}" dt="2020-06-30T09:34:35.530" v="1787" actId="1076"/>
          <ac:picMkLst>
            <pc:docMk/>
            <pc:sldMk cId="1559268310" sldId="268"/>
            <ac:picMk id="8" creationId="{DE2D2BFA-1306-4349-A130-DE97F6A2CF7A}"/>
          </ac:picMkLst>
        </pc:picChg>
      </pc:sldChg>
      <pc:sldChg chg="new del">
        <pc:chgData name="Ofer Sheinkin" userId="ab23e2f0b62f2578" providerId="LiveId" clId="{F7F57A03-5BA8-47BE-AFC3-A69E34AEAC3C}" dt="2020-06-30T05:08:45.730" v="1229" actId="2696"/>
        <pc:sldMkLst>
          <pc:docMk/>
          <pc:sldMk cId="3795806411" sldId="269"/>
        </pc:sldMkLst>
      </pc:sldChg>
      <pc:sldChg chg="modSp new mod">
        <pc:chgData name="Ofer Sheinkin" userId="ab23e2f0b62f2578" providerId="LiveId" clId="{F7F57A03-5BA8-47BE-AFC3-A69E34AEAC3C}" dt="2020-06-30T03:29:53.180" v="257" actId="20577"/>
        <pc:sldMkLst>
          <pc:docMk/>
          <pc:sldMk cId="50305896" sldId="270"/>
        </pc:sldMkLst>
        <pc:spChg chg="mod">
          <ac:chgData name="Ofer Sheinkin" userId="ab23e2f0b62f2578" providerId="LiveId" clId="{F7F57A03-5BA8-47BE-AFC3-A69E34AEAC3C}" dt="2020-06-30T03:25:39.181" v="71" actId="20577"/>
          <ac:spMkLst>
            <pc:docMk/>
            <pc:sldMk cId="50305896" sldId="270"/>
            <ac:spMk id="2" creationId="{DC64587F-FC52-4503-87B1-FDF465AA6899}"/>
          </ac:spMkLst>
        </pc:spChg>
        <pc:spChg chg="mod">
          <ac:chgData name="Ofer Sheinkin" userId="ab23e2f0b62f2578" providerId="LiveId" clId="{F7F57A03-5BA8-47BE-AFC3-A69E34AEAC3C}" dt="2020-06-30T03:29:53.180" v="257" actId="20577"/>
          <ac:spMkLst>
            <pc:docMk/>
            <pc:sldMk cId="50305896" sldId="270"/>
            <ac:spMk id="3" creationId="{59BC8CA6-62D4-4A60-AFE0-850FF90168F3}"/>
          </ac:spMkLst>
        </pc:spChg>
      </pc:sldChg>
      <pc:sldChg chg="modSp new mod">
        <pc:chgData name="Ofer Sheinkin" userId="ab23e2f0b62f2578" providerId="LiveId" clId="{F7F57A03-5BA8-47BE-AFC3-A69E34AEAC3C}" dt="2020-06-30T04:01:16.911" v="566" actId="20577"/>
        <pc:sldMkLst>
          <pc:docMk/>
          <pc:sldMk cId="2828463311" sldId="271"/>
        </pc:sldMkLst>
        <pc:spChg chg="mod">
          <ac:chgData name="Ofer Sheinkin" userId="ab23e2f0b62f2578" providerId="LiveId" clId="{F7F57A03-5BA8-47BE-AFC3-A69E34AEAC3C}" dt="2020-06-30T03:58:25.034" v="462" actId="20577"/>
          <ac:spMkLst>
            <pc:docMk/>
            <pc:sldMk cId="2828463311" sldId="271"/>
            <ac:spMk id="2" creationId="{E37F8A1E-A504-41D5-9AB8-DBF602D22D50}"/>
          </ac:spMkLst>
        </pc:spChg>
        <pc:spChg chg="mod">
          <ac:chgData name="Ofer Sheinkin" userId="ab23e2f0b62f2578" providerId="LiveId" clId="{F7F57A03-5BA8-47BE-AFC3-A69E34AEAC3C}" dt="2020-06-30T04:01:16.911" v="566" actId="20577"/>
          <ac:spMkLst>
            <pc:docMk/>
            <pc:sldMk cId="2828463311" sldId="271"/>
            <ac:spMk id="3" creationId="{CDB5AE9D-4005-4ACF-ABEB-4563E0742B1D}"/>
          </ac:spMkLst>
        </pc:spChg>
      </pc:sldChg>
      <pc:sldChg chg="addSp delSp modSp new mod ord modClrScheme chgLayout">
        <pc:chgData name="Ofer Sheinkin" userId="ab23e2f0b62f2578" providerId="LiveId" clId="{F7F57A03-5BA8-47BE-AFC3-A69E34AEAC3C}" dt="2020-06-30T09:42:13.570" v="2086" actId="20577"/>
        <pc:sldMkLst>
          <pc:docMk/>
          <pc:sldMk cId="3324563776" sldId="272"/>
        </pc:sldMkLst>
        <pc:spChg chg="mod ord">
          <ac:chgData name="Ofer Sheinkin" userId="ab23e2f0b62f2578" providerId="LiveId" clId="{F7F57A03-5BA8-47BE-AFC3-A69E34AEAC3C}" dt="2020-06-30T09:41:22.684" v="2028" actId="700"/>
          <ac:spMkLst>
            <pc:docMk/>
            <pc:sldMk cId="3324563776" sldId="272"/>
            <ac:spMk id="2" creationId="{3364642A-CD08-4C02-86CA-132CB38F09EE}"/>
          </ac:spMkLst>
        </pc:spChg>
        <pc:spChg chg="del">
          <ac:chgData name="Ofer Sheinkin" userId="ab23e2f0b62f2578" providerId="LiveId" clId="{F7F57A03-5BA8-47BE-AFC3-A69E34AEAC3C}" dt="2020-06-30T05:16:45.855" v="1397"/>
          <ac:spMkLst>
            <pc:docMk/>
            <pc:sldMk cId="3324563776" sldId="272"/>
            <ac:spMk id="3" creationId="{A95E6BC8-474B-4311-AF3F-70E716D7CD89}"/>
          </ac:spMkLst>
        </pc:spChg>
        <pc:spChg chg="add mod ord">
          <ac:chgData name="Ofer Sheinkin" userId="ab23e2f0b62f2578" providerId="LiveId" clId="{F7F57A03-5BA8-47BE-AFC3-A69E34AEAC3C}" dt="2020-06-30T09:42:13.570" v="2086" actId="20577"/>
          <ac:spMkLst>
            <pc:docMk/>
            <pc:sldMk cId="3324563776" sldId="272"/>
            <ac:spMk id="6" creationId="{BEF19904-74C6-4711-9738-8FC6105E5620}"/>
          </ac:spMkLst>
        </pc:spChg>
        <pc:spChg chg="add mod">
          <ac:chgData name="Ofer Sheinkin" userId="ab23e2f0b62f2578" providerId="LiveId" clId="{F7F57A03-5BA8-47BE-AFC3-A69E34AEAC3C}" dt="2020-06-30T09:41:38.842" v="2029" actId="1076"/>
          <ac:spMkLst>
            <pc:docMk/>
            <pc:sldMk cId="3324563776" sldId="272"/>
            <ac:spMk id="8" creationId="{A18392B9-03C4-4FBE-9F54-F8A0B57988ED}"/>
          </ac:spMkLst>
        </pc:spChg>
        <pc:spChg chg="add mod">
          <ac:chgData name="Ofer Sheinkin" userId="ab23e2f0b62f2578" providerId="LiveId" clId="{F7F57A03-5BA8-47BE-AFC3-A69E34AEAC3C}" dt="2020-06-30T09:41:38.842" v="2029" actId="1076"/>
          <ac:spMkLst>
            <pc:docMk/>
            <pc:sldMk cId="3324563776" sldId="272"/>
            <ac:spMk id="9" creationId="{32225052-A1C1-4E60-B017-70F6F8558337}"/>
          </ac:spMkLst>
        </pc:spChg>
        <pc:spChg chg="add del mod ord">
          <ac:chgData name="Ofer Sheinkin" userId="ab23e2f0b62f2578" providerId="LiveId" clId="{F7F57A03-5BA8-47BE-AFC3-A69E34AEAC3C}" dt="2020-06-30T09:41:16.320" v="2027" actId="478"/>
          <ac:spMkLst>
            <pc:docMk/>
            <pc:sldMk cId="3324563776" sldId="272"/>
            <ac:spMk id="12" creationId="{19DBFC89-EABA-4AE3-8D54-22CCCB7FD4E6}"/>
          </ac:spMkLst>
        </pc:spChg>
        <pc:spChg chg="add del mod ord">
          <ac:chgData name="Ofer Sheinkin" userId="ab23e2f0b62f2578" providerId="LiveId" clId="{F7F57A03-5BA8-47BE-AFC3-A69E34AEAC3C}" dt="2020-06-30T09:41:08.723" v="2026" actId="478"/>
          <ac:spMkLst>
            <pc:docMk/>
            <pc:sldMk cId="3324563776" sldId="272"/>
            <ac:spMk id="13" creationId="{58A57E3D-DE44-4FC5-B676-4F01F1AF08E0}"/>
          </ac:spMkLst>
        </pc:spChg>
        <pc:spChg chg="add del mod ord">
          <ac:chgData name="Ofer Sheinkin" userId="ab23e2f0b62f2578" providerId="LiveId" clId="{F7F57A03-5BA8-47BE-AFC3-A69E34AEAC3C}" dt="2020-06-30T09:41:08.723" v="2026" actId="478"/>
          <ac:spMkLst>
            <pc:docMk/>
            <pc:sldMk cId="3324563776" sldId="272"/>
            <ac:spMk id="14" creationId="{ADE0FA58-5E58-4DE5-9720-ACD8ECBF8F03}"/>
          </ac:spMkLst>
        </pc:spChg>
        <pc:spChg chg="add del mod">
          <ac:chgData name="Ofer Sheinkin" userId="ab23e2f0b62f2578" providerId="LiveId" clId="{F7F57A03-5BA8-47BE-AFC3-A69E34AEAC3C}" dt="2020-06-30T09:37:29.344" v="1868"/>
          <ac:spMkLst>
            <pc:docMk/>
            <pc:sldMk cId="3324563776" sldId="272"/>
            <ac:spMk id="15" creationId="{4F2471AE-0AB8-4A1A-8014-D9E1D8BE7B82}"/>
          </ac:spMkLst>
        </pc:spChg>
        <pc:spChg chg="add del mod">
          <ac:chgData name="Ofer Sheinkin" userId="ab23e2f0b62f2578" providerId="LiveId" clId="{F7F57A03-5BA8-47BE-AFC3-A69E34AEAC3C}" dt="2020-06-30T09:37:29.344" v="1868"/>
          <ac:spMkLst>
            <pc:docMk/>
            <pc:sldMk cId="3324563776" sldId="272"/>
            <ac:spMk id="16" creationId="{35B63CA6-435C-4AB9-886A-3728AB0FBD9B}"/>
          </ac:spMkLst>
        </pc:spChg>
        <pc:spChg chg="add del mod">
          <ac:chgData name="Ofer Sheinkin" userId="ab23e2f0b62f2578" providerId="LiveId" clId="{F7F57A03-5BA8-47BE-AFC3-A69E34AEAC3C}" dt="2020-06-30T09:37:29.344" v="1868"/>
          <ac:spMkLst>
            <pc:docMk/>
            <pc:sldMk cId="3324563776" sldId="272"/>
            <ac:spMk id="17" creationId="{4E4D344D-2141-477E-A46E-2954465C884C}"/>
          </ac:spMkLst>
        </pc:spChg>
        <pc:spChg chg="add del mod">
          <ac:chgData name="Ofer Sheinkin" userId="ab23e2f0b62f2578" providerId="LiveId" clId="{F7F57A03-5BA8-47BE-AFC3-A69E34AEAC3C}" dt="2020-06-30T09:37:29.344" v="1868"/>
          <ac:spMkLst>
            <pc:docMk/>
            <pc:sldMk cId="3324563776" sldId="272"/>
            <ac:spMk id="18" creationId="{2839E8FA-B9F4-4051-B8A3-C351C41F697F}"/>
          </ac:spMkLst>
        </pc:spChg>
        <pc:spChg chg="add del mod">
          <ac:chgData name="Ofer Sheinkin" userId="ab23e2f0b62f2578" providerId="LiveId" clId="{F7F57A03-5BA8-47BE-AFC3-A69E34AEAC3C}" dt="2020-06-30T09:37:29.344" v="1868"/>
          <ac:spMkLst>
            <pc:docMk/>
            <pc:sldMk cId="3324563776" sldId="272"/>
            <ac:spMk id="19" creationId="{75685B49-E56D-42E2-8EFB-DD6D510B73D0}"/>
          </ac:spMkLst>
        </pc:spChg>
        <pc:spChg chg="add del mod">
          <ac:chgData name="Ofer Sheinkin" userId="ab23e2f0b62f2578" providerId="LiveId" clId="{F7F57A03-5BA8-47BE-AFC3-A69E34AEAC3C}" dt="2020-06-30T09:39:49.743" v="1990"/>
          <ac:spMkLst>
            <pc:docMk/>
            <pc:sldMk cId="3324563776" sldId="272"/>
            <ac:spMk id="20" creationId="{CFFEFA93-BC1D-40BF-B78C-F5C9C8EA191A}"/>
          </ac:spMkLst>
        </pc:spChg>
        <pc:spChg chg="add del mod">
          <ac:chgData name="Ofer Sheinkin" userId="ab23e2f0b62f2578" providerId="LiveId" clId="{F7F57A03-5BA8-47BE-AFC3-A69E34AEAC3C}" dt="2020-06-30T09:41:22.684" v="2028" actId="700"/>
          <ac:spMkLst>
            <pc:docMk/>
            <pc:sldMk cId="3324563776" sldId="272"/>
            <ac:spMk id="22" creationId="{FC5CA5BE-B8C0-4DEF-A3B7-CCB861853CE5}"/>
          </ac:spMkLst>
        </pc:spChg>
        <pc:spChg chg="add del mod">
          <ac:chgData name="Ofer Sheinkin" userId="ab23e2f0b62f2578" providerId="LiveId" clId="{F7F57A03-5BA8-47BE-AFC3-A69E34AEAC3C}" dt="2020-06-30T09:41:22.684" v="2028" actId="700"/>
          <ac:spMkLst>
            <pc:docMk/>
            <pc:sldMk cId="3324563776" sldId="272"/>
            <ac:spMk id="24" creationId="{26417419-300A-4AC2-8053-1F02D329E149}"/>
          </ac:spMkLst>
        </pc:spChg>
        <pc:spChg chg="add del mod">
          <ac:chgData name="Ofer Sheinkin" userId="ab23e2f0b62f2578" providerId="LiveId" clId="{F7F57A03-5BA8-47BE-AFC3-A69E34AEAC3C}" dt="2020-06-30T09:41:22.684" v="2028" actId="700"/>
          <ac:spMkLst>
            <pc:docMk/>
            <pc:sldMk cId="3324563776" sldId="272"/>
            <ac:spMk id="26" creationId="{9B4DBB79-98E2-48B0-A9BB-14DA9CDA3FA5}"/>
          </ac:spMkLst>
        </pc:spChg>
        <pc:graphicFrameChg chg="add del mod modGraphic">
          <ac:chgData name="Ofer Sheinkin" userId="ab23e2f0b62f2578" providerId="LiveId" clId="{F7F57A03-5BA8-47BE-AFC3-A69E34AEAC3C}" dt="2020-06-30T09:23:44.893" v="1633" actId="478"/>
          <ac:graphicFrameMkLst>
            <pc:docMk/>
            <pc:sldMk cId="3324563776" sldId="272"/>
            <ac:graphicFrameMk id="4" creationId="{03BCCDCA-E6C9-4446-A6B3-A0AB0F634FCD}"/>
          </ac:graphicFrameMkLst>
        </pc:graphicFrameChg>
        <pc:picChg chg="add mod modCrop">
          <ac:chgData name="Ofer Sheinkin" userId="ab23e2f0b62f2578" providerId="LiveId" clId="{F7F57A03-5BA8-47BE-AFC3-A69E34AEAC3C}" dt="2020-06-30T09:41:38.842" v="2029" actId="1076"/>
          <ac:picMkLst>
            <pc:docMk/>
            <pc:sldMk cId="3324563776" sldId="272"/>
            <ac:picMk id="7" creationId="{881ACC3B-B4E2-40EE-A2ED-919C5A026778}"/>
          </ac:picMkLst>
        </pc:picChg>
        <pc:picChg chg="add del mod modCrop">
          <ac:chgData name="Ofer Sheinkin" userId="ab23e2f0b62f2578" providerId="LiveId" clId="{F7F57A03-5BA8-47BE-AFC3-A69E34AEAC3C}" dt="2020-06-30T09:34:03.138" v="1773" actId="21"/>
          <ac:picMkLst>
            <pc:docMk/>
            <pc:sldMk cId="3324563776" sldId="272"/>
            <ac:picMk id="11" creationId="{D0160FB1-75EE-44F7-9874-C8D55ED3E28C}"/>
          </ac:picMkLst>
        </pc:picChg>
      </pc:sldChg>
      <pc:sldChg chg="add del">
        <pc:chgData name="Ofer Sheinkin" userId="ab23e2f0b62f2578" providerId="LiveId" clId="{F7F57A03-5BA8-47BE-AFC3-A69E34AEAC3C}" dt="2020-06-30T05:17:14.961" v="1414"/>
        <pc:sldMkLst>
          <pc:docMk/>
          <pc:sldMk cId="1254773416" sldId="273"/>
        </pc:sldMkLst>
      </pc:sldChg>
      <pc:sldChg chg="addSp delSp modSp add mod modClrScheme chgLayout">
        <pc:chgData name="Ofer Sheinkin" userId="ab23e2f0b62f2578" providerId="LiveId" clId="{F7F57A03-5BA8-47BE-AFC3-A69E34AEAC3C}" dt="2020-06-30T09:40:40.190" v="2001" actId="478"/>
        <pc:sldMkLst>
          <pc:docMk/>
          <pc:sldMk cId="1810229176" sldId="273"/>
        </pc:sldMkLst>
        <pc:spChg chg="mod ord">
          <ac:chgData name="Ofer Sheinkin" userId="ab23e2f0b62f2578" providerId="LiveId" clId="{F7F57A03-5BA8-47BE-AFC3-A69E34AEAC3C}" dt="2020-06-30T09:40:31.261" v="2000" actId="700"/>
          <ac:spMkLst>
            <pc:docMk/>
            <pc:sldMk cId="1810229176" sldId="273"/>
            <ac:spMk id="2" creationId="{3364642A-CD08-4C02-86CA-132CB38F09EE}"/>
          </ac:spMkLst>
        </pc:spChg>
        <pc:spChg chg="add del mod">
          <ac:chgData name="Ofer Sheinkin" userId="ab23e2f0b62f2578" providerId="LiveId" clId="{F7F57A03-5BA8-47BE-AFC3-A69E34AEAC3C}" dt="2020-06-30T09:40:13.959" v="1995"/>
          <ac:spMkLst>
            <pc:docMk/>
            <pc:sldMk cId="1810229176" sldId="273"/>
            <ac:spMk id="4" creationId="{96C55445-E61A-43C7-8718-DC1F9A0C2419}"/>
          </ac:spMkLst>
        </pc:spChg>
        <pc:spChg chg="del">
          <ac:chgData name="Ofer Sheinkin" userId="ab23e2f0b62f2578" providerId="LiveId" clId="{F7F57A03-5BA8-47BE-AFC3-A69E34AEAC3C}" dt="2020-06-30T09:40:02.636" v="1992" actId="478"/>
          <ac:spMkLst>
            <pc:docMk/>
            <pc:sldMk cId="1810229176" sldId="273"/>
            <ac:spMk id="6" creationId="{BEF19904-74C6-4711-9738-8FC6105E5620}"/>
          </ac:spMkLst>
        </pc:spChg>
        <pc:spChg chg="del">
          <ac:chgData name="Ofer Sheinkin" userId="ab23e2f0b62f2578" providerId="LiveId" clId="{F7F57A03-5BA8-47BE-AFC3-A69E34AEAC3C}" dt="2020-06-30T09:40:10.914" v="1994" actId="478"/>
          <ac:spMkLst>
            <pc:docMk/>
            <pc:sldMk cId="1810229176" sldId="273"/>
            <ac:spMk id="8" creationId="{A18392B9-03C4-4FBE-9F54-F8A0B57988ED}"/>
          </ac:spMkLst>
        </pc:spChg>
        <pc:spChg chg="del">
          <ac:chgData name="Ofer Sheinkin" userId="ab23e2f0b62f2578" providerId="LiveId" clId="{F7F57A03-5BA8-47BE-AFC3-A69E34AEAC3C}" dt="2020-06-30T09:40:10.914" v="1994" actId="478"/>
          <ac:spMkLst>
            <pc:docMk/>
            <pc:sldMk cId="1810229176" sldId="273"/>
            <ac:spMk id="9" creationId="{32225052-A1C1-4E60-B017-70F6F8558337}"/>
          </ac:spMkLst>
        </pc:spChg>
        <pc:spChg chg="add del mod">
          <ac:chgData name="Ofer Sheinkin" userId="ab23e2f0b62f2578" providerId="LiveId" clId="{F7F57A03-5BA8-47BE-AFC3-A69E34AEAC3C}" dt="2020-06-30T09:40:13.959" v="1995"/>
          <ac:spMkLst>
            <pc:docMk/>
            <pc:sldMk cId="1810229176" sldId="273"/>
            <ac:spMk id="10" creationId="{60666BB1-FA6D-4941-A3B9-675C16CD5A7D}"/>
          </ac:spMkLst>
        </pc:spChg>
        <pc:spChg chg="add del mod">
          <ac:chgData name="Ofer Sheinkin" userId="ab23e2f0b62f2578" providerId="LiveId" clId="{F7F57A03-5BA8-47BE-AFC3-A69E34AEAC3C}" dt="2020-06-30T09:40:13.959" v="1995"/>
          <ac:spMkLst>
            <pc:docMk/>
            <pc:sldMk cId="1810229176" sldId="273"/>
            <ac:spMk id="11" creationId="{1E038983-0C75-4D16-B6A9-780A8E25E5F5}"/>
          </ac:spMkLst>
        </pc:spChg>
        <pc:spChg chg="del">
          <ac:chgData name="Ofer Sheinkin" userId="ab23e2f0b62f2578" providerId="LiveId" clId="{F7F57A03-5BA8-47BE-AFC3-A69E34AEAC3C}" dt="2020-06-30T09:40:06.492" v="1993" actId="478"/>
          <ac:spMkLst>
            <pc:docMk/>
            <pc:sldMk cId="1810229176" sldId="273"/>
            <ac:spMk id="12" creationId="{19DBFC89-EABA-4AE3-8D54-22CCCB7FD4E6}"/>
          </ac:spMkLst>
        </pc:spChg>
        <pc:spChg chg="del mod ord">
          <ac:chgData name="Ofer Sheinkin" userId="ab23e2f0b62f2578" providerId="LiveId" clId="{F7F57A03-5BA8-47BE-AFC3-A69E34AEAC3C}" dt="2020-06-30T09:40:40.190" v="2001" actId="478"/>
          <ac:spMkLst>
            <pc:docMk/>
            <pc:sldMk cId="1810229176" sldId="273"/>
            <ac:spMk id="13" creationId="{58A57E3D-DE44-4FC5-B676-4F01F1AF08E0}"/>
          </ac:spMkLst>
        </pc:spChg>
        <pc:spChg chg="mod ord">
          <ac:chgData name="Ofer Sheinkin" userId="ab23e2f0b62f2578" providerId="LiveId" clId="{F7F57A03-5BA8-47BE-AFC3-A69E34AEAC3C}" dt="2020-06-30T09:40:31.261" v="2000" actId="700"/>
          <ac:spMkLst>
            <pc:docMk/>
            <pc:sldMk cId="1810229176" sldId="273"/>
            <ac:spMk id="14" creationId="{ADE0FA58-5E58-4DE5-9720-ACD8ECBF8F03}"/>
          </ac:spMkLst>
        </pc:spChg>
        <pc:spChg chg="add del mod">
          <ac:chgData name="Ofer Sheinkin" userId="ab23e2f0b62f2578" providerId="LiveId" clId="{F7F57A03-5BA8-47BE-AFC3-A69E34AEAC3C}" dt="2020-06-30T09:40:13.959" v="1995"/>
          <ac:spMkLst>
            <pc:docMk/>
            <pc:sldMk cId="1810229176" sldId="273"/>
            <ac:spMk id="15" creationId="{D30FED0F-070D-46C4-B5F1-EB8B97B961F1}"/>
          </ac:spMkLst>
        </pc:spChg>
        <pc:spChg chg="add del mod">
          <ac:chgData name="Ofer Sheinkin" userId="ab23e2f0b62f2578" providerId="LiveId" clId="{F7F57A03-5BA8-47BE-AFC3-A69E34AEAC3C}" dt="2020-06-30T09:40:13.959" v="1995"/>
          <ac:spMkLst>
            <pc:docMk/>
            <pc:sldMk cId="1810229176" sldId="273"/>
            <ac:spMk id="16" creationId="{610718A2-2DD9-42BF-BD87-9E082D848E39}"/>
          </ac:spMkLst>
        </pc:spChg>
        <pc:spChg chg="add del mod">
          <ac:chgData name="Ofer Sheinkin" userId="ab23e2f0b62f2578" providerId="LiveId" clId="{F7F57A03-5BA8-47BE-AFC3-A69E34AEAC3C}" dt="2020-06-30T09:40:17.765" v="1996" actId="700"/>
          <ac:spMkLst>
            <pc:docMk/>
            <pc:sldMk cId="1810229176" sldId="273"/>
            <ac:spMk id="17" creationId="{B20F4361-B06D-486A-B8FD-2C17E525FB71}"/>
          </ac:spMkLst>
        </pc:spChg>
        <pc:spChg chg="add del mod ord">
          <ac:chgData name="Ofer Sheinkin" userId="ab23e2f0b62f2578" providerId="LiveId" clId="{F7F57A03-5BA8-47BE-AFC3-A69E34AEAC3C}" dt="2020-06-30T09:40:17.765" v="1996" actId="700"/>
          <ac:spMkLst>
            <pc:docMk/>
            <pc:sldMk cId="1810229176" sldId="273"/>
            <ac:spMk id="18" creationId="{972ABC6C-F7B6-4919-883F-652ED5E18536}"/>
          </ac:spMkLst>
        </pc:spChg>
        <pc:spChg chg="add del mod">
          <ac:chgData name="Ofer Sheinkin" userId="ab23e2f0b62f2578" providerId="LiveId" clId="{F7F57A03-5BA8-47BE-AFC3-A69E34AEAC3C}" dt="2020-06-30T09:40:22.903" v="1998"/>
          <ac:spMkLst>
            <pc:docMk/>
            <pc:sldMk cId="1810229176" sldId="273"/>
            <ac:spMk id="19" creationId="{78077483-F6C6-4FFD-AE6A-0B9653212DC3}"/>
          </ac:spMkLst>
        </pc:spChg>
        <pc:spChg chg="add del mod">
          <ac:chgData name="Ofer Sheinkin" userId="ab23e2f0b62f2578" providerId="LiveId" clId="{F7F57A03-5BA8-47BE-AFC3-A69E34AEAC3C}" dt="2020-06-30T09:40:22.903" v="1998"/>
          <ac:spMkLst>
            <pc:docMk/>
            <pc:sldMk cId="1810229176" sldId="273"/>
            <ac:spMk id="20" creationId="{D415DD1D-178E-4598-98D1-976D64A988E2}"/>
          </ac:spMkLst>
        </pc:spChg>
        <pc:picChg chg="del">
          <ac:chgData name="Ofer Sheinkin" userId="ab23e2f0b62f2578" providerId="LiveId" clId="{F7F57A03-5BA8-47BE-AFC3-A69E34AEAC3C}" dt="2020-06-30T09:40:10.914" v="1994" actId="478"/>
          <ac:picMkLst>
            <pc:docMk/>
            <pc:sldMk cId="1810229176" sldId="273"/>
            <ac:picMk id="7" creationId="{881ACC3B-B4E2-40EE-A2ED-919C5A026778}"/>
          </ac:picMkLst>
        </pc:picChg>
      </pc:sldChg>
      <pc:sldChg chg="addSp delSp modSp new mod">
        <pc:chgData name="Ofer Sheinkin" userId="ab23e2f0b62f2578" providerId="LiveId" clId="{F7F57A03-5BA8-47BE-AFC3-A69E34AEAC3C}" dt="2020-06-30T10:01:58.819" v="2113" actId="1076"/>
        <pc:sldMkLst>
          <pc:docMk/>
          <pc:sldMk cId="2347039982" sldId="274"/>
        </pc:sldMkLst>
        <pc:spChg chg="mod">
          <ac:chgData name="Ofer Sheinkin" userId="ab23e2f0b62f2578" providerId="LiveId" clId="{F7F57A03-5BA8-47BE-AFC3-A69E34AEAC3C}" dt="2020-06-30T10:00:38.888" v="2100" actId="20577"/>
          <ac:spMkLst>
            <pc:docMk/>
            <pc:sldMk cId="2347039982" sldId="274"/>
            <ac:spMk id="2" creationId="{A735CC53-E275-4EDC-AC47-475D2E3CA80E}"/>
          </ac:spMkLst>
        </pc:spChg>
        <pc:spChg chg="del">
          <ac:chgData name="Ofer Sheinkin" userId="ab23e2f0b62f2578" providerId="LiveId" clId="{F7F57A03-5BA8-47BE-AFC3-A69E34AEAC3C}" dt="2020-06-30T10:00:41.898" v="2101"/>
          <ac:spMkLst>
            <pc:docMk/>
            <pc:sldMk cId="2347039982" sldId="274"/>
            <ac:spMk id="3" creationId="{0D39ED5F-F4DB-4040-AF50-50F6AE11308B}"/>
          </ac:spMkLst>
        </pc:spChg>
        <pc:picChg chg="add mod">
          <ac:chgData name="Ofer Sheinkin" userId="ab23e2f0b62f2578" providerId="LiveId" clId="{F7F57A03-5BA8-47BE-AFC3-A69E34AEAC3C}" dt="2020-06-30T10:01:30.219" v="2108" actId="1076"/>
          <ac:picMkLst>
            <pc:docMk/>
            <pc:sldMk cId="2347039982" sldId="274"/>
            <ac:picMk id="3074" creationId="{C840AEE9-342F-4921-84AE-F708AF898591}"/>
          </ac:picMkLst>
        </pc:picChg>
        <pc:picChg chg="add mod">
          <ac:chgData name="Ofer Sheinkin" userId="ab23e2f0b62f2578" providerId="LiveId" clId="{F7F57A03-5BA8-47BE-AFC3-A69E34AEAC3C}" dt="2020-06-30T10:01:58.819" v="2113" actId="1076"/>
          <ac:picMkLst>
            <pc:docMk/>
            <pc:sldMk cId="2347039982" sldId="274"/>
            <ac:picMk id="3076" creationId="{E4E3DE31-B1A1-42B9-BE52-B4183FCD0F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EFFBA5-6BB8-4DCB-94D8-648C2ED4E046}" type="datetimeFigureOut">
              <a:rPr lang="he-IL" smtClean="0"/>
              <a:t>ח'/תמוז/תש"ף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AB419F-F558-48B3-9B67-CB8EA56834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1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179B06DE-0A62-4779-86FB-D96FECD967B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0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504258-F078-487D-A683-17B5404C4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המחשב הפיזי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BEFD72-A36D-42F2-AD81-815A35219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תחזוקת </a:t>
            </a:r>
            <a:r>
              <a:rPr lang="en-US" dirty="0"/>
              <a:t>PC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EEAD8A5-ABC2-4CBE-8F3D-2E45946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E7F7E9-2A13-4799-8954-C97E2A81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ספק הכוח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22A3775-F964-42F6-8ADB-429C3464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850" y="1600200"/>
            <a:ext cx="9564299" cy="4525963"/>
          </a:xfrm>
          <a:prstGeom prst="rect">
            <a:avLst/>
          </a:prstGeom>
        </p:spPr>
      </p:pic>
      <p:sp>
        <p:nvSpPr>
          <p:cNvPr id="5" name="הסבר: קו 4">
            <a:extLst>
              <a:ext uri="{FF2B5EF4-FFF2-40B4-BE49-F238E27FC236}">
                <a16:creationId xmlns:a16="http://schemas.microsoft.com/office/drawing/2014/main" id="{A082D282-3213-4AB2-A926-E2B74F5C7CCF}"/>
              </a:ext>
            </a:extLst>
          </p:cNvPr>
          <p:cNvSpPr/>
          <p:nvPr/>
        </p:nvSpPr>
        <p:spPr>
          <a:xfrm>
            <a:off x="9269880" y="2034381"/>
            <a:ext cx="2786231" cy="816395"/>
          </a:xfrm>
          <a:prstGeom prst="borderCallout1">
            <a:avLst>
              <a:gd name="adj1" fmla="val 18750"/>
              <a:gd name="adj2" fmla="val -8333"/>
              <a:gd name="adj3" fmla="val 142433"/>
              <a:gd name="adj4" fmla="val -1031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טבלת מתחים והספקים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E54CB6-8885-4B69-95C6-55C5042C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80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85DCD-799D-441E-A7B3-B03E9299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ספק הכוח – פנים המארז</a:t>
            </a:r>
          </a:p>
        </p:txBody>
      </p:sp>
      <p:pic>
        <p:nvPicPr>
          <p:cNvPr id="4" name="מציין מיקום תוכן 3" descr="תמונה שמכילה מחשב&#10;&#10;התיאור נוצר באופן אוטומטי">
            <a:extLst>
              <a:ext uri="{FF2B5EF4-FFF2-40B4-BE49-F238E27FC236}">
                <a16:creationId xmlns:a16="http://schemas.microsoft.com/office/drawing/2014/main" id="{4E86FBAC-19BC-475A-A4A3-DDBFBDE9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32225" y="2793100"/>
            <a:ext cx="4525963" cy="2141750"/>
          </a:xfrm>
          <a:prstGeom prst="rect">
            <a:avLst/>
          </a:prstGeom>
        </p:spPr>
      </p:pic>
      <p:sp>
        <p:nvSpPr>
          <p:cNvPr id="6" name="הסבר: קו מכופף ללא גבול 5">
            <a:extLst>
              <a:ext uri="{FF2B5EF4-FFF2-40B4-BE49-F238E27FC236}">
                <a16:creationId xmlns:a16="http://schemas.microsoft.com/office/drawing/2014/main" id="{201FC96B-26D3-48C5-8AEF-1C6C4F142BE8}"/>
              </a:ext>
            </a:extLst>
          </p:cNvPr>
          <p:cNvSpPr/>
          <p:nvPr/>
        </p:nvSpPr>
        <p:spPr>
          <a:xfrm>
            <a:off x="8523110" y="2140774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959"/>
              <a:gd name="adj6" fmla="val -8331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יציאת כבלי המתח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3E61039-4EE3-424F-8307-8A886C1402FE}"/>
              </a:ext>
            </a:extLst>
          </p:cNvPr>
          <p:cNvSpPr txBox="1"/>
          <p:nvPr/>
        </p:nvSpPr>
        <p:spPr>
          <a:xfrm>
            <a:off x="609601" y="1600993"/>
            <a:ext cx="377589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חיבורי מתח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לוח האם</a:t>
            </a:r>
          </a:p>
          <a:p>
            <a:pPr algn="r" rtl="1"/>
            <a:r>
              <a:rPr lang="he-IL" dirty="0"/>
              <a:t>דיסקים קשיחים</a:t>
            </a:r>
          </a:p>
          <a:p>
            <a:pPr algn="r" rtl="1"/>
            <a:r>
              <a:rPr lang="he-IL" dirty="0"/>
              <a:t>כונני </a:t>
            </a:r>
            <a:r>
              <a:rPr lang="en-US" dirty="0"/>
              <a:t>CD/DVD</a:t>
            </a:r>
            <a:endParaRPr lang="he-IL" dirty="0"/>
          </a:p>
          <a:p>
            <a:pPr algn="r" rtl="1"/>
            <a:r>
              <a:rPr lang="he-IL" dirty="0"/>
              <a:t>מאווררים</a:t>
            </a:r>
          </a:p>
          <a:p>
            <a:pPr algn="r" rtl="1"/>
            <a:r>
              <a:rPr lang="he-IL" dirty="0"/>
              <a:t>כרטיסי הרחבה מיוחדים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408BE91-244E-4E09-8881-AF7209E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85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EED4B2-0E2A-4FC9-AC66-433CD3E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יציאות מתח שונות</a:t>
            </a:r>
          </a:p>
        </p:txBody>
      </p:sp>
      <p:pic>
        <p:nvPicPr>
          <p:cNvPr id="4" name="מציין מיקום תוכן 4" descr="תמונה שמכילה אחזקה, שלט&#10;&#10;התיאור נוצר באופן אוטומטי">
            <a:extLst>
              <a:ext uri="{FF2B5EF4-FFF2-40B4-BE49-F238E27FC236}">
                <a16:creationId xmlns:a16="http://schemas.microsoft.com/office/drawing/2014/main" id="{77911AE1-9809-4F3A-A24D-70B120D6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71739" y="1992365"/>
            <a:ext cx="731519" cy="2141750"/>
          </a:xfr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23C7D42-6E17-4817-9B1C-F0FFF18EC3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663" y="1978026"/>
            <a:ext cx="2145978" cy="145097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8D00EF2-1968-4D50-899D-EB305974C5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4509" y="3878543"/>
            <a:ext cx="2145978" cy="762066"/>
          </a:xfrm>
          <a:prstGeom prst="rect">
            <a:avLst/>
          </a:prstGeom>
        </p:spPr>
      </p:pic>
      <p:sp>
        <p:nvSpPr>
          <p:cNvPr id="7" name="הסבר: קו מכופף ללא גבול 6">
            <a:extLst>
              <a:ext uri="{FF2B5EF4-FFF2-40B4-BE49-F238E27FC236}">
                <a16:creationId xmlns:a16="http://schemas.microsoft.com/office/drawing/2014/main" id="{CDA29270-D7BE-46C0-82DA-CA92A76B68F9}"/>
              </a:ext>
            </a:extLst>
          </p:cNvPr>
          <p:cNvSpPr/>
          <p:nvPr/>
        </p:nvSpPr>
        <p:spPr>
          <a:xfrm>
            <a:off x="9072282" y="1978026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959"/>
              <a:gd name="adj6" fmla="val -8331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יציאת מתח לדיסק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9" name="הסבר: קו מכופף ללא גבול 8">
            <a:extLst>
              <a:ext uri="{FF2B5EF4-FFF2-40B4-BE49-F238E27FC236}">
                <a16:creationId xmlns:a16="http://schemas.microsoft.com/office/drawing/2014/main" id="{F16522EC-8ECA-4478-B082-62597E386C4C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חיבור מתח לדיסקים</a:t>
            </a:r>
          </a:p>
        </p:txBody>
      </p:sp>
      <p:sp>
        <p:nvSpPr>
          <p:cNvPr id="10" name="הסבר: קו מכופף ללא גבול 9">
            <a:extLst>
              <a:ext uri="{FF2B5EF4-FFF2-40B4-BE49-F238E27FC236}">
                <a16:creationId xmlns:a16="http://schemas.microsoft.com/office/drawing/2014/main" id="{6BF5A18F-61D5-474B-A83D-AFD55191A3E9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361072"/>
              <a:gd name="adj6" fmla="val 14468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חיבור מתח לדיסקים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CE765081-3F65-4D80-A103-8421EEDA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674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1A171E-796E-4B8D-8BA4-1FB6CE9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דיסק קשיח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E1E9991-D589-4986-ACC1-4592607DD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32225" y="2793100"/>
            <a:ext cx="4525963" cy="2141750"/>
          </a:xfrm>
          <a:prstGeom prst="rect">
            <a:avLst/>
          </a:prstGeom>
        </p:spPr>
      </p:pic>
      <p:sp>
        <p:nvSpPr>
          <p:cNvPr id="5" name="הסבר: קו מכופף ללא גבול 4">
            <a:extLst>
              <a:ext uri="{FF2B5EF4-FFF2-40B4-BE49-F238E27FC236}">
                <a16:creationId xmlns:a16="http://schemas.microsoft.com/office/drawing/2014/main" id="{529EE278-8EC0-4D33-BC56-111DC4F49C5D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חיבור נתונים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6" name="הסבר: קו מכופף ללא גבול 5">
            <a:extLst>
              <a:ext uri="{FF2B5EF4-FFF2-40B4-BE49-F238E27FC236}">
                <a16:creationId xmlns:a16="http://schemas.microsoft.com/office/drawing/2014/main" id="{47C5CB11-95E0-41C0-883A-B898F74745E1}"/>
              </a:ext>
            </a:extLst>
          </p:cNvPr>
          <p:cNvSpPr/>
          <p:nvPr/>
        </p:nvSpPr>
        <p:spPr>
          <a:xfrm>
            <a:off x="9072282" y="1978026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070"/>
              <a:gd name="adj6" fmla="val -106448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יציאת מתח לדיסק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8989AE-E719-4983-BABE-CFE2057F9CDE}"/>
              </a:ext>
            </a:extLst>
          </p:cNvPr>
          <p:cNvSpPr txBox="1"/>
          <p:nvPr/>
        </p:nvSpPr>
        <p:spPr>
          <a:xfrm>
            <a:off x="8191664" y="3076296"/>
            <a:ext cx="3390736" cy="224676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800" b="1" dirty="0"/>
              <a:t>חיבור דיסק </a:t>
            </a:r>
            <a:r>
              <a:rPr lang="en-US" sz="2800" b="1" dirty="0"/>
              <a:t>SATA</a:t>
            </a:r>
            <a:endParaRPr lang="he-IL" sz="2800" b="1" dirty="0"/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חיבור טורי</a:t>
            </a:r>
          </a:p>
          <a:p>
            <a:pPr algn="r" rtl="1"/>
            <a:r>
              <a:rPr lang="he-IL" sz="2800" dirty="0"/>
              <a:t>קצב עד </a:t>
            </a:r>
            <a:r>
              <a:rPr lang="en-US" sz="2800" dirty="0"/>
              <a:t>6Gbps</a:t>
            </a:r>
            <a:endParaRPr lang="he-IL" sz="2800" dirty="0"/>
          </a:p>
          <a:p>
            <a:pPr algn="r" rtl="1"/>
            <a:r>
              <a:rPr lang="he-IL" sz="2800" dirty="0"/>
              <a:t>נתונים +  הספק מוגבל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E2D2BFA-1306-4349-A130-DE97F6A2CF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691381" y="3472090"/>
            <a:ext cx="972457" cy="1756228"/>
          </a:xfrm>
          <a:prstGeom prst="rect">
            <a:avLst/>
          </a:prstGeom>
        </p:spPr>
      </p:pic>
      <p:sp>
        <p:nvSpPr>
          <p:cNvPr id="9" name="הסבר: קו מכופף ללא גבול 8">
            <a:extLst>
              <a:ext uri="{FF2B5EF4-FFF2-40B4-BE49-F238E27FC236}">
                <a16:creationId xmlns:a16="http://schemas.microsoft.com/office/drawing/2014/main" id="{834E278C-7659-4EEE-AA4B-19ADE13E656C}"/>
              </a:ext>
            </a:extLst>
          </p:cNvPr>
          <p:cNvSpPr/>
          <p:nvPr/>
        </p:nvSpPr>
        <p:spPr>
          <a:xfrm>
            <a:off x="922551" y="2807355"/>
            <a:ext cx="2510118" cy="537882"/>
          </a:xfrm>
          <a:prstGeom prst="callout2">
            <a:avLst>
              <a:gd name="adj1" fmla="val 107798"/>
              <a:gd name="adj2" fmla="val 100247"/>
              <a:gd name="adj3" fmla="val 184742"/>
              <a:gd name="adj4" fmla="val 119337"/>
              <a:gd name="adj5" fmla="val 274722"/>
              <a:gd name="adj6" fmla="val 8975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מחבר נתונים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63465F33-252E-455C-A7F8-8B8E2CC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926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4642A-CD08-4C02-86CA-132CB38F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חיבור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14" name="מציין מיקום תוכן 13">
            <a:extLst>
              <a:ext uri="{FF2B5EF4-FFF2-40B4-BE49-F238E27FC236}">
                <a16:creationId xmlns:a16="http://schemas.microsoft.com/office/drawing/2014/main" id="{ADE0FA58-5E58-4DE5-9720-ACD8ECBF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SATA-1</a:t>
            </a:r>
            <a:endParaRPr lang="he-IL" dirty="0"/>
          </a:p>
          <a:p>
            <a:pPr lvl="1"/>
            <a:r>
              <a:rPr lang="he-IL" dirty="0"/>
              <a:t>קצב נתונים </a:t>
            </a:r>
            <a:r>
              <a:rPr lang="en-US" dirty="0"/>
              <a:t>150MB/s</a:t>
            </a:r>
          </a:p>
          <a:p>
            <a:pPr lvl="1"/>
            <a:r>
              <a:rPr lang="he-IL" dirty="0"/>
              <a:t>קצב תקשורת </a:t>
            </a:r>
            <a:r>
              <a:rPr lang="en-US" dirty="0"/>
              <a:t>1.5Gbps</a:t>
            </a:r>
          </a:p>
          <a:p>
            <a:r>
              <a:rPr lang="en-US" dirty="0"/>
              <a:t>SATA-2</a:t>
            </a:r>
            <a:endParaRPr lang="he-IL" dirty="0"/>
          </a:p>
          <a:p>
            <a:pPr lvl="1"/>
            <a:r>
              <a:rPr lang="he-IL" dirty="0"/>
              <a:t>קצב נתונים </a:t>
            </a:r>
            <a:r>
              <a:rPr lang="en-US" dirty="0"/>
              <a:t>300MB/s</a:t>
            </a:r>
          </a:p>
          <a:p>
            <a:pPr lvl="1"/>
            <a:r>
              <a:rPr lang="he-IL" dirty="0"/>
              <a:t>קצב תקשורת </a:t>
            </a:r>
            <a:r>
              <a:rPr lang="en-US" dirty="0"/>
              <a:t>3Gbps</a:t>
            </a:r>
          </a:p>
          <a:p>
            <a:r>
              <a:rPr lang="en-US" dirty="0"/>
              <a:t>SATA-3</a:t>
            </a:r>
          </a:p>
          <a:p>
            <a:pPr lvl="1"/>
            <a:r>
              <a:rPr lang="he-IL" dirty="0"/>
              <a:t>קצב נתונים </a:t>
            </a:r>
            <a:r>
              <a:rPr lang="en-US" dirty="0"/>
              <a:t>600MB/s</a:t>
            </a:r>
          </a:p>
          <a:p>
            <a:pPr lvl="1"/>
            <a:r>
              <a:rPr lang="he-IL" dirty="0"/>
              <a:t>קצב תקשורת </a:t>
            </a:r>
            <a:r>
              <a:rPr lang="en-US" dirty="0"/>
              <a:t>6Gbps</a:t>
            </a:r>
            <a:endParaRPr lang="he-IL" dirty="0"/>
          </a:p>
        </p:txBody>
      </p:sp>
      <p:sp>
        <p:nvSpPr>
          <p:cNvPr id="21" name="מציין מיקום של מספר שקופית 20">
            <a:extLst>
              <a:ext uri="{FF2B5EF4-FFF2-40B4-BE49-F238E27FC236}">
                <a16:creationId xmlns:a16="http://schemas.microsoft.com/office/drawing/2014/main" id="{20C8DB0B-19BB-4B3C-9170-462DBBCB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22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4642A-CD08-4C02-86CA-132CB38F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וניתוק תחת מתח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F19904-74C6-4711-9738-8FC6105E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פינים ארוכים – </a:t>
            </a:r>
          </a:p>
          <a:p>
            <a:pPr lvl="1"/>
            <a:r>
              <a:rPr lang="he-IL" dirty="0"/>
              <a:t>מתחברים ראשונים</a:t>
            </a:r>
            <a:endParaRPr lang="en-US" dirty="0"/>
          </a:p>
          <a:p>
            <a:pPr lvl="1"/>
            <a:r>
              <a:rPr lang="he-IL" dirty="0"/>
              <a:t>מתנתקים אחרונים</a:t>
            </a:r>
          </a:p>
          <a:p>
            <a:pPr lvl="1"/>
            <a:r>
              <a:rPr lang="he-IL" dirty="0"/>
              <a:t>משמשים לחיבור הארקה (</a:t>
            </a:r>
            <a:r>
              <a:rPr lang="en-US" dirty="0"/>
              <a:t>Ground</a:t>
            </a:r>
            <a:r>
              <a:rPr lang="he-IL" dirty="0"/>
              <a:t>)</a:t>
            </a:r>
          </a:p>
          <a:p>
            <a:r>
              <a:rPr lang="he-IL" dirty="0"/>
              <a:t>פינים קצרים</a:t>
            </a:r>
          </a:p>
          <a:p>
            <a:pPr lvl="1"/>
            <a:r>
              <a:rPr lang="he-IL" dirty="0"/>
              <a:t>מתחברים אחרונים</a:t>
            </a:r>
          </a:p>
          <a:p>
            <a:pPr lvl="1"/>
            <a:r>
              <a:rPr lang="he-IL" dirty="0"/>
              <a:t>מתנתקים ראשונים</a:t>
            </a:r>
          </a:p>
          <a:p>
            <a:pPr lvl="1"/>
            <a:r>
              <a:rPr lang="he-IL" dirty="0"/>
              <a:t>משמשים לחיבור אותות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81ACC3B-B4E2-40EE-A2ED-919C5A02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417638"/>
            <a:ext cx="3714750" cy="2066925"/>
          </a:xfrm>
          <a:prstGeom prst="rect">
            <a:avLst/>
          </a:prstGeom>
        </p:spPr>
      </p:pic>
      <p:sp>
        <p:nvSpPr>
          <p:cNvPr id="8" name="הסבר: קו מכופף ללא גבול 7">
            <a:extLst>
              <a:ext uri="{FF2B5EF4-FFF2-40B4-BE49-F238E27FC236}">
                <a16:creationId xmlns:a16="http://schemas.microsoft.com/office/drawing/2014/main" id="{A18392B9-03C4-4FBE-9F54-F8A0B57988ED}"/>
              </a:ext>
            </a:extLst>
          </p:cNvPr>
          <p:cNvSpPr/>
          <p:nvPr/>
        </p:nvSpPr>
        <p:spPr>
          <a:xfrm>
            <a:off x="609600" y="3817378"/>
            <a:ext cx="2510118" cy="537882"/>
          </a:xfrm>
          <a:prstGeom prst="callout2">
            <a:avLst>
              <a:gd name="adj1" fmla="val -5536"/>
              <a:gd name="adj2" fmla="val 27390"/>
              <a:gd name="adj3" fmla="val -47321"/>
              <a:gd name="adj4" fmla="val 61513"/>
              <a:gd name="adj5" fmla="val -165119"/>
              <a:gd name="adj6" fmla="val 6084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פין ארוך</a:t>
            </a:r>
          </a:p>
        </p:txBody>
      </p:sp>
      <p:sp>
        <p:nvSpPr>
          <p:cNvPr id="9" name="הסבר: קו מכופף ללא גבול 8">
            <a:extLst>
              <a:ext uri="{FF2B5EF4-FFF2-40B4-BE49-F238E27FC236}">
                <a16:creationId xmlns:a16="http://schemas.microsoft.com/office/drawing/2014/main" id="{32225052-A1C1-4E60-B017-70F6F8558337}"/>
              </a:ext>
            </a:extLst>
          </p:cNvPr>
          <p:cNvSpPr/>
          <p:nvPr/>
        </p:nvSpPr>
        <p:spPr>
          <a:xfrm>
            <a:off x="3323771" y="3817378"/>
            <a:ext cx="2510118" cy="537882"/>
          </a:xfrm>
          <a:prstGeom prst="callout2">
            <a:avLst>
              <a:gd name="adj1" fmla="val -13631"/>
              <a:gd name="adj2" fmla="val 44159"/>
              <a:gd name="adj3" fmla="val -74306"/>
              <a:gd name="adj4" fmla="val -36786"/>
              <a:gd name="adj5" fmla="val -176925"/>
              <a:gd name="adj6" fmla="val -3673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פין קצר</a:t>
            </a:r>
          </a:p>
        </p:txBody>
      </p:sp>
      <p:sp>
        <p:nvSpPr>
          <p:cNvPr id="27" name="מציין מיקום של מספר שקופית 26">
            <a:extLst>
              <a:ext uri="{FF2B5EF4-FFF2-40B4-BE49-F238E27FC236}">
                <a16:creationId xmlns:a16="http://schemas.microsoft.com/office/drawing/2014/main" id="{E7DE485A-2BD4-458E-85E2-45EDF50C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56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5CC53-E275-4EDC-AC47-475D2E3C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דיסק </a:t>
            </a:r>
            <a:r>
              <a:rPr lang="en-US" dirty="0" err="1"/>
              <a:t>NVMe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75CEC97-4B1E-408A-90CC-EC23784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16</a:t>
            </a:fld>
            <a:endParaRPr lang="he-IL"/>
          </a:p>
        </p:txBody>
      </p:sp>
      <p:pic>
        <p:nvPicPr>
          <p:cNvPr id="3074" name="Picture 2" descr="locate-motherboard-m2-slot">
            <a:extLst>
              <a:ext uri="{FF2B5EF4-FFF2-40B4-BE49-F238E27FC236}">
                <a16:creationId xmlns:a16="http://schemas.microsoft.com/office/drawing/2014/main" id="{C840AEE9-342F-4921-84AE-F708AF898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0803" y="1624013"/>
            <a:ext cx="679159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כונן Samsung 970 EVO Plus NVMe M.2 1TB SSD">
            <a:extLst>
              <a:ext uri="{FF2B5EF4-FFF2-40B4-BE49-F238E27FC236}">
                <a16:creationId xmlns:a16="http://schemas.microsoft.com/office/drawing/2014/main" id="{E4E3DE31-B1A1-42B9-BE52-B4183FCD0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" y="2739571"/>
            <a:ext cx="4762500" cy="13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53C087-025D-4B39-AACC-672A2715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המחשב עצמו</a:t>
            </a:r>
          </a:p>
        </p:txBody>
      </p:sp>
      <p:sp>
        <p:nvSpPr>
          <p:cNvPr id="27" name="מציין מיקום תוכן 26">
            <a:extLst>
              <a:ext uri="{FF2B5EF4-FFF2-40B4-BE49-F238E27FC236}">
                <a16:creationId xmlns:a16="http://schemas.microsoft.com/office/drawing/2014/main" id="{8EA280F8-0CB3-487F-AED5-4EAEEE5B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מארז </a:t>
            </a:r>
            <a:r>
              <a:rPr lang="en-US" dirty="0"/>
              <a:t>ATX</a:t>
            </a:r>
            <a:endParaRPr lang="he-IL" dirty="0"/>
          </a:p>
          <a:p>
            <a:r>
              <a:rPr lang="he-IL" dirty="0"/>
              <a:t>תצורת </a:t>
            </a:r>
            <a:r>
              <a:rPr lang="en-US" dirty="0"/>
              <a:t>Tower</a:t>
            </a:r>
            <a:r>
              <a:rPr lang="he-IL" dirty="0"/>
              <a:t> (עומד)</a:t>
            </a:r>
          </a:p>
        </p:txBody>
      </p:sp>
      <p:sp>
        <p:nvSpPr>
          <p:cNvPr id="28" name="מציין מיקום של מספר שקופית 27">
            <a:extLst>
              <a:ext uri="{FF2B5EF4-FFF2-40B4-BE49-F238E27FC236}">
                <a16:creationId xmlns:a16="http://schemas.microsoft.com/office/drawing/2014/main" id="{D430A761-6389-44D2-8FA5-09A730F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15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73B72D-8F67-430E-9FE3-7BB2EEB1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חזית המחשב</a:t>
            </a:r>
          </a:p>
        </p:txBody>
      </p:sp>
      <p:pic>
        <p:nvPicPr>
          <p:cNvPr id="9" name="מציין מיקום תוכן 8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05488644-454F-4D13-BC45-1B2BFCB1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32225" y="2793100"/>
            <a:ext cx="4525963" cy="2141750"/>
          </a:xfrm>
          <a:prstGeom prst="rect">
            <a:avLst/>
          </a:prstGeom>
        </p:spPr>
      </p:pic>
      <p:sp>
        <p:nvSpPr>
          <p:cNvPr id="10" name="הסבר: קו מכופף ללא גבול 9">
            <a:extLst>
              <a:ext uri="{FF2B5EF4-FFF2-40B4-BE49-F238E27FC236}">
                <a16:creationId xmlns:a16="http://schemas.microsoft.com/office/drawing/2014/main" id="{8DB6B3D2-7628-4C22-AB56-EDB2B6EEFF70}"/>
              </a:ext>
            </a:extLst>
          </p:cNvPr>
          <p:cNvSpPr/>
          <p:nvPr/>
        </p:nvSpPr>
        <p:spPr>
          <a:xfrm>
            <a:off x="7959459" y="4612342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000"/>
              <a:gd name="adj6" fmla="val -7345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מפסק הפעלה</a:t>
            </a:r>
          </a:p>
        </p:txBody>
      </p:sp>
      <p:sp>
        <p:nvSpPr>
          <p:cNvPr id="11" name="הסבר: קו מכופף ללא גבול 10">
            <a:extLst>
              <a:ext uri="{FF2B5EF4-FFF2-40B4-BE49-F238E27FC236}">
                <a16:creationId xmlns:a16="http://schemas.microsoft.com/office/drawing/2014/main" id="{68BCE957-387D-4E94-995B-588E49BA79AD}"/>
              </a:ext>
            </a:extLst>
          </p:cNvPr>
          <p:cNvSpPr/>
          <p:nvPr/>
        </p:nvSpPr>
        <p:spPr>
          <a:xfrm>
            <a:off x="7959459" y="3863975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000"/>
              <a:gd name="adj6" fmla="val -6756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</a:t>
            </a:r>
            <a:r>
              <a:rPr lang="en-US" dirty="0"/>
              <a:t>USB 2.0</a:t>
            </a:r>
            <a:endParaRPr lang="he-IL" dirty="0"/>
          </a:p>
        </p:txBody>
      </p:sp>
      <p:sp>
        <p:nvSpPr>
          <p:cNvPr id="12" name="הסבר: קו מכופף ללא גבול 11">
            <a:extLst>
              <a:ext uri="{FF2B5EF4-FFF2-40B4-BE49-F238E27FC236}">
                <a16:creationId xmlns:a16="http://schemas.microsoft.com/office/drawing/2014/main" id="{B239F671-0DFE-4F16-9985-CCAAFC67A3F7}"/>
              </a:ext>
            </a:extLst>
          </p:cNvPr>
          <p:cNvSpPr/>
          <p:nvPr/>
        </p:nvSpPr>
        <p:spPr>
          <a:xfrm>
            <a:off x="7959459" y="3151282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7500"/>
              <a:gd name="adj6" fmla="val -7506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מיקרופון</a:t>
            </a:r>
          </a:p>
        </p:txBody>
      </p:sp>
      <p:sp>
        <p:nvSpPr>
          <p:cNvPr id="13" name="הסבר: קו מכופף ללא גבול 12">
            <a:extLst>
              <a:ext uri="{FF2B5EF4-FFF2-40B4-BE49-F238E27FC236}">
                <a16:creationId xmlns:a16="http://schemas.microsoft.com/office/drawing/2014/main" id="{9ED34E06-D902-44A2-8FDF-15DE2EE3B12B}"/>
              </a:ext>
            </a:extLst>
          </p:cNvPr>
          <p:cNvSpPr/>
          <p:nvPr/>
        </p:nvSpPr>
        <p:spPr>
          <a:xfrm>
            <a:off x="1289718" y="4612342"/>
            <a:ext cx="2510118" cy="537882"/>
          </a:xfrm>
          <a:prstGeom prst="callout2">
            <a:avLst>
              <a:gd name="adj1" fmla="val 33750"/>
              <a:gd name="adj2" fmla="val 103631"/>
              <a:gd name="adj3" fmla="val 13750"/>
              <a:gd name="adj4" fmla="val 112440"/>
              <a:gd name="adj5" fmla="val 27500"/>
              <a:gd name="adj6" fmla="val 181547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אוזניות</a:t>
            </a:r>
          </a:p>
        </p:txBody>
      </p:sp>
      <p:sp>
        <p:nvSpPr>
          <p:cNvPr id="14" name="הסבר: קו מכופף ללא גבול 13">
            <a:extLst>
              <a:ext uri="{FF2B5EF4-FFF2-40B4-BE49-F238E27FC236}">
                <a16:creationId xmlns:a16="http://schemas.microsoft.com/office/drawing/2014/main" id="{06840D2E-C2B2-4269-A31E-C363B9412DCE}"/>
              </a:ext>
            </a:extLst>
          </p:cNvPr>
          <p:cNvSpPr/>
          <p:nvPr/>
        </p:nvSpPr>
        <p:spPr>
          <a:xfrm>
            <a:off x="1381220" y="3863975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</a:t>
            </a:r>
            <a:r>
              <a:rPr lang="en-US" dirty="0"/>
              <a:t>USB 2.0</a:t>
            </a:r>
            <a:endParaRPr lang="he-IL" dirty="0"/>
          </a:p>
        </p:txBody>
      </p:sp>
      <p:sp>
        <p:nvSpPr>
          <p:cNvPr id="15" name="הסבר: קו מכופף ללא גבול 14">
            <a:extLst>
              <a:ext uri="{FF2B5EF4-FFF2-40B4-BE49-F238E27FC236}">
                <a16:creationId xmlns:a16="http://schemas.microsoft.com/office/drawing/2014/main" id="{8BD23264-A8A0-4DDA-B164-5E292ECB400C}"/>
              </a:ext>
            </a:extLst>
          </p:cNvPr>
          <p:cNvSpPr/>
          <p:nvPr/>
        </p:nvSpPr>
        <p:spPr>
          <a:xfrm>
            <a:off x="7959459" y="1332052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7500"/>
              <a:gd name="adj6" fmla="val -7506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מקום לכונן </a:t>
            </a:r>
            <a:r>
              <a:rPr lang="en-US" dirty="0"/>
              <a:t>DVD</a:t>
            </a:r>
            <a:endParaRPr lang="he-IL" dirty="0"/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3763EDEA-900A-4BCA-9706-66DA7202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7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694953-E0F5-4E2A-9645-2F56F22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מארז – צד אחורי</a:t>
            </a:r>
          </a:p>
        </p:txBody>
      </p:sp>
      <p:pic>
        <p:nvPicPr>
          <p:cNvPr id="4" name="מציין מיקום תוכן 3" descr="תמונה שמכילה מחשב, תנור, מיקרוגל, מטבח&#10;&#10;התיאור נוצר באופן אוטומטי">
            <a:extLst>
              <a:ext uri="{FF2B5EF4-FFF2-40B4-BE49-F238E27FC236}">
                <a16:creationId xmlns:a16="http://schemas.microsoft.com/office/drawing/2014/main" id="{EB6D65C7-934D-4C34-B696-AD750202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832225" y="2793100"/>
            <a:ext cx="4525963" cy="2141750"/>
          </a:xfrm>
          <a:prstGeom prst="rect">
            <a:avLst/>
          </a:prstGeom>
        </p:spPr>
      </p:pic>
      <p:sp>
        <p:nvSpPr>
          <p:cNvPr id="5" name="הסבר: קו מכופף ללא גבול 4">
            <a:extLst>
              <a:ext uri="{FF2B5EF4-FFF2-40B4-BE49-F238E27FC236}">
                <a16:creationId xmlns:a16="http://schemas.microsoft.com/office/drawing/2014/main" id="{D3939407-8E7B-4C4F-8559-A3FEE560420E}"/>
              </a:ext>
            </a:extLst>
          </p:cNvPr>
          <p:cNvSpPr/>
          <p:nvPr/>
        </p:nvSpPr>
        <p:spPr>
          <a:xfrm>
            <a:off x="8757744" y="2135282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913"/>
              <a:gd name="adj6" fmla="val -9067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מאוורר ספק כוח</a:t>
            </a:r>
          </a:p>
        </p:txBody>
      </p:sp>
      <p:sp>
        <p:nvSpPr>
          <p:cNvPr id="6" name="הסבר: קו מכופף ללא גבול 5">
            <a:extLst>
              <a:ext uri="{FF2B5EF4-FFF2-40B4-BE49-F238E27FC236}">
                <a16:creationId xmlns:a16="http://schemas.microsoft.com/office/drawing/2014/main" id="{7C8F673E-6609-4F42-8722-AADDB38DD984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כוח</a:t>
            </a:r>
          </a:p>
        </p:txBody>
      </p:sp>
      <p:sp>
        <p:nvSpPr>
          <p:cNvPr id="7" name="הסבר: קו מכופף ללא גבול 6">
            <a:extLst>
              <a:ext uri="{FF2B5EF4-FFF2-40B4-BE49-F238E27FC236}">
                <a16:creationId xmlns:a16="http://schemas.microsoft.com/office/drawing/2014/main" id="{E66D6D3B-48FA-4CF5-9E6B-54E3028E7868}"/>
              </a:ext>
            </a:extLst>
          </p:cNvPr>
          <p:cNvSpPr/>
          <p:nvPr/>
        </p:nvSpPr>
        <p:spPr>
          <a:xfrm>
            <a:off x="922551" y="2852926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75040"/>
              <a:gd name="adj6" fmla="val 173596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שקעי עכבר ומקלדת </a:t>
            </a:r>
            <a:r>
              <a:rPr lang="en-US" dirty="0"/>
              <a:t>PS2</a:t>
            </a:r>
            <a:endParaRPr lang="he-IL" dirty="0"/>
          </a:p>
        </p:txBody>
      </p:sp>
      <p:sp>
        <p:nvSpPr>
          <p:cNvPr id="8" name="הסבר: קו מכופף ללא גבול 7">
            <a:extLst>
              <a:ext uri="{FF2B5EF4-FFF2-40B4-BE49-F238E27FC236}">
                <a16:creationId xmlns:a16="http://schemas.microsoft.com/office/drawing/2014/main" id="{FE997452-F770-4506-9E08-15FD068466B4}"/>
              </a:ext>
            </a:extLst>
          </p:cNvPr>
          <p:cNvSpPr/>
          <p:nvPr/>
        </p:nvSpPr>
        <p:spPr>
          <a:xfrm>
            <a:off x="922551" y="3570570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0278"/>
              <a:gd name="adj6" fmla="val 173596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יציאות למסך  </a:t>
            </a:r>
            <a:r>
              <a:rPr lang="en-US" dirty="0"/>
              <a:t>VGA + DVI</a:t>
            </a:r>
            <a:endParaRPr lang="he-IL" dirty="0"/>
          </a:p>
        </p:txBody>
      </p:sp>
      <p:sp>
        <p:nvSpPr>
          <p:cNvPr id="9" name="הסבר: קו מכופף ללא גבול 8">
            <a:extLst>
              <a:ext uri="{FF2B5EF4-FFF2-40B4-BE49-F238E27FC236}">
                <a16:creationId xmlns:a16="http://schemas.microsoft.com/office/drawing/2014/main" id="{8067778B-CF48-4A81-9008-8536842F5DD3}"/>
              </a:ext>
            </a:extLst>
          </p:cNvPr>
          <p:cNvSpPr/>
          <p:nvPr/>
        </p:nvSpPr>
        <p:spPr>
          <a:xfrm>
            <a:off x="922551" y="4288214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-49087"/>
              <a:gd name="adj6" fmla="val 17070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שקעי </a:t>
            </a:r>
            <a:r>
              <a:rPr lang="en-US" dirty="0"/>
              <a:t>USB 2.0</a:t>
            </a:r>
            <a:endParaRPr lang="he-IL" dirty="0"/>
          </a:p>
        </p:txBody>
      </p:sp>
      <p:sp>
        <p:nvSpPr>
          <p:cNvPr id="10" name="הסבר: קו מכופף ללא גבול 9">
            <a:extLst>
              <a:ext uri="{FF2B5EF4-FFF2-40B4-BE49-F238E27FC236}">
                <a16:creationId xmlns:a16="http://schemas.microsoft.com/office/drawing/2014/main" id="{85DE57EA-2F47-4164-A3D0-7EE21B00C770}"/>
              </a:ext>
            </a:extLst>
          </p:cNvPr>
          <p:cNvSpPr/>
          <p:nvPr/>
        </p:nvSpPr>
        <p:spPr>
          <a:xfrm>
            <a:off x="922551" y="5005858"/>
            <a:ext cx="2510118" cy="537882"/>
          </a:xfrm>
          <a:prstGeom prst="callout2">
            <a:avLst>
              <a:gd name="adj1" fmla="val 18750"/>
              <a:gd name="adj2" fmla="val 102560"/>
              <a:gd name="adj3" fmla="val -52718"/>
              <a:gd name="adj4" fmla="val 118180"/>
              <a:gd name="adj5" fmla="val -124643"/>
              <a:gd name="adj6" fmla="val 18458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שקע רשת </a:t>
            </a:r>
            <a:r>
              <a:rPr lang="en-US" dirty="0"/>
              <a:t>RJ-45</a:t>
            </a:r>
            <a:endParaRPr lang="he-IL" dirty="0"/>
          </a:p>
        </p:txBody>
      </p:sp>
      <p:sp>
        <p:nvSpPr>
          <p:cNvPr id="11" name="הסבר: קו מכופף ללא גבול 10">
            <a:extLst>
              <a:ext uri="{FF2B5EF4-FFF2-40B4-BE49-F238E27FC236}">
                <a16:creationId xmlns:a16="http://schemas.microsoft.com/office/drawing/2014/main" id="{4D14995C-0198-4BEF-9EFE-AFAC644897F7}"/>
              </a:ext>
            </a:extLst>
          </p:cNvPr>
          <p:cNvSpPr/>
          <p:nvPr/>
        </p:nvSpPr>
        <p:spPr>
          <a:xfrm>
            <a:off x="8757744" y="2852926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754"/>
              <a:gd name="adj6" fmla="val -9934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מאוורר מארז</a:t>
            </a:r>
          </a:p>
        </p:txBody>
      </p:sp>
      <p:sp>
        <p:nvSpPr>
          <p:cNvPr id="12" name="הסבר: קו מכופף ללא גבול 11">
            <a:extLst>
              <a:ext uri="{FF2B5EF4-FFF2-40B4-BE49-F238E27FC236}">
                <a16:creationId xmlns:a16="http://schemas.microsoft.com/office/drawing/2014/main" id="{D62047E2-0293-4D6A-8616-F35CC4E0EFFC}"/>
              </a:ext>
            </a:extLst>
          </p:cNvPr>
          <p:cNvSpPr/>
          <p:nvPr/>
        </p:nvSpPr>
        <p:spPr>
          <a:xfrm>
            <a:off x="8757744" y="3570570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754"/>
              <a:gd name="adj6" fmla="val -9934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כרטיסי הרחבה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E6824A2C-9612-4608-9097-60A2F962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9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F1F5C6-193C-4370-9893-EB328661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מארז – צד שמאל (תחתון)</a:t>
            </a:r>
          </a:p>
        </p:txBody>
      </p:sp>
      <p:pic>
        <p:nvPicPr>
          <p:cNvPr id="4" name="מציין מיקום תוכן 3" descr="תמונה שמכילה מקורה, שולחן, ישיבה, מחשב&#10;&#10;התיאור נוצר באופן אוטומטי">
            <a:extLst>
              <a:ext uri="{FF2B5EF4-FFF2-40B4-BE49-F238E27FC236}">
                <a16:creationId xmlns:a16="http://schemas.microsoft.com/office/drawing/2014/main" id="{EE15DA14-0B96-4DE5-BE4E-DB8A5CAB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260903" y="2061573"/>
            <a:ext cx="3670193" cy="3634740"/>
          </a:xfrm>
          <a:prstGeom prst="rect">
            <a:avLst/>
          </a:prstGeom>
        </p:spPr>
      </p:pic>
      <p:sp>
        <p:nvSpPr>
          <p:cNvPr id="6" name="הסבר: קו מכופף ללא גבול 5">
            <a:extLst>
              <a:ext uri="{FF2B5EF4-FFF2-40B4-BE49-F238E27FC236}">
                <a16:creationId xmlns:a16="http://schemas.microsoft.com/office/drawing/2014/main" id="{E8EBB6E3-1F1C-4756-87F2-6AC5A979D7F6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מקום לחיבור דיסקים קשיחים </a:t>
            </a:r>
            <a:r>
              <a:rPr lang="en-US" dirty="0"/>
              <a:t>5.25”</a:t>
            </a:r>
            <a:endParaRPr lang="he-IL" dirty="0"/>
          </a:p>
        </p:txBody>
      </p:sp>
      <p:sp>
        <p:nvSpPr>
          <p:cNvPr id="8" name="הסבר: קו מכופף ללא גבול 7">
            <a:extLst>
              <a:ext uri="{FF2B5EF4-FFF2-40B4-BE49-F238E27FC236}">
                <a16:creationId xmlns:a16="http://schemas.microsoft.com/office/drawing/2014/main" id="{DAB84996-DC1D-48FC-B1BB-A621B04BCC81}"/>
              </a:ext>
            </a:extLst>
          </p:cNvPr>
          <p:cNvSpPr/>
          <p:nvPr/>
        </p:nvSpPr>
        <p:spPr>
          <a:xfrm>
            <a:off x="8759330" y="2117914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5209"/>
              <a:gd name="adj6" fmla="val -8331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מגן לוח האם</a:t>
            </a:r>
          </a:p>
        </p:txBody>
      </p:sp>
      <p:sp>
        <p:nvSpPr>
          <p:cNvPr id="10" name="הסבר: קו מכופף ללא גבול 9">
            <a:extLst>
              <a:ext uri="{FF2B5EF4-FFF2-40B4-BE49-F238E27FC236}">
                <a16:creationId xmlns:a16="http://schemas.microsoft.com/office/drawing/2014/main" id="{711A8425-640F-44FB-AC6A-B2B4AA5CBE81}"/>
              </a:ext>
            </a:extLst>
          </p:cNvPr>
          <p:cNvSpPr/>
          <p:nvPr/>
        </p:nvSpPr>
        <p:spPr>
          <a:xfrm>
            <a:off x="922551" y="3878943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מקום לחיבור דיסקים קשיחים </a:t>
            </a:r>
            <a:r>
              <a:rPr lang="en-US" dirty="0"/>
              <a:t>3.5”</a:t>
            </a:r>
            <a:endParaRPr lang="he-IL" dirty="0"/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B520BCAC-AF41-423B-8AAC-08464591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60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9753D6-2C81-4D7B-9C48-B5C2727B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מארז - צד ימני (עליון)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348E218-3EA7-4323-AA28-90F2E8C07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031810" y="1880784"/>
            <a:ext cx="3814902" cy="3634740"/>
          </a:xfrm>
          <a:prstGeom prst="rect">
            <a:avLst/>
          </a:prstGeom>
        </p:spPr>
      </p:pic>
      <p:sp>
        <p:nvSpPr>
          <p:cNvPr id="5" name="הסבר: קו מכופף ללא גבול 4">
            <a:extLst>
              <a:ext uri="{FF2B5EF4-FFF2-40B4-BE49-F238E27FC236}">
                <a16:creationId xmlns:a16="http://schemas.microsoft.com/office/drawing/2014/main" id="{FBDDBF31-B767-4BD2-B922-40ABC751572E}"/>
              </a:ext>
            </a:extLst>
          </p:cNvPr>
          <p:cNvSpPr/>
          <p:nvPr/>
        </p:nvSpPr>
        <p:spPr>
          <a:xfrm>
            <a:off x="922551" y="2135282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2500"/>
              <a:gd name="adj6" fmla="val 17244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ספק כוח</a:t>
            </a:r>
          </a:p>
        </p:txBody>
      </p:sp>
      <p:sp>
        <p:nvSpPr>
          <p:cNvPr id="6" name="הסבר: קו מכופף ללא גבול 5">
            <a:extLst>
              <a:ext uri="{FF2B5EF4-FFF2-40B4-BE49-F238E27FC236}">
                <a16:creationId xmlns:a16="http://schemas.microsoft.com/office/drawing/2014/main" id="{64E6D2C6-2CE0-43D1-9321-9B53A81DEA58}"/>
              </a:ext>
            </a:extLst>
          </p:cNvPr>
          <p:cNvSpPr/>
          <p:nvPr/>
        </p:nvSpPr>
        <p:spPr>
          <a:xfrm>
            <a:off x="8759330" y="2117914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959"/>
              <a:gd name="adj6" fmla="val -8331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דיסקים</a:t>
            </a:r>
            <a:r>
              <a:rPr lang="en-US" dirty="0"/>
              <a:t> 5.25” </a:t>
            </a:r>
            <a:r>
              <a:rPr lang="he-IL" dirty="0"/>
              <a:t>למעלה ו-</a:t>
            </a:r>
            <a:r>
              <a:rPr lang="en-US" dirty="0"/>
              <a:t>3.5”</a:t>
            </a:r>
            <a:r>
              <a:rPr lang="he-IL" dirty="0"/>
              <a:t> למטה</a:t>
            </a:r>
          </a:p>
        </p:txBody>
      </p:sp>
      <p:sp>
        <p:nvSpPr>
          <p:cNvPr id="7" name="הסבר: קו מכופף ללא גבול 6">
            <a:extLst>
              <a:ext uri="{FF2B5EF4-FFF2-40B4-BE49-F238E27FC236}">
                <a16:creationId xmlns:a16="http://schemas.microsoft.com/office/drawing/2014/main" id="{5A5F7408-FA87-40DD-A4DF-40A42E3ABA10}"/>
              </a:ext>
            </a:extLst>
          </p:cNvPr>
          <p:cNvSpPr/>
          <p:nvPr/>
        </p:nvSpPr>
        <p:spPr>
          <a:xfrm>
            <a:off x="922551" y="2852926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149583"/>
              <a:gd name="adj6" fmla="val 16333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מאוורר </a:t>
            </a:r>
            <a:r>
              <a:rPr lang="en-US" dirty="0"/>
              <a:t>CPU</a:t>
            </a:r>
            <a:endParaRPr lang="he-IL" dirty="0"/>
          </a:p>
        </p:txBody>
      </p:sp>
      <p:sp>
        <p:nvSpPr>
          <p:cNvPr id="8" name="הסבר: קו מכופף ללא גבול 7">
            <a:extLst>
              <a:ext uri="{FF2B5EF4-FFF2-40B4-BE49-F238E27FC236}">
                <a16:creationId xmlns:a16="http://schemas.microsoft.com/office/drawing/2014/main" id="{3AF04750-AE37-46EE-967E-183F2AA2B353}"/>
              </a:ext>
            </a:extLst>
          </p:cNvPr>
          <p:cNvSpPr/>
          <p:nvPr/>
        </p:nvSpPr>
        <p:spPr>
          <a:xfrm>
            <a:off x="922551" y="4127020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51833"/>
              <a:gd name="adj6" fmla="val 14785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לוח אם</a:t>
            </a:r>
          </a:p>
        </p:txBody>
      </p:sp>
      <p:sp>
        <p:nvSpPr>
          <p:cNvPr id="9" name="הסבר: קו מכופף ללא גבול 8">
            <a:extLst>
              <a:ext uri="{FF2B5EF4-FFF2-40B4-BE49-F238E27FC236}">
                <a16:creationId xmlns:a16="http://schemas.microsoft.com/office/drawing/2014/main" id="{71CE0257-A981-49BC-BEF8-FC8872BFB8AD}"/>
              </a:ext>
            </a:extLst>
          </p:cNvPr>
          <p:cNvSpPr/>
          <p:nvPr/>
        </p:nvSpPr>
        <p:spPr>
          <a:xfrm>
            <a:off x="922551" y="4849074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3666"/>
              <a:gd name="adj6" fmla="val 151494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ערוצי </a:t>
            </a:r>
            <a:r>
              <a:rPr lang="en-US" dirty="0"/>
              <a:t>PCI-e</a:t>
            </a:r>
            <a:r>
              <a:rPr lang="he-IL" dirty="0"/>
              <a:t> לכרטיסי הרחבה</a:t>
            </a:r>
          </a:p>
        </p:txBody>
      </p:sp>
      <p:sp>
        <p:nvSpPr>
          <p:cNvPr id="10" name="הסבר: קו מכופף ללא גבול 9">
            <a:extLst>
              <a:ext uri="{FF2B5EF4-FFF2-40B4-BE49-F238E27FC236}">
                <a16:creationId xmlns:a16="http://schemas.microsoft.com/office/drawing/2014/main" id="{3430DC50-C403-4688-96EC-BD81E2DCBFFC}"/>
              </a:ext>
            </a:extLst>
          </p:cNvPr>
          <p:cNvSpPr/>
          <p:nvPr/>
        </p:nvSpPr>
        <p:spPr>
          <a:xfrm>
            <a:off x="8759330" y="2852926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8126"/>
              <a:gd name="adj6" fmla="val -100926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כבל </a:t>
            </a:r>
            <a:r>
              <a:rPr lang="en-US" dirty="0"/>
              <a:t>SATA</a:t>
            </a:r>
            <a:endParaRPr lang="he-IL" dirty="0"/>
          </a:p>
        </p:txBody>
      </p:sp>
      <p:sp>
        <p:nvSpPr>
          <p:cNvPr id="11" name="הסבר: קו מכופף ללא גבול 10">
            <a:extLst>
              <a:ext uri="{FF2B5EF4-FFF2-40B4-BE49-F238E27FC236}">
                <a16:creationId xmlns:a16="http://schemas.microsoft.com/office/drawing/2014/main" id="{A116F4BB-D625-4D01-BC89-26925E0515BD}"/>
              </a:ext>
            </a:extLst>
          </p:cNvPr>
          <p:cNvSpPr/>
          <p:nvPr/>
        </p:nvSpPr>
        <p:spPr>
          <a:xfrm>
            <a:off x="8759330" y="3589138"/>
            <a:ext cx="2510118" cy="53788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543"/>
              <a:gd name="adj6" fmla="val -11367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חיבור מתח ללוח-האם</a:t>
            </a:r>
          </a:p>
        </p:txBody>
      </p:sp>
      <p:sp>
        <p:nvSpPr>
          <p:cNvPr id="12" name="הסבר: קו מכופף ללא גבול 11">
            <a:extLst>
              <a:ext uri="{FF2B5EF4-FFF2-40B4-BE49-F238E27FC236}">
                <a16:creationId xmlns:a16="http://schemas.microsoft.com/office/drawing/2014/main" id="{1020F8E0-3DDE-4D74-9FC0-729F68A554C5}"/>
              </a:ext>
            </a:extLst>
          </p:cNvPr>
          <p:cNvSpPr/>
          <p:nvPr/>
        </p:nvSpPr>
        <p:spPr>
          <a:xfrm>
            <a:off x="922551" y="3489973"/>
            <a:ext cx="2510118" cy="537882"/>
          </a:xfrm>
          <a:prstGeom prst="callout2">
            <a:avLst>
              <a:gd name="adj1" fmla="val 18750"/>
              <a:gd name="adj2" fmla="val 102560"/>
              <a:gd name="adj3" fmla="val 1250"/>
              <a:gd name="adj4" fmla="val 112976"/>
              <a:gd name="adj5" fmla="val 65932"/>
              <a:gd name="adj6" fmla="val 13789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dirty="0"/>
              <a:t>מאוורר מארז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891EFACB-3219-42EF-9E6C-3AE0D7FE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74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32D394-9F1F-4AE5-9D47-D30ED26B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יציאות </a:t>
            </a:r>
            <a:r>
              <a:rPr lang="en-US" dirty="0"/>
              <a:t>USB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620514-05B8-4083-BF59-19C6CFCC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USB 2.0</a:t>
            </a:r>
            <a:r>
              <a:rPr lang="he-IL" dirty="0"/>
              <a:t>- לבן או שחור</a:t>
            </a:r>
            <a:endParaRPr lang="en-US" dirty="0"/>
          </a:p>
          <a:p>
            <a:r>
              <a:rPr lang="en-US" dirty="0"/>
              <a:t>USB 3.0</a:t>
            </a:r>
            <a:r>
              <a:rPr lang="he-IL" dirty="0"/>
              <a:t> - כחול</a:t>
            </a:r>
            <a:endParaRPr lang="en-US" dirty="0"/>
          </a:p>
          <a:p>
            <a:r>
              <a:rPr lang="en-US" dirty="0"/>
              <a:t>USB 3.1</a:t>
            </a:r>
            <a:r>
              <a:rPr lang="he-IL" dirty="0"/>
              <a:t> – כחול ירקרק (</a:t>
            </a:r>
            <a:r>
              <a:rPr lang="en-US" dirty="0"/>
              <a:t>Teal</a:t>
            </a:r>
            <a:r>
              <a:rPr lang="he-IL" dirty="0"/>
              <a:t>)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BAD4775-1E60-449D-8789-9A3185FC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600201"/>
            <a:ext cx="3810000" cy="164860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F77A74-F697-4131-A2AF-1A4CA872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1" y="3609192"/>
            <a:ext cx="9236869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הסבר: קו מכופף ללא גבול 6">
            <a:extLst>
              <a:ext uri="{FF2B5EF4-FFF2-40B4-BE49-F238E27FC236}">
                <a16:creationId xmlns:a16="http://schemas.microsoft.com/office/drawing/2014/main" id="{28935D7B-C5A8-4A48-8983-ECFDCA2679B6}"/>
              </a:ext>
            </a:extLst>
          </p:cNvPr>
          <p:cNvSpPr/>
          <p:nvPr/>
        </p:nvSpPr>
        <p:spPr>
          <a:xfrm>
            <a:off x="4804452" y="1600201"/>
            <a:ext cx="1913965" cy="739587"/>
          </a:xfrm>
          <a:prstGeom prst="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אדום כתום או צהוב</a:t>
            </a:r>
          </a:p>
          <a:p>
            <a:pPr algn="ctr"/>
            <a:r>
              <a:rPr lang="he-IL" dirty="0"/>
              <a:t>טעינה</a:t>
            </a: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ED780365-9430-4DCD-9938-D919735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8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7F8A1E-A504-41D5-9AB8-DBF602D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</a:t>
            </a:r>
            <a:r>
              <a:rPr lang="he-IL" dirty="0"/>
              <a:t> מחברים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B5AE9D-4005-4ACF-ABEB-4563E074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</a:t>
            </a:r>
            <a:r>
              <a:rPr lang="he-IL" dirty="0"/>
              <a:t> - מחשב</a:t>
            </a:r>
            <a:endParaRPr lang="en-US" dirty="0"/>
          </a:p>
          <a:p>
            <a:r>
              <a:rPr lang="en-US" dirty="0"/>
              <a:t>Type B</a:t>
            </a:r>
            <a:r>
              <a:rPr lang="he-IL" dirty="0"/>
              <a:t> – ציוד היקפי</a:t>
            </a:r>
            <a:endParaRPr lang="en-US" dirty="0"/>
          </a:p>
          <a:p>
            <a:pPr lvl="1"/>
            <a:r>
              <a:rPr lang="he-IL" dirty="0"/>
              <a:t>רגיל</a:t>
            </a:r>
          </a:p>
          <a:p>
            <a:pPr lvl="1"/>
            <a:r>
              <a:rPr lang="he-IL" dirty="0"/>
              <a:t>מיני</a:t>
            </a:r>
          </a:p>
          <a:p>
            <a:pPr lvl="1"/>
            <a:r>
              <a:rPr lang="he-IL" dirty="0"/>
              <a:t>מיקרו</a:t>
            </a:r>
          </a:p>
          <a:p>
            <a:r>
              <a:rPr lang="en-US" dirty="0"/>
              <a:t>Type C</a:t>
            </a:r>
            <a:r>
              <a:rPr lang="he-IL" dirty="0"/>
              <a:t> – מחשב + ציוד היקפי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F106E9-5508-42F4-8EA4-D5AE4EBE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46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64587F-FC52-4503-87B1-FDF465AA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ספק הכוח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BC8CA6-62D4-4A60-AFE0-850FF901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במחשב </a:t>
            </a:r>
            <a:r>
              <a:rPr lang="en-US" dirty="0"/>
              <a:t>PC</a:t>
            </a:r>
            <a:r>
              <a:rPr lang="he-IL" dirty="0"/>
              <a:t> מודרני</a:t>
            </a:r>
          </a:p>
          <a:p>
            <a:pPr lvl="1"/>
            <a:r>
              <a:rPr lang="en-US" dirty="0"/>
              <a:t>500-Watt</a:t>
            </a:r>
            <a:r>
              <a:rPr lang="he-IL" dirty="0"/>
              <a:t> מינימום</a:t>
            </a:r>
          </a:p>
          <a:p>
            <a:pPr lvl="1"/>
            <a:r>
              <a:rPr lang="en-US" dirty="0"/>
              <a:t>700-Watt</a:t>
            </a:r>
            <a:r>
              <a:rPr lang="he-IL" dirty="0"/>
              <a:t> מחשבי משחק (</a:t>
            </a:r>
            <a:r>
              <a:rPr lang="en-US" dirty="0"/>
              <a:t>Gaming</a:t>
            </a:r>
            <a:r>
              <a:rPr lang="he-IL" dirty="0"/>
              <a:t>)</a:t>
            </a:r>
          </a:p>
          <a:p>
            <a:r>
              <a:rPr lang="he-IL" dirty="0"/>
              <a:t>מתח המסופק למחשב</a:t>
            </a:r>
          </a:p>
          <a:p>
            <a:pPr lvl="1"/>
            <a:r>
              <a:rPr lang="en-US" dirty="0"/>
              <a:t>+3.3V</a:t>
            </a:r>
          </a:p>
          <a:p>
            <a:pPr lvl="1"/>
            <a:r>
              <a:rPr lang="en-US" dirty="0"/>
              <a:t>+5 V</a:t>
            </a:r>
          </a:p>
          <a:p>
            <a:pPr lvl="1"/>
            <a:r>
              <a:rPr lang="en-US" dirty="0"/>
              <a:t>+ 12V</a:t>
            </a:r>
          </a:p>
          <a:p>
            <a:pPr lvl="1"/>
            <a:r>
              <a:rPr lang="en-US" dirty="0"/>
              <a:t>-12V</a:t>
            </a:r>
            <a:endParaRPr lang="he-IL" dirty="0"/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31082B-D720-4226-AE3D-F2262CC5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0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86018CCA-0806-4171-9678-FD7D562372AA}" vid="{F925BB0F-4D6B-4406-A9FF-B73EB113DC2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קורס 2020 </Template>
  <TotalTime>350</TotalTime>
  <Words>327</Words>
  <Application>Microsoft Office PowerPoint</Application>
  <PresentationFormat>מסך רחב</PresentationFormat>
  <Paragraphs>118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9" baseType="lpstr">
      <vt:lpstr>Arial</vt:lpstr>
      <vt:lpstr>Calibri</vt:lpstr>
      <vt:lpstr>Ofers Course 2017-2019</vt:lpstr>
      <vt:lpstr>המחשב הפיזי</vt:lpstr>
      <vt:lpstr>המחשב עצמו</vt:lpstr>
      <vt:lpstr>חזית המחשב</vt:lpstr>
      <vt:lpstr>מארז – צד אחורי</vt:lpstr>
      <vt:lpstr>מארז – צד שמאל (תחתון)</vt:lpstr>
      <vt:lpstr>מארז - צד ימני (עליון)</vt:lpstr>
      <vt:lpstr>יציאות USB</vt:lpstr>
      <vt:lpstr>USB מחברים</vt:lpstr>
      <vt:lpstr>ספק הכוח</vt:lpstr>
      <vt:lpstr>ספק הכוח</vt:lpstr>
      <vt:lpstr>ספק הכוח – פנים המארז</vt:lpstr>
      <vt:lpstr>יציאות מתח שונות</vt:lpstr>
      <vt:lpstr>חיבור דיסק קשיח</vt:lpstr>
      <vt:lpstr>סוגי חיבור SATA</vt:lpstr>
      <vt:lpstr>חיבור וניתוק תחת מתח</vt:lpstr>
      <vt:lpstr>דיסק NVMe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המחשב הפיזי</dc:title>
  <dc:creator>Ofer Sheinkin</dc:creator>
  <cp:lastModifiedBy>Ofer Sheinkin</cp:lastModifiedBy>
  <cp:revision>1</cp:revision>
  <dcterms:created xsi:type="dcterms:W3CDTF">2020-06-30T03:13:53Z</dcterms:created>
  <dcterms:modified xsi:type="dcterms:W3CDTF">2020-06-30T10:04:50Z</dcterms:modified>
</cp:coreProperties>
</file>