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7" r:id="rId9"/>
    <p:sldId id="265" r:id="rId10"/>
    <p:sldId id="266" r:id="rId11"/>
    <p:sldId id="270" r:id="rId12"/>
    <p:sldId id="268" r:id="rId13"/>
    <p:sldId id="269" r:id="rId14"/>
    <p:sldId id="264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74" r:id="rId24"/>
    <p:sldId id="275" r:id="rId25"/>
    <p:sldId id="289" r:id="rId26"/>
    <p:sldId id="328" r:id="rId27"/>
    <p:sldId id="327" r:id="rId28"/>
    <p:sldId id="325" r:id="rId29"/>
    <p:sldId id="326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865FE-4946-4288-BF12-4995D3DF6245}" v="38" dt="2020-06-21T05:49:2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14" autoAdjust="0"/>
    <p:restoredTop sz="96215" autoAdjust="0"/>
  </p:normalViewPr>
  <p:slideViewPr>
    <p:cSldViewPr snapToGrid="0">
      <p:cViewPr varScale="1">
        <p:scale>
          <a:sx n="88" d="100"/>
          <a:sy n="88" d="100"/>
        </p:scale>
        <p:origin x="84" y="408"/>
      </p:cViewPr>
      <p:guideLst/>
    </p:cSldViewPr>
  </p:slideViewPr>
  <p:outlineViewPr>
    <p:cViewPr>
      <p:scale>
        <a:sx n="33" d="100"/>
        <a:sy n="33" d="100"/>
      </p:scale>
      <p:origin x="0" y="-13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6DB865FE-4946-4288-BF12-4995D3DF6245}"/>
    <pc:docChg chg="undo custSel mod addSld delSld modSld">
      <pc:chgData name="Ofer Sheinkin" userId="ab23e2f0b62f2578" providerId="LiveId" clId="{6DB865FE-4946-4288-BF12-4995D3DF6245}" dt="2020-06-21T05:49:52.327" v="2966" actId="20577"/>
      <pc:docMkLst>
        <pc:docMk/>
      </pc:docMkLst>
      <pc:sldChg chg="modSp new mod">
        <pc:chgData name="Ofer Sheinkin" userId="ab23e2f0b62f2578" providerId="LiveId" clId="{6DB865FE-4946-4288-BF12-4995D3DF6245}" dt="2020-06-20T20:02:34.166" v="172" actId="20577"/>
        <pc:sldMkLst>
          <pc:docMk/>
          <pc:sldMk cId="902098086" sldId="263"/>
        </pc:sldMkLst>
        <pc:spChg chg="mod">
          <ac:chgData name="Ofer Sheinkin" userId="ab23e2f0b62f2578" providerId="LiveId" clId="{6DB865FE-4946-4288-BF12-4995D3DF6245}" dt="2020-06-20T20:00:27.450" v="14" actId="20577"/>
          <ac:spMkLst>
            <pc:docMk/>
            <pc:sldMk cId="902098086" sldId="263"/>
            <ac:spMk id="2" creationId="{019201AA-3776-41EE-942D-7CC6C382C511}"/>
          </ac:spMkLst>
        </pc:spChg>
        <pc:spChg chg="mod">
          <ac:chgData name="Ofer Sheinkin" userId="ab23e2f0b62f2578" providerId="LiveId" clId="{6DB865FE-4946-4288-BF12-4995D3DF6245}" dt="2020-06-20T20:02:34.166" v="172" actId="20577"/>
          <ac:spMkLst>
            <pc:docMk/>
            <pc:sldMk cId="902098086" sldId="263"/>
            <ac:spMk id="3" creationId="{9B2A6AFB-B2D1-479B-BB28-89A0A75643BA}"/>
          </ac:spMkLst>
        </pc:spChg>
      </pc:sldChg>
      <pc:sldChg chg="modSp new mod">
        <pc:chgData name="Ofer Sheinkin" userId="ab23e2f0b62f2578" providerId="LiveId" clId="{6DB865FE-4946-4288-BF12-4995D3DF6245}" dt="2020-06-20T20:41:22.450" v="768" actId="20577"/>
        <pc:sldMkLst>
          <pc:docMk/>
          <pc:sldMk cId="1140268955" sldId="264"/>
        </pc:sldMkLst>
        <pc:spChg chg="mod">
          <ac:chgData name="Ofer Sheinkin" userId="ab23e2f0b62f2578" providerId="LiveId" clId="{6DB865FE-4946-4288-BF12-4995D3DF6245}" dt="2020-06-20T20:01:17.534" v="67" actId="20577"/>
          <ac:spMkLst>
            <pc:docMk/>
            <pc:sldMk cId="1140268955" sldId="264"/>
            <ac:spMk id="2" creationId="{2EDEC989-D128-41E2-AAB6-8D326200CDBA}"/>
          </ac:spMkLst>
        </pc:spChg>
        <pc:spChg chg="mod">
          <ac:chgData name="Ofer Sheinkin" userId="ab23e2f0b62f2578" providerId="LiveId" clId="{6DB865FE-4946-4288-BF12-4995D3DF6245}" dt="2020-06-20T20:41:22.450" v="768" actId="20577"/>
          <ac:spMkLst>
            <pc:docMk/>
            <pc:sldMk cId="1140268955" sldId="264"/>
            <ac:spMk id="3" creationId="{81B18C28-4864-4838-9966-2601DE74C6F9}"/>
          </ac:spMkLst>
        </pc:spChg>
      </pc:sldChg>
      <pc:sldChg chg="modSp new mod">
        <pc:chgData name="Ofer Sheinkin" userId="ab23e2f0b62f2578" providerId="LiveId" clId="{6DB865FE-4946-4288-BF12-4995D3DF6245}" dt="2020-06-20T20:28:05.675" v="209" actId="20577"/>
        <pc:sldMkLst>
          <pc:docMk/>
          <pc:sldMk cId="3416922969" sldId="265"/>
        </pc:sldMkLst>
        <pc:spChg chg="mod">
          <ac:chgData name="Ofer Sheinkin" userId="ab23e2f0b62f2578" providerId="LiveId" clId="{6DB865FE-4946-4288-BF12-4995D3DF6245}" dt="2020-06-20T20:23:01.592" v="204" actId="20577"/>
          <ac:spMkLst>
            <pc:docMk/>
            <pc:sldMk cId="3416922969" sldId="265"/>
            <ac:spMk id="2" creationId="{21C972ED-585A-4E65-998D-4F69D264CB8E}"/>
          </ac:spMkLst>
        </pc:spChg>
        <pc:spChg chg="mod">
          <ac:chgData name="Ofer Sheinkin" userId="ab23e2f0b62f2578" providerId="LiveId" clId="{6DB865FE-4946-4288-BF12-4995D3DF6245}" dt="2020-06-20T20:28:05.675" v="209" actId="20577"/>
          <ac:spMkLst>
            <pc:docMk/>
            <pc:sldMk cId="3416922969" sldId="265"/>
            <ac:spMk id="3" creationId="{0EFDC580-EC54-4D53-B5B5-BEB2DE0675DE}"/>
          </ac:spMkLst>
        </pc:spChg>
      </pc:sldChg>
      <pc:sldChg chg="modSp new mod">
        <pc:chgData name="Ofer Sheinkin" userId="ab23e2f0b62f2578" providerId="LiveId" clId="{6DB865FE-4946-4288-BF12-4995D3DF6245}" dt="2020-06-20T20:35:07.599" v="395" actId="20577"/>
        <pc:sldMkLst>
          <pc:docMk/>
          <pc:sldMk cId="414264861" sldId="266"/>
        </pc:sldMkLst>
        <pc:spChg chg="mod">
          <ac:chgData name="Ofer Sheinkin" userId="ab23e2f0b62f2578" providerId="LiveId" clId="{6DB865FE-4946-4288-BF12-4995D3DF6245}" dt="2020-06-20T20:32:12.960" v="269" actId="20577"/>
          <ac:spMkLst>
            <pc:docMk/>
            <pc:sldMk cId="414264861" sldId="266"/>
            <ac:spMk id="2" creationId="{C816E57D-C941-4B27-A22D-2D8E92A82F44}"/>
          </ac:spMkLst>
        </pc:spChg>
        <pc:spChg chg="mod">
          <ac:chgData name="Ofer Sheinkin" userId="ab23e2f0b62f2578" providerId="LiveId" clId="{6DB865FE-4946-4288-BF12-4995D3DF6245}" dt="2020-06-20T20:35:07.599" v="395" actId="20577"/>
          <ac:spMkLst>
            <pc:docMk/>
            <pc:sldMk cId="414264861" sldId="266"/>
            <ac:spMk id="3" creationId="{0833065D-C0FE-49ED-A908-693B381F4131}"/>
          </ac:spMkLst>
        </pc:spChg>
      </pc:sldChg>
      <pc:sldChg chg="addSp delSp modSp new mod modClrScheme chgLayout">
        <pc:chgData name="Ofer Sheinkin" userId="ab23e2f0b62f2578" providerId="LiveId" clId="{6DB865FE-4946-4288-BF12-4995D3DF6245}" dt="2020-06-20T20:33:47.974" v="326" actId="20577"/>
        <pc:sldMkLst>
          <pc:docMk/>
          <pc:sldMk cId="1033910880" sldId="267"/>
        </pc:sldMkLst>
        <pc:spChg chg="del mod ord">
          <ac:chgData name="Ofer Sheinkin" userId="ab23e2f0b62f2578" providerId="LiveId" clId="{6DB865FE-4946-4288-BF12-4995D3DF6245}" dt="2020-06-20T20:33:35.490" v="303" actId="700"/>
          <ac:spMkLst>
            <pc:docMk/>
            <pc:sldMk cId="1033910880" sldId="267"/>
            <ac:spMk id="2" creationId="{6D338DB1-B364-4D6C-9477-2EE1CDA81C17}"/>
          </ac:spMkLst>
        </pc:spChg>
        <pc:spChg chg="del mod ord">
          <ac:chgData name="Ofer Sheinkin" userId="ab23e2f0b62f2578" providerId="LiveId" clId="{6DB865FE-4946-4288-BF12-4995D3DF6245}" dt="2020-06-20T20:33:35.490" v="303" actId="700"/>
          <ac:spMkLst>
            <pc:docMk/>
            <pc:sldMk cId="1033910880" sldId="267"/>
            <ac:spMk id="3" creationId="{9BF33D59-2BB3-4362-9547-1AC49998C34A}"/>
          </ac:spMkLst>
        </pc:spChg>
        <pc:spChg chg="add mod ord">
          <ac:chgData name="Ofer Sheinkin" userId="ab23e2f0b62f2578" providerId="LiveId" clId="{6DB865FE-4946-4288-BF12-4995D3DF6245}" dt="2020-06-20T20:33:47.974" v="326" actId="20577"/>
          <ac:spMkLst>
            <pc:docMk/>
            <pc:sldMk cId="1033910880" sldId="267"/>
            <ac:spMk id="4" creationId="{8D2B4389-68DF-4083-B923-685AD50C4B3C}"/>
          </ac:spMkLst>
        </pc:spChg>
        <pc:spChg chg="add mod ord">
          <ac:chgData name="Ofer Sheinkin" userId="ab23e2f0b62f2578" providerId="LiveId" clId="{6DB865FE-4946-4288-BF12-4995D3DF6245}" dt="2020-06-20T20:33:35.490" v="303" actId="700"/>
          <ac:spMkLst>
            <pc:docMk/>
            <pc:sldMk cId="1033910880" sldId="267"/>
            <ac:spMk id="5" creationId="{9A24C71D-C10D-4D47-BD00-F3928D184FF7}"/>
          </ac:spMkLst>
        </pc:spChg>
      </pc:sldChg>
      <pc:sldChg chg="modSp add mod">
        <pc:chgData name="Ofer Sheinkin" userId="ab23e2f0b62f2578" providerId="LiveId" clId="{6DB865FE-4946-4288-BF12-4995D3DF6245}" dt="2020-06-20T20:34:22.652" v="340" actId="6549"/>
        <pc:sldMkLst>
          <pc:docMk/>
          <pc:sldMk cId="802765469" sldId="268"/>
        </pc:sldMkLst>
        <pc:spChg chg="mod">
          <ac:chgData name="Ofer Sheinkin" userId="ab23e2f0b62f2578" providerId="LiveId" clId="{6DB865FE-4946-4288-BF12-4995D3DF6245}" dt="2020-06-20T20:34:22.652" v="340" actId="6549"/>
          <ac:spMkLst>
            <pc:docMk/>
            <pc:sldMk cId="802765469" sldId="268"/>
            <ac:spMk id="4" creationId="{8D2B4389-68DF-4083-B923-685AD50C4B3C}"/>
          </ac:spMkLst>
        </pc:spChg>
      </pc:sldChg>
      <pc:sldChg chg="addSp delSp modSp new mod modClrScheme chgLayout">
        <pc:chgData name="Ofer Sheinkin" userId="ab23e2f0b62f2578" providerId="LiveId" clId="{6DB865FE-4946-4288-BF12-4995D3DF6245}" dt="2020-06-20T20:37:19.767" v="521"/>
        <pc:sldMkLst>
          <pc:docMk/>
          <pc:sldMk cId="2443677292" sldId="269"/>
        </pc:sldMkLst>
        <pc:spChg chg="del mod ord">
          <ac:chgData name="Ofer Sheinkin" userId="ab23e2f0b62f2578" providerId="LiveId" clId="{6DB865FE-4946-4288-BF12-4995D3DF6245}" dt="2020-06-20T20:35:24.454" v="397" actId="700"/>
          <ac:spMkLst>
            <pc:docMk/>
            <pc:sldMk cId="2443677292" sldId="269"/>
            <ac:spMk id="2" creationId="{F1A15085-48A6-448C-BBB0-695DAAB7AA1A}"/>
          </ac:spMkLst>
        </pc:spChg>
        <pc:spChg chg="del mod ord">
          <ac:chgData name="Ofer Sheinkin" userId="ab23e2f0b62f2578" providerId="LiveId" clId="{6DB865FE-4946-4288-BF12-4995D3DF6245}" dt="2020-06-20T20:35:24.454" v="397" actId="700"/>
          <ac:spMkLst>
            <pc:docMk/>
            <pc:sldMk cId="2443677292" sldId="269"/>
            <ac:spMk id="3" creationId="{740A28D5-5792-47FA-8EFA-65CC819E7D21}"/>
          </ac:spMkLst>
        </pc:spChg>
        <pc:spChg chg="add mod ord">
          <ac:chgData name="Ofer Sheinkin" userId="ab23e2f0b62f2578" providerId="LiveId" clId="{6DB865FE-4946-4288-BF12-4995D3DF6245}" dt="2020-06-20T20:35:47.537" v="423" actId="20577"/>
          <ac:spMkLst>
            <pc:docMk/>
            <pc:sldMk cId="2443677292" sldId="269"/>
            <ac:spMk id="4" creationId="{EDFF0B4C-74B6-4433-9F16-99F62CF02D2A}"/>
          </ac:spMkLst>
        </pc:spChg>
        <pc:spChg chg="add mod ord">
          <ac:chgData name="Ofer Sheinkin" userId="ab23e2f0b62f2578" providerId="LiveId" clId="{6DB865FE-4946-4288-BF12-4995D3DF6245}" dt="2020-06-20T20:37:19.767" v="521"/>
          <ac:spMkLst>
            <pc:docMk/>
            <pc:sldMk cId="2443677292" sldId="269"/>
            <ac:spMk id="5" creationId="{7A1A48EE-39A8-4D3B-9C18-6F551CCF7EA6}"/>
          </ac:spMkLst>
        </pc:spChg>
      </pc:sldChg>
      <pc:sldChg chg="modSp add mod">
        <pc:chgData name="Ofer Sheinkin" userId="ab23e2f0b62f2578" providerId="LiveId" clId="{6DB865FE-4946-4288-BF12-4995D3DF6245}" dt="2020-06-20T20:37:06.174" v="520" actId="20577"/>
        <pc:sldMkLst>
          <pc:docMk/>
          <pc:sldMk cId="1405683795" sldId="270"/>
        </pc:sldMkLst>
        <pc:spChg chg="mod">
          <ac:chgData name="Ofer Sheinkin" userId="ab23e2f0b62f2578" providerId="LiveId" clId="{6DB865FE-4946-4288-BF12-4995D3DF6245}" dt="2020-06-20T20:36:22.382" v="464" actId="6549"/>
          <ac:spMkLst>
            <pc:docMk/>
            <pc:sldMk cId="1405683795" sldId="270"/>
            <ac:spMk id="2" creationId="{C816E57D-C941-4B27-A22D-2D8E92A82F44}"/>
          </ac:spMkLst>
        </pc:spChg>
        <pc:spChg chg="mod">
          <ac:chgData name="Ofer Sheinkin" userId="ab23e2f0b62f2578" providerId="LiveId" clId="{6DB865FE-4946-4288-BF12-4995D3DF6245}" dt="2020-06-20T20:37:06.174" v="520" actId="20577"/>
          <ac:spMkLst>
            <pc:docMk/>
            <pc:sldMk cId="1405683795" sldId="270"/>
            <ac:spMk id="3" creationId="{0833065D-C0FE-49ED-A908-693B381F4131}"/>
          </ac:spMkLst>
        </pc:spChg>
      </pc:sldChg>
      <pc:sldChg chg="modSp new del mod">
        <pc:chgData name="Ofer Sheinkin" userId="ab23e2f0b62f2578" providerId="LiveId" clId="{6DB865FE-4946-4288-BF12-4995D3DF6245}" dt="2020-06-20T20:40:33.322" v="710" actId="2696"/>
        <pc:sldMkLst>
          <pc:docMk/>
          <pc:sldMk cId="3161507112" sldId="271"/>
        </pc:sldMkLst>
        <pc:spChg chg="mod">
          <ac:chgData name="Ofer Sheinkin" userId="ab23e2f0b62f2578" providerId="LiveId" clId="{6DB865FE-4946-4288-BF12-4995D3DF6245}" dt="2020-06-20T20:40:03.584" v="708" actId="6549"/>
          <ac:spMkLst>
            <pc:docMk/>
            <pc:sldMk cId="3161507112" sldId="271"/>
            <ac:spMk id="3" creationId="{84AE59D9-499D-4383-8BF7-FF7D151304AF}"/>
          </ac:spMkLst>
        </pc:spChg>
      </pc:sldChg>
      <pc:sldChg chg="modSp add mod">
        <pc:chgData name="Ofer Sheinkin" userId="ab23e2f0b62f2578" providerId="LiveId" clId="{6DB865FE-4946-4288-BF12-4995D3DF6245}" dt="2020-06-20T20:44:41.942" v="1031" actId="27636"/>
        <pc:sldMkLst>
          <pc:docMk/>
          <pc:sldMk cId="207524143" sldId="272"/>
        </pc:sldMkLst>
        <pc:spChg chg="mod">
          <ac:chgData name="Ofer Sheinkin" userId="ab23e2f0b62f2578" providerId="LiveId" clId="{6DB865FE-4946-4288-BF12-4995D3DF6245}" dt="2020-06-20T20:40:33.322" v="711"/>
          <ac:spMkLst>
            <pc:docMk/>
            <pc:sldMk cId="207524143" sldId="272"/>
            <ac:spMk id="2" creationId="{DAAF8DDA-A162-4A4B-9E18-1DB0B8DCAC06}"/>
          </ac:spMkLst>
        </pc:spChg>
        <pc:spChg chg="mod">
          <ac:chgData name="Ofer Sheinkin" userId="ab23e2f0b62f2578" providerId="LiveId" clId="{6DB865FE-4946-4288-BF12-4995D3DF6245}" dt="2020-06-20T20:44:41.942" v="1031" actId="27636"/>
          <ac:spMkLst>
            <pc:docMk/>
            <pc:sldMk cId="207524143" sldId="272"/>
            <ac:spMk id="3" creationId="{3A7A1336-B82A-4E50-85ED-4AE521F13835}"/>
          </ac:spMkLst>
        </pc:spChg>
      </pc:sldChg>
      <pc:sldChg chg="modSp new mod">
        <pc:chgData name="Ofer Sheinkin" userId="ab23e2f0b62f2578" providerId="LiveId" clId="{6DB865FE-4946-4288-BF12-4995D3DF6245}" dt="2020-06-20T20:43:52.127" v="981" actId="20577"/>
        <pc:sldMkLst>
          <pc:docMk/>
          <pc:sldMk cId="1823246805" sldId="273"/>
        </pc:sldMkLst>
        <pc:spChg chg="mod">
          <ac:chgData name="Ofer Sheinkin" userId="ab23e2f0b62f2578" providerId="LiveId" clId="{6DB865FE-4946-4288-BF12-4995D3DF6245}" dt="2020-06-20T20:41:49.929" v="781" actId="20577"/>
          <ac:spMkLst>
            <pc:docMk/>
            <pc:sldMk cId="1823246805" sldId="273"/>
            <ac:spMk id="2" creationId="{70BEE7B9-8EEC-466B-B12F-EB48323516CA}"/>
          </ac:spMkLst>
        </pc:spChg>
        <pc:spChg chg="mod">
          <ac:chgData name="Ofer Sheinkin" userId="ab23e2f0b62f2578" providerId="LiveId" clId="{6DB865FE-4946-4288-BF12-4995D3DF6245}" dt="2020-06-20T20:43:52.127" v="981" actId="20577"/>
          <ac:spMkLst>
            <pc:docMk/>
            <pc:sldMk cId="1823246805" sldId="273"/>
            <ac:spMk id="3" creationId="{D9392B88-5873-46C4-834F-E5979F84719C}"/>
          </ac:spMkLst>
        </pc:spChg>
      </pc:sldChg>
      <pc:sldChg chg="modSp new mod">
        <pc:chgData name="Ofer Sheinkin" userId="ab23e2f0b62f2578" providerId="LiveId" clId="{6DB865FE-4946-4288-BF12-4995D3DF6245}" dt="2020-06-20T20:47:38.534" v="1163" actId="20577"/>
        <pc:sldMkLst>
          <pc:docMk/>
          <pc:sldMk cId="1843274592" sldId="274"/>
        </pc:sldMkLst>
        <pc:spChg chg="mod">
          <ac:chgData name="Ofer Sheinkin" userId="ab23e2f0b62f2578" providerId="LiveId" clId="{6DB865FE-4946-4288-BF12-4995D3DF6245}" dt="2020-06-20T20:45:03.808" v="1054" actId="20577"/>
          <ac:spMkLst>
            <pc:docMk/>
            <pc:sldMk cId="1843274592" sldId="274"/>
            <ac:spMk id="2" creationId="{3A9F1D55-F584-44B5-9A46-CD5921B613FC}"/>
          </ac:spMkLst>
        </pc:spChg>
        <pc:spChg chg="mod">
          <ac:chgData name="Ofer Sheinkin" userId="ab23e2f0b62f2578" providerId="LiveId" clId="{6DB865FE-4946-4288-BF12-4995D3DF6245}" dt="2020-06-20T20:47:38.534" v="1163" actId="20577"/>
          <ac:spMkLst>
            <pc:docMk/>
            <pc:sldMk cId="1843274592" sldId="274"/>
            <ac:spMk id="3" creationId="{6176A4DD-D1C7-4D25-9B74-084467C3DF2D}"/>
          </ac:spMkLst>
        </pc:spChg>
      </pc:sldChg>
      <pc:sldChg chg="modSp new mod">
        <pc:chgData name="Ofer Sheinkin" userId="ab23e2f0b62f2578" providerId="LiveId" clId="{6DB865FE-4946-4288-BF12-4995D3DF6245}" dt="2020-06-20T20:49:35.563" v="1370" actId="20577"/>
        <pc:sldMkLst>
          <pc:docMk/>
          <pc:sldMk cId="1386804848" sldId="275"/>
        </pc:sldMkLst>
        <pc:spChg chg="mod">
          <ac:chgData name="Ofer Sheinkin" userId="ab23e2f0b62f2578" providerId="LiveId" clId="{6DB865FE-4946-4288-BF12-4995D3DF6245}" dt="2020-06-20T20:48:02.674" v="1185" actId="20577"/>
          <ac:spMkLst>
            <pc:docMk/>
            <pc:sldMk cId="1386804848" sldId="275"/>
            <ac:spMk id="2" creationId="{5E5F953B-6292-439C-9111-8B561BB7A39D}"/>
          </ac:spMkLst>
        </pc:spChg>
        <pc:spChg chg="mod">
          <ac:chgData name="Ofer Sheinkin" userId="ab23e2f0b62f2578" providerId="LiveId" clId="{6DB865FE-4946-4288-BF12-4995D3DF6245}" dt="2020-06-20T20:49:35.563" v="1370" actId="20577"/>
          <ac:spMkLst>
            <pc:docMk/>
            <pc:sldMk cId="1386804848" sldId="275"/>
            <ac:spMk id="3" creationId="{1975B037-A39F-4798-90CF-31D134A288D7}"/>
          </ac:spMkLst>
        </pc:spChg>
      </pc:sldChg>
      <pc:sldChg chg="addSp delSp modSp new mod">
        <pc:chgData name="Ofer Sheinkin" userId="ab23e2f0b62f2578" providerId="LiveId" clId="{6DB865FE-4946-4288-BF12-4995D3DF6245}" dt="2020-06-21T03:10:41.138" v="1387" actId="21"/>
        <pc:sldMkLst>
          <pc:docMk/>
          <pc:sldMk cId="1311437338" sldId="276"/>
        </pc:sldMkLst>
        <pc:spChg chg="mod">
          <ac:chgData name="Ofer Sheinkin" userId="ab23e2f0b62f2578" providerId="LiveId" clId="{6DB865FE-4946-4288-BF12-4995D3DF6245}" dt="2020-06-21T03:07:48.440" v="1383" actId="20577"/>
          <ac:spMkLst>
            <pc:docMk/>
            <pc:sldMk cId="1311437338" sldId="276"/>
            <ac:spMk id="2" creationId="{5CF50778-95DD-4835-AF2C-8ED23C245295}"/>
          </ac:spMkLst>
        </pc:spChg>
        <pc:spChg chg="mod">
          <ac:chgData name="Ofer Sheinkin" userId="ab23e2f0b62f2578" providerId="LiveId" clId="{6DB865FE-4946-4288-BF12-4995D3DF6245}" dt="2020-06-21T03:09:14.308" v="1384"/>
          <ac:spMkLst>
            <pc:docMk/>
            <pc:sldMk cId="1311437338" sldId="276"/>
            <ac:spMk id="3" creationId="{D89ED6A4-8780-4444-A456-66337B10A67B}"/>
          </ac:spMkLst>
        </pc:spChg>
        <pc:picChg chg="add del mod">
          <ac:chgData name="Ofer Sheinkin" userId="ab23e2f0b62f2578" providerId="LiveId" clId="{6DB865FE-4946-4288-BF12-4995D3DF6245}" dt="2020-06-21T03:10:41.138" v="1387" actId="21"/>
          <ac:picMkLst>
            <pc:docMk/>
            <pc:sldMk cId="1311437338" sldId="276"/>
            <ac:picMk id="4" creationId="{51F817D4-6345-4185-903A-F65D25AD6D0E}"/>
          </ac:picMkLst>
        </pc:picChg>
      </pc:sldChg>
      <pc:sldChg chg="addSp delSp modSp new mod">
        <pc:chgData name="Ofer Sheinkin" userId="ab23e2f0b62f2578" providerId="LiveId" clId="{6DB865FE-4946-4288-BF12-4995D3DF6245}" dt="2020-06-21T03:10:55.797" v="1397" actId="20577"/>
        <pc:sldMkLst>
          <pc:docMk/>
          <pc:sldMk cId="774127893" sldId="277"/>
        </pc:sldMkLst>
        <pc:spChg chg="mod">
          <ac:chgData name="Ofer Sheinkin" userId="ab23e2f0b62f2578" providerId="LiveId" clId="{6DB865FE-4946-4288-BF12-4995D3DF6245}" dt="2020-06-21T03:10:55.797" v="1397" actId="20577"/>
          <ac:spMkLst>
            <pc:docMk/>
            <pc:sldMk cId="774127893" sldId="277"/>
            <ac:spMk id="2" creationId="{ADC24DBA-7599-4D0F-B22E-EA057792A664}"/>
          </ac:spMkLst>
        </pc:spChg>
        <pc:spChg chg="del">
          <ac:chgData name="Ofer Sheinkin" userId="ab23e2f0b62f2578" providerId="LiveId" clId="{6DB865FE-4946-4288-BF12-4995D3DF6245}" dt="2020-06-21T03:10:45.638" v="1389"/>
          <ac:spMkLst>
            <pc:docMk/>
            <pc:sldMk cId="774127893" sldId="277"/>
            <ac:spMk id="3" creationId="{B1A280AD-CA6F-46B5-A959-29F980D4EC4A}"/>
          </ac:spMkLst>
        </pc:spChg>
        <pc:picChg chg="add mod">
          <ac:chgData name="Ofer Sheinkin" userId="ab23e2f0b62f2578" providerId="LiveId" clId="{6DB865FE-4946-4288-BF12-4995D3DF6245}" dt="2020-06-21T03:10:45.638" v="1389"/>
          <ac:picMkLst>
            <pc:docMk/>
            <pc:sldMk cId="774127893" sldId="277"/>
            <ac:picMk id="4" creationId="{72E268B4-D400-466F-95EA-156A11991718}"/>
          </ac:picMkLst>
        </pc:picChg>
      </pc:sldChg>
      <pc:sldChg chg="addSp delSp modSp new mod">
        <pc:chgData name="Ofer Sheinkin" userId="ab23e2f0b62f2578" providerId="LiveId" clId="{6DB865FE-4946-4288-BF12-4995D3DF6245}" dt="2020-06-21T03:17:00.223" v="1495" actId="14100"/>
        <pc:sldMkLst>
          <pc:docMk/>
          <pc:sldMk cId="4212661554" sldId="278"/>
        </pc:sldMkLst>
        <pc:spChg chg="mod">
          <ac:chgData name="Ofer Sheinkin" userId="ab23e2f0b62f2578" providerId="LiveId" clId="{6DB865FE-4946-4288-BF12-4995D3DF6245}" dt="2020-06-21T03:12:40.963" v="1425" actId="20577"/>
          <ac:spMkLst>
            <pc:docMk/>
            <pc:sldMk cId="4212661554" sldId="278"/>
            <ac:spMk id="2" creationId="{F9ECA3B2-9484-4778-AB78-E81FFEE3A829}"/>
          </ac:spMkLst>
        </pc:spChg>
        <pc:spChg chg="del">
          <ac:chgData name="Ofer Sheinkin" userId="ab23e2f0b62f2578" providerId="LiveId" clId="{6DB865FE-4946-4288-BF12-4995D3DF6245}" dt="2020-06-21T03:12:43.655" v="1426"/>
          <ac:spMkLst>
            <pc:docMk/>
            <pc:sldMk cId="4212661554" sldId="278"/>
            <ac:spMk id="3" creationId="{CF42DCD5-A693-44A1-B54E-A13EC104B9D2}"/>
          </ac:spMkLst>
        </pc:spChg>
        <pc:spChg chg="add mod">
          <ac:chgData name="Ofer Sheinkin" userId="ab23e2f0b62f2578" providerId="LiveId" clId="{6DB865FE-4946-4288-BF12-4995D3DF6245}" dt="2020-06-21T03:14:30.657" v="1452" actId="1076"/>
          <ac:spMkLst>
            <pc:docMk/>
            <pc:sldMk cId="4212661554" sldId="278"/>
            <ac:spMk id="7" creationId="{62856A41-16AE-420F-8F59-2FE25A31C24F}"/>
          </ac:spMkLst>
        </pc:spChg>
        <pc:spChg chg="add">
          <ac:chgData name="Ofer Sheinkin" userId="ab23e2f0b62f2578" providerId="LiveId" clId="{6DB865FE-4946-4288-BF12-4995D3DF6245}" dt="2020-06-21T03:14:44.503" v="1453" actId="11529"/>
          <ac:spMkLst>
            <pc:docMk/>
            <pc:sldMk cId="4212661554" sldId="278"/>
            <ac:spMk id="8" creationId="{80CAEFEC-E095-49AD-A151-10B445E7F9AD}"/>
          </ac:spMkLst>
        </pc:spChg>
        <pc:spChg chg="add mod">
          <ac:chgData name="Ofer Sheinkin" userId="ab23e2f0b62f2578" providerId="LiveId" clId="{6DB865FE-4946-4288-BF12-4995D3DF6245}" dt="2020-06-21T03:16:55.272" v="1494" actId="1076"/>
          <ac:spMkLst>
            <pc:docMk/>
            <pc:sldMk cId="4212661554" sldId="278"/>
            <ac:spMk id="11" creationId="{E3608CC4-53BB-439E-B1E7-2075DDC61745}"/>
          </ac:spMkLst>
        </pc:spChg>
        <pc:picChg chg="add mod">
          <ac:chgData name="Ofer Sheinkin" userId="ab23e2f0b62f2578" providerId="LiveId" clId="{6DB865FE-4946-4288-BF12-4995D3DF6245}" dt="2020-06-21T03:12:43.655" v="1426"/>
          <ac:picMkLst>
            <pc:docMk/>
            <pc:sldMk cId="4212661554" sldId="278"/>
            <ac:picMk id="4" creationId="{24AAD910-5A52-46F6-AA2C-4E921C837735}"/>
          </ac:picMkLst>
        </pc:picChg>
        <pc:cxnChg chg="add mod">
          <ac:chgData name="Ofer Sheinkin" userId="ab23e2f0b62f2578" providerId="LiveId" clId="{6DB865FE-4946-4288-BF12-4995D3DF6245}" dt="2020-06-21T03:13:48.989" v="1433" actId="1582"/>
          <ac:cxnSpMkLst>
            <pc:docMk/>
            <pc:sldMk cId="4212661554" sldId="278"/>
            <ac:cxnSpMk id="6" creationId="{FC3B012B-F0E7-49D3-BD4D-690B1E29149A}"/>
          </ac:cxnSpMkLst>
        </pc:cxnChg>
        <pc:cxnChg chg="add mod">
          <ac:chgData name="Ofer Sheinkin" userId="ab23e2f0b62f2578" providerId="LiveId" clId="{6DB865FE-4946-4288-BF12-4995D3DF6245}" dt="2020-06-21T03:17:00.223" v="1495" actId="14100"/>
          <ac:cxnSpMkLst>
            <pc:docMk/>
            <pc:sldMk cId="4212661554" sldId="278"/>
            <ac:cxnSpMk id="10" creationId="{04AABC8D-798B-4B2B-8E61-F302F2E986A1}"/>
          </ac:cxnSpMkLst>
        </pc:cxnChg>
      </pc:sldChg>
      <pc:sldChg chg="addSp delSp modSp new mod modClrScheme chgLayout">
        <pc:chgData name="Ofer Sheinkin" userId="ab23e2f0b62f2578" providerId="LiveId" clId="{6DB865FE-4946-4288-BF12-4995D3DF6245}" dt="2020-06-21T03:19:46.117" v="1530" actId="700"/>
        <pc:sldMkLst>
          <pc:docMk/>
          <pc:sldMk cId="1662129615" sldId="279"/>
        </pc:sldMkLst>
        <pc:spChg chg="mod ord">
          <ac:chgData name="Ofer Sheinkin" userId="ab23e2f0b62f2578" providerId="LiveId" clId="{6DB865FE-4946-4288-BF12-4995D3DF6245}" dt="2020-06-21T03:19:46.117" v="1530" actId="700"/>
          <ac:spMkLst>
            <pc:docMk/>
            <pc:sldMk cId="1662129615" sldId="279"/>
            <ac:spMk id="2" creationId="{8F8452BA-FEAE-4B04-B2CF-FE0057287E52}"/>
          </ac:spMkLst>
        </pc:spChg>
        <pc:spChg chg="add del mod">
          <ac:chgData name="Ofer Sheinkin" userId="ab23e2f0b62f2578" providerId="LiveId" clId="{6DB865FE-4946-4288-BF12-4995D3DF6245}" dt="2020-06-21T03:19:46.117" v="1530" actId="700"/>
          <ac:spMkLst>
            <pc:docMk/>
            <pc:sldMk cId="1662129615" sldId="279"/>
            <ac:spMk id="3" creationId="{F81269A2-B7F0-4780-B432-E24AEE1C97C6}"/>
          </ac:spMkLst>
        </pc:spChg>
        <pc:picChg chg="add del mod">
          <ac:chgData name="Ofer Sheinkin" userId="ab23e2f0b62f2578" providerId="LiveId" clId="{6DB865FE-4946-4288-BF12-4995D3DF6245}" dt="2020-06-21T03:19:03.118" v="1523"/>
          <ac:picMkLst>
            <pc:docMk/>
            <pc:sldMk cId="1662129615" sldId="279"/>
            <ac:picMk id="4" creationId="{F462F838-7B0B-4F62-8108-718B027B58ED}"/>
          </ac:picMkLst>
        </pc:picChg>
        <pc:picChg chg="add mod">
          <ac:chgData name="Ofer Sheinkin" userId="ab23e2f0b62f2578" providerId="LiveId" clId="{6DB865FE-4946-4288-BF12-4995D3DF6245}" dt="2020-06-21T03:19:16.521" v="1526" actId="1076"/>
          <ac:picMkLst>
            <pc:docMk/>
            <pc:sldMk cId="1662129615" sldId="279"/>
            <ac:picMk id="5" creationId="{94ABA188-5E3D-41EF-A0C9-9F014F92FEDB}"/>
          </ac:picMkLst>
        </pc:picChg>
        <pc:picChg chg="add mod">
          <ac:chgData name="Ofer Sheinkin" userId="ab23e2f0b62f2578" providerId="LiveId" clId="{6DB865FE-4946-4288-BF12-4995D3DF6245}" dt="2020-06-21T03:19:31.705" v="1528" actId="1076"/>
          <ac:picMkLst>
            <pc:docMk/>
            <pc:sldMk cId="1662129615" sldId="279"/>
            <ac:picMk id="6" creationId="{40E5FE15-FA80-4491-B4EC-F4CBA4706E5A}"/>
          </ac:picMkLst>
        </pc:picChg>
      </pc:sldChg>
      <pc:sldChg chg="addSp delSp modSp new mod">
        <pc:chgData name="Ofer Sheinkin" userId="ab23e2f0b62f2578" providerId="LiveId" clId="{6DB865FE-4946-4288-BF12-4995D3DF6245}" dt="2020-06-21T03:23:30.202" v="1563" actId="20577"/>
        <pc:sldMkLst>
          <pc:docMk/>
          <pc:sldMk cId="1229937018" sldId="280"/>
        </pc:sldMkLst>
        <pc:spChg chg="mod">
          <ac:chgData name="Ofer Sheinkin" userId="ab23e2f0b62f2578" providerId="LiveId" clId="{6DB865FE-4946-4288-BF12-4995D3DF6245}" dt="2020-06-21T03:23:30.202" v="1563" actId="20577"/>
          <ac:spMkLst>
            <pc:docMk/>
            <pc:sldMk cId="1229937018" sldId="280"/>
            <ac:spMk id="2" creationId="{FBAE7D7F-6CB1-4625-BC7B-D3FC2B244CEF}"/>
          </ac:spMkLst>
        </pc:spChg>
        <pc:picChg chg="add mod">
          <ac:chgData name="Ofer Sheinkin" userId="ab23e2f0b62f2578" providerId="LiveId" clId="{6DB865FE-4946-4288-BF12-4995D3DF6245}" dt="2020-06-21T03:20:32.981" v="1533" actId="1076"/>
          <ac:picMkLst>
            <pc:docMk/>
            <pc:sldMk cId="1229937018" sldId="280"/>
            <ac:picMk id="3" creationId="{4BAAE7B5-E116-48C2-9EE1-D5A6F52A331D}"/>
          </ac:picMkLst>
        </pc:picChg>
        <pc:picChg chg="add del">
          <ac:chgData name="Ofer Sheinkin" userId="ab23e2f0b62f2578" providerId="LiveId" clId="{6DB865FE-4946-4288-BF12-4995D3DF6245}" dt="2020-06-21T03:21:56.506" v="1535"/>
          <ac:picMkLst>
            <pc:docMk/>
            <pc:sldMk cId="1229937018" sldId="280"/>
            <ac:picMk id="4" creationId="{6F003B2B-C048-4E98-A40E-E30B81CB02D6}"/>
          </ac:picMkLst>
        </pc:picChg>
        <pc:picChg chg="add mod">
          <ac:chgData name="Ofer Sheinkin" userId="ab23e2f0b62f2578" providerId="LiveId" clId="{6DB865FE-4946-4288-BF12-4995D3DF6245}" dt="2020-06-21T03:22:44.354" v="1538" actId="1076"/>
          <ac:picMkLst>
            <pc:docMk/>
            <pc:sldMk cId="1229937018" sldId="280"/>
            <ac:picMk id="5" creationId="{EF0944AB-DAA1-4850-9960-CE2CAB1AB913}"/>
          </ac:picMkLst>
        </pc:picChg>
      </pc:sldChg>
      <pc:sldChg chg="addSp delSp modSp new mod modClrScheme chgLayout">
        <pc:chgData name="Ofer Sheinkin" userId="ab23e2f0b62f2578" providerId="LiveId" clId="{6DB865FE-4946-4288-BF12-4995D3DF6245}" dt="2020-06-21T05:12:21.298" v="1821" actId="12269"/>
        <pc:sldMkLst>
          <pc:docMk/>
          <pc:sldMk cId="3381232655" sldId="281"/>
        </pc:sldMkLst>
        <pc:spChg chg="mod ord">
          <ac:chgData name="Ofer Sheinkin" userId="ab23e2f0b62f2578" providerId="LiveId" clId="{6DB865FE-4946-4288-BF12-4995D3DF6245}" dt="2020-06-21T05:11:03.467" v="1816" actId="26606"/>
          <ac:spMkLst>
            <pc:docMk/>
            <pc:sldMk cId="3381232655" sldId="281"/>
            <ac:spMk id="2" creationId="{B0AF2A0F-3D0C-4FB9-9EEE-CA3A508CBAAF}"/>
          </ac:spMkLst>
        </pc:spChg>
        <pc:spChg chg="mod ord">
          <ac:chgData name="Ofer Sheinkin" userId="ab23e2f0b62f2578" providerId="LiveId" clId="{6DB865FE-4946-4288-BF12-4995D3DF6245}" dt="2020-06-21T05:11:03.467" v="1816" actId="26606"/>
          <ac:spMkLst>
            <pc:docMk/>
            <pc:sldMk cId="3381232655" sldId="281"/>
            <ac:spMk id="3" creationId="{BC6F7874-7A00-4D0C-9584-DB498406BE3D}"/>
          </ac:spMkLst>
        </pc:spChg>
        <pc:spChg chg="add del mod ord">
          <ac:chgData name="Ofer Sheinkin" userId="ab23e2f0b62f2578" providerId="LiveId" clId="{6DB865FE-4946-4288-BF12-4995D3DF6245}" dt="2020-06-21T05:03:06.603" v="1572" actId="700"/>
          <ac:spMkLst>
            <pc:docMk/>
            <pc:sldMk cId="3381232655" sldId="281"/>
            <ac:spMk id="4" creationId="{CF5A2F73-D93B-4322-8994-C38EE1DBFF41}"/>
          </ac:spMkLst>
        </pc:spChg>
        <pc:spChg chg="add del mod ord">
          <ac:chgData name="Ofer Sheinkin" userId="ab23e2f0b62f2578" providerId="LiveId" clId="{6DB865FE-4946-4288-BF12-4995D3DF6245}" dt="2020-06-21T05:11:03.467" v="1816" actId="26606"/>
          <ac:spMkLst>
            <pc:docMk/>
            <pc:sldMk cId="3381232655" sldId="281"/>
            <ac:spMk id="5" creationId="{D464205F-A02E-4BB8-B7E7-06212CBEE9B0}"/>
          </ac:spMkLst>
        </pc:spChg>
        <pc:graphicFrameChg chg="add del mod">
          <ac:chgData name="Ofer Sheinkin" userId="ab23e2f0b62f2578" providerId="LiveId" clId="{6DB865FE-4946-4288-BF12-4995D3DF6245}" dt="2020-06-21T05:10:46.258" v="1815" actId="26606"/>
          <ac:graphicFrameMkLst>
            <pc:docMk/>
            <pc:sldMk cId="3381232655" sldId="281"/>
            <ac:graphicFrameMk id="7" creationId="{A47E819D-6164-48D7-BDD6-7A596F903808}"/>
          </ac:graphicFrameMkLst>
        </pc:graphicFrameChg>
        <pc:graphicFrameChg chg="add mod">
          <ac:chgData name="Ofer Sheinkin" userId="ab23e2f0b62f2578" providerId="LiveId" clId="{6DB865FE-4946-4288-BF12-4995D3DF6245}" dt="2020-06-21T05:12:21.298" v="1821" actId="12269"/>
          <ac:graphicFrameMkLst>
            <pc:docMk/>
            <pc:sldMk cId="3381232655" sldId="281"/>
            <ac:graphicFrameMk id="8" creationId="{0D6A2B8C-2002-4FE8-9B2E-A2DB772D796C}"/>
          </ac:graphicFrameMkLst>
        </pc:graphicFrameChg>
      </pc:sldChg>
      <pc:sldChg chg="addSp delSp modSp new mod modClrScheme chgLayout">
        <pc:chgData name="Ofer Sheinkin" userId="ab23e2f0b62f2578" providerId="LiveId" clId="{6DB865FE-4946-4288-BF12-4995D3DF6245}" dt="2020-06-21T05:25:13.073" v="1838" actId="700"/>
        <pc:sldMkLst>
          <pc:docMk/>
          <pc:sldMk cId="756670919" sldId="282"/>
        </pc:sldMkLst>
        <pc:spChg chg="mod ord">
          <ac:chgData name="Ofer Sheinkin" userId="ab23e2f0b62f2578" providerId="LiveId" clId="{6DB865FE-4946-4288-BF12-4995D3DF6245}" dt="2020-06-21T05:25:13.073" v="1838" actId="700"/>
          <ac:spMkLst>
            <pc:docMk/>
            <pc:sldMk cId="756670919" sldId="282"/>
            <ac:spMk id="2" creationId="{6D855288-ECA2-42B3-BE12-E1A19475CCC6}"/>
          </ac:spMkLst>
        </pc:spChg>
        <pc:spChg chg="del mod ord">
          <ac:chgData name="Ofer Sheinkin" userId="ab23e2f0b62f2578" providerId="LiveId" clId="{6DB865FE-4946-4288-BF12-4995D3DF6245}" dt="2020-06-21T05:25:13.073" v="1838" actId="700"/>
          <ac:spMkLst>
            <pc:docMk/>
            <pc:sldMk cId="756670919" sldId="282"/>
            <ac:spMk id="3" creationId="{156AB5E0-8C6E-4B9C-AE8E-356CC1BC0E56}"/>
          </ac:spMkLst>
        </pc:spChg>
        <pc:spChg chg="mod ord">
          <ac:chgData name="Ofer Sheinkin" userId="ab23e2f0b62f2578" providerId="LiveId" clId="{6DB865FE-4946-4288-BF12-4995D3DF6245}" dt="2020-06-21T05:25:13.073" v="1838" actId="700"/>
          <ac:spMkLst>
            <pc:docMk/>
            <pc:sldMk cId="756670919" sldId="282"/>
            <ac:spMk id="4" creationId="{9EBD7B3E-EB49-4F78-9533-50A109A71E39}"/>
          </ac:spMkLst>
        </pc:spChg>
        <pc:spChg chg="add mod ord">
          <ac:chgData name="Ofer Sheinkin" userId="ab23e2f0b62f2578" providerId="LiveId" clId="{6DB865FE-4946-4288-BF12-4995D3DF6245}" dt="2020-06-21T05:25:13.073" v="1838" actId="700"/>
          <ac:spMkLst>
            <pc:docMk/>
            <pc:sldMk cId="756670919" sldId="282"/>
            <ac:spMk id="5" creationId="{D8948A27-CD87-4681-B514-B9779E69AAC7}"/>
          </ac:spMkLst>
        </pc:spChg>
      </pc:sldChg>
      <pc:sldChg chg="addSp delSp modSp new mod modClrScheme chgLayout">
        <pc:chgData name="Ofer Sheinkin" userId="ab23e2f0b62f2578" providerId="LiveId" clId="{6DB865FE-4946-4288-BF12-4995D3DF6245}" dt="2020-06-21T05:29:35.778" v="2206" actId="20577"/>
        <pc:sldMkLst>
          <pc:docMk/>
          <pc:sldMk cId="2384396216" sldId="283"/>
        </pc:sldMkLst>
        <pc:spChg chg="del mod ord">
          <ac:chgData name="Ofer Sheinkin" userId="ab23e2f0b62f2578" providerId="LiveId" clId="{6DB865FE-4946-4288-BF12-4995D3DF6245}" dt="2020-06-21T05:25:23.827" v="1840" actId="700"/>
          <ac:spMkLst>
            <pc:docMk/>
            <pc:sldMk cId="2384396216" sldId="283"/>
            <ac:spMk id="2" creationId="{596E858E-11B5-4496-978E-5E3DA54500BF}"/>
          </ac:spMkLst>
        </pc:spChg>
        <pc:spChg chg="del mod ord">
          <ac:chgData name="Ofer Sheinkin" userId="ab23e2f0b62f2578" providerId="LiveId" clId="{6DB865FE-4946-4288-BF12-4995D3DF6245}" dt="2020-06-21T05:25:23.827" v="1840" actId="700"/>
          <ac:spMkLst>
            <pc:docMk/>
            <pc:sldMk cId="2384396216" sldId="283"/>
            <ac:spMk id="3" creationId="{8BE37D8C-D76D-4238-9FB3-257FA138B40A}"/>
          </ac:spMkLst>
        </pc:spChg>
        <pc:spChg chg="mod ord">
          <ac:chgData name="Ofer Sheinkin" userId="ab23e2f0b62f2578" providerId="LiveId" clId="{6DB865FE-4946-4288-BF12-4995D3DF6245}" dt="2020-06-21T05:25:23.827" v="1840" actId="700"/>
          <ac:spMkLst>
            <pc:docMk/>
            <pc:sldMk cId="2384396216" sldId="283"/>
            <ac:spMk id="4" creationId="{7907D4E5-9D61-482C-A003-EA65745537D4}"/>
          </ac:spMkLst>
        </pc:spChg>
        <pc:spChg chg="add mod ord">
          <ac:chgData name="Ofer Sheinkin" userId="ab23e2f0b62f2578" providerId="LiveId" clId="{6DB865FE-4946-4288-BF12-4995D3DF6245}" dt="2020-06-21T05:28:54.197" v="2141" actId="20577"/>
          <ac:spMkLst>
            <pc:docMk/>
            <pc:sldMk cId="2384396216" sldId="283"/>
            <ac:spMk id="5" creationId="{E37E5FD5-CD57-4E21-A09C-DF93FA5BCA83}"/>
          </ac:spMkLst>
        </pc:spChg>
        <pc:spChg chg="add mod ord">
          <ac:chgData name="Ofer Sheinkin" userId="ab23e2f0b62f2578" providerId="LiveId" clId="{6DB865FE-4946-4288-BF12-4995D3DF6245}" dt="2020-06-21T05:29:35.778" v="2206" actId="20577"/>
          <ac:spMkLst>
            <pc:docMk/>
            <pc:sldMk cId="2384396216" sldId="283"/>
            <ac:spMk id="6" creationId="{A2E4B162-F77A-4A63-A804-356FE4D1A7C9}"/>
          </ac:spMkLst>
        </pc:spChg>
      </pc:sldChg>
      <pc:sldChg chg="modSp add mod">
        <pc:chgData name="Ofer Sheinkin" userId="ab23e2f0b62f2578" providerId="LiveId" clId="{6DB865FE-4946-4288-BF12-4995D3DF6245}" dt="2020-06-21T05:33:14.090" v="2268" actId="27636"/>
        <pc:sldMkLst>
          <pc:docMk/>
          <pc:sldMk cId="1068174821" sldId="284"/>
        </pc:sldMkLst>
        <pc:spChg chg="mod">
          <ac:chgData name="Ofer Sheinkin" userId="ab23e2f0b62f2578" providerId="LiveId" clId="{6DB865FE-4946-4288-BF12-4995D3DF6245}" dt="2020-06-21T05:31:48.908" v="2220" actId="20577"/>
          <ac:spMkLst>
            <pc:docMk/>
            <pc:sldMk cId="1068174821" sldId="284"/>
            <ac:spMk id="5" creationId="{E37E5FD5-CD57-4E21-A09C-DF93FA5BCA83}"/>
          </ac:spMkLst>
        </pc:spChg>
        <pc:spChg chg="mod">
          <ac:chgData name="Ofer Sheinkin" userId="ab23e2f0b62f2578" providerId="LiveId" clId="{6DB865FE-4946-4288-BF12-4995D3DF6245}" dt="2020-06-21T05:33:14.090" v="2268" actId="27636"/>
          <ac:spMkLst>
            <pc:docMk/>
            <pc:sldMk cId="1068174821" sldId="284"/>
            <ac:spMk id="6" creationId="{A2E4B162-F77A-4A63-A804-356FE4D1A7C9}"/>
          </ac:spMkLst>
        </pc:spChg>
      </pc:sldChg>
      <pc:sldChg chg="modSp add mod">
        <pc:chgData name="Ofer Sheinkin" userId="ab23e2f0b62f2578" providerId="LiveId" clId="{6DB865FE-4946-4288-BF12-4995D3DF6245}" dt="2020-06-21T05:35:40.159" v="2387" actId="20577"/>
        <pc:sldMkLst>
          <pc:docMk/>
          <pc:sldMk cId="3613102005" sldId="285"/>
        </pc:sldMkLst>
        <pc:spChg chg="mod">
          <ac:chgData name="Ofer Sheinkin" userId="ab23e2f0b62f2578" providerId="LiveId" clId="{6DB865FE-4946-4288-BF12-4995D3DF6245}" dt="2020-06-21T05:33:22.268" v="2277" actId="20577"/>
          <ac:spMkLst>
            <pc:docMk/>
            <pc:sldMk cId="3613102005" sldId="285"/>
            <ac:spMk id="5" creationId="{E37E5FD5-CD57-4E21-A09C-DF93FA5BCA83}"/>
          </ac:spMkLst>
        </pc:spChg>
        <pc:spChg chg="mod">
          <ac:chgData name="Ofer Sheinkin" userId="ab23e2f0b62f2578" providerId="LiveId" clId="{6DB865FE-4946-4288-BF12-4995D3DF6245}" dt="2020-06-21T05:35:40.159" v="2387" actId="20577"/>
          <ac:spMkLst>
            <pc:docMk/>
            <pc:sldMk cId="3613102005" sldId="285"/>
            <ac:spMk id="6" creationId="{A2E4B162-F77A-4A63-A804-356FE4D1A7C9}"/>
          </ac:spMkLst>
        </pc:spChg>
      </pc:sldChg>
      <pc:sldChg chg="modSp new mod">
        <pc:chgData name="Ofer Sheinkin" userId="ab23e2f0b62f2578" providerId="LiveId" clId="{6DB865FE-4946-4288-BF12-4995D3DF6245}" dt="2020-06-21T05:37:11.516" v="2526" actId="20577"/>
        <pc:sldMkLst>
          <pc:docMk/>
          <pc:sldMk cId="829493163" sldId="286"/>
        </pc:sldMkLst>
        <pc:spChg chg="mod">
          <ac:chgData name="Ofer Sheinkin" userId="ab23e2f0b62f2578" providerId="LiveId" clId="{6DB865FE-4946-4288-BF12-4995D3DF6245}" dt="2020-06-21T05:36:02.398" v="2415" actId="20577"/>
          <ac:spMkLst>
            <pc:docMk/>
            <pc:sldMk cId="829493163" sldId="286"/>
            <ac:spMk id="2" creationId="{9A28548F-28BA-46C1-BACA-C14642509A49}"/>
          </ac:spMkLst>
        </pc:spChg>
        <pc:spChg chg="mod">
          <ac:chgData name="Ofer Sheinkin" userId="ab23e2f0b62f2578" providerId="LiveId" clId="{6DB865FE-4946-4288-BF12-4995D3DF6245}" dt="2020-06-21T05:37:11.516" v="2526" actId="20577"/>
          <ac:spMkLst>
            <pc:docMk/>
            <pc:sldMk cId="829493163" sldId="286"/>
            <ac:spMk id="3" creationId="{20216026-E066-4263-A418-0F6FA56BC9E4}"/>
          </ac:spMkLst>
        </pc:spChg>
      </pc:sldChg>
      <pc:sldChg chg="modSp new mod">
        <pc:chgData name="Ofer Sheinkin" userId="ab23e2f0b62f2578" providerId="LiveId" clId="{6DB865FE-4946-4288-BF12-4995D3DF6245}" dt="2020-06-21T05:39:18.425" v="2663" actId="20577"/>
        <pc:sldMkLst>
          <pc:docMk/>
          <pc:sldMk cId="2759183936" sldId="287"/>
        </pc:sldMkLst>
        <pc:spChg chg="mod">
          <ac:chgData name="Ofer Sheinkin" userId="ab23e2f0b62f2578" providerId="LiveId" clId="{6DB865FE-4946-4288-BF12-4995D3DF6245}" dt="2020-06-21T05:37:31.828" v="2558" actId="20577"/>
          <ac:spMkLst>
            <pc:docMk/>
            <pc:sldMk cId="2759183936" sldId="287"/>
            <ac:spMk id="2" creationId="{67311120-98A9-4296-A816-5383F4109C49}"/>
          </ac:spMkLst>
        </pc:spChg>
        <pc:spChg chg="mod">
          <ac:chgData name="Ofer Sheinkin" userId="ab23e2f0b62f2578" providerId="LiveId" clId="{6DB865FE-4946-4288-BF12-4995D3DF6245}" dt="2020-06-21T05:39:18.425" v="2663" actId="20577"/>
          <ac:spMkLst>
            <pc:docMk/>
            <pc:sldMk cId="2759183936" sldId="287"/>
            <ac:spMk id="3" creationId="{082EF279-FC7D-496E-8116-6A4A5F127F31}"/>
          </ac:spMkLst>
        </pc:spChg>
      </pc:sldChg>
      <pc:sldChg chg="modSp new mod">
        <pc:chgData name="Ofer Sheinkin" userId="ab23e2f0b62f2578" providerId="LiveId" clId="{6DB865FE-4946-4288-BF12-4995D3DF6245}" dt="2020-06-21T05:44:05.962" v="2788" actId="313"/>
        <pc:sldMkLst>
          <pc:docMk/>
          <pc:sldMk cId="2760816048" sldId="288"/>
        </pc:sldMkLst>
        <pc:spChg chg="mod">
          <ac:chgData name="Ofer Sheinkin" userId="ab23e2f0b62f2578" providerId="LiveId" clId="{6DB865FE-4946-4288-BF12-4995D3DF6245}" dt="2020-06-21T05:41:40.895" v="2693" actId="20577"/>
          <ac:spMkLst>
            <pc:docMk/>
            <pc:sldMk cId="2760816048" sldId="288"/>
            <ac:spMk id="2" creationId="{D8EA2BA2-6E7A-4D00-B7A4-71B4262A3E8D}"/>
          </ac:spMkLst>
        </pc:spChg>
        <pc:spChg chg="mod">
          <ac:chgData name="Ofer Sheinkin" userId="ab23e2f0b62f2578" providerId="LiveId" clId="{6DB865FE-4946-4288-BF12-4995D3DF6245}" dt="2020-06-21T05:44:05.962" v="2788" actId="313"/>
          <ac:spMkLst>
            <pc:docMk/>
            <pc:sldMk cId="2760816048" sldId="288"/>
            <ac:spMk id="3" creationId="{706D5693-F5BB-4170-8690-E7C6738C8A0D}"/>
          </ac:spMkLst>
        </pc:spChg>
      </pc:sldChg>
      <pc:sldChg chg="modSp new mod">
        <pc:chgData name="Ofer Sheinkin" userId="ab23e2f0b62f2578" providerId="LiveId" clId="{6DB865FE-4946-4288-BF12-4995D3DF6245}" dt="2020-06-21T05:46:11.874" v="2939" actId="20577"/>
        <pc:sldMkLst>
          <pc:docMk/>
          <pc:sldMk cId="111477742" sldId="289"/>
        </pc:sldMkLst>
        <pc:spChg chg="mod">
          <ac:chgData name="Ofer Sheinkin" userId="ab23e2f0b62f2578" providerId="LiveId" clId="{6DB865FE-4946-4288-BF12-4995D3DF6245}" dt="2020-06-21T05:44:43.058" v="2811" actId="20577"/>
          <ac:spMkLst>
            <pc:docMk/>
            <pc:sldMk cId="111477742" sldId="289"/>
            <ac:spMk id="2" creationId="{B24F57B0-D469-4F7A-992E-3CC476F8C4F5}"/>
          </ac:spMkLst>
        </pc:spChg>
        <pc:spChg chg="mod">
          <ac:chgData name="Ofer Sheinkin" userId="ab23e2f0b62f2578" providerId="LiveId" clId="{6DB865FE-4946-4288-BF12-4995D3DF6245}" dt="2020-06-21T05:46:11.874" v="2939" actId="20577"/>
          <ac:spMkLst>
            <pc:docMk/>
            <pc:sldMk cId="111477742" sldId="289"/>
            <ac:spMk id="3" creationId="{3C10B5EA-0CFD-4972-859F-1DA8FCF70832}"/>
          </ac:spMkLst>
        </pc:spChg>
      </pc:sldChg>
      <pc:sldChg chg="addSp delSp modSp add mod modClrScheme chgLayout">
        <pc:chgData name="Ofer Sheinkin" userId="ab23e2f0b62f2578" providerId="LiveId" clId="{6DB865FE-4946-4288-BF12-4995D3DF6245}" dt="2020-06-21T05:49:46" v="2960" actId="20577"/>
        <pc:sldMkLst>
          <pc:docMk/>
          <pc:sldMk cId="3444195757" sldId="325"/>
        </pc:sldMkLst>
        <pc:spChg chg="mod ord">
          <ac:chgData name="Ofer Sheinkin" userId="ab23e2f0b62f2578" providerId="LiveId" clId="{6DB865FE-4946-4288-BF12-4995D3DF6245}" dt="2020-06-21T05:49:46" v="2960" actId="20577"/>
          <ac:spMkLst>
            <pc:docMk/>
            <pc:sldMk cId="3444195757" sldId="325"/>
            <ac:spMk id="2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3444195757" sldId="325"/>
            <ac:spMk id="3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3444195757" sldId="325"/>
            <ac:spMk id="4" creationId="{00000000-0000-0000-0000-000000000000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3444195757" sldId="325"/>
            <ac:spMk id="5" creationId="{E23A2246-3E45-4AE9-AAB4-0DF508BB7570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3444195757" sldId="325"/>
            <ac:spMk id="6" creationId="{DB142536-47DB-4E6F-A393-F12C73742054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3444195757" sldId="325"/>
            <ac:spMk id="7" creationId="{62763BAA-4164-4916-9436-0D6A742B279E}"/>
          </ac:spMkLst>
        </pc:spChg>
      </pc:sldChg>
      <pc:sldChg chg="addSp delSp modSp add mod modClrScheme chgLayout">
        <pc:chgData name="Ofer Sheinkin" userId="ab23e2f0b62f2578" providerId="LiveId" clId="{6DB865FE-4946-4288-BF12-4995D3DF6245}" dt="2020-06-21T05:49:52.327" v="2966" actId="20577"/>
        <pc:sldMkLst>
          <pc:docMk/>
          <pc:sldMk cId="1920069762" sldId="326"/>
        </pc:sldMkLst>
        <pc:spChg chg="mod ord">
          <ac:chgData name="Ofer Sheinkin" userId="ab23e2f0b62f2578" providerId="LiveId" clId="{6DB865FE-4946-4288-BF12-4995D3DF6245}" dt="2020-06-21T05:49:52.327" v="2966" actId="20577"/>
          <ac:spMkLst>
            <pc:docMk/>
            <pc:sldMk cId="1920069762" sldId="326"/>
            <ac:spMk id="2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1920069762" sldId="326"/>
            <ac:spMk id="3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1920069762" sldId="326"/>
            <ac:spMk id="4" creationId="{00000000-0000-0000-0000-000000000000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1920069762" sldId="326"/>
            <ac:spMk id="5" creationId="{3D3D13AF-6D45-40DD-8E03-4943B72A5C66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1920069762" sldId="326"/>
            <ac:spMk id="6" creationId="{BFFE4008-AB28-4A0B-BBC6-CF72FA074048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1920069762" sldId="326"/>
            <ac:spMk id="7" creationId="{F342929B-E7E2-4938-8C42-FCF9AF3ADFE0}"/>
          </ac:spMkLst>
        </pc:spChg>
      </pc:sldChg>
      <pc:sldChg chg="addSp delSp modSp add mod modClrScheme chgLayout">
        <pc:chgData name="Ofer Sheinkin" userId="ab23e2f0b62f2578" providerId="LiveId" clId="{6DB865FE-4946-4288-BF12-4995D3DF6245}" dt="2020-06-21T05:49:40.575" v="2954" actId="20577"/>
        <pc:sldMkLst>
          <pc:docMk/>
          <pc:sldMk cId="2494944633" sldId="327"/>
        </pc:sldMkLst>
        <pc:spChg chg="mod ord">
          <ac:chgData name="Ofer Sheinkin" userId="ab23e2f0b62f2578" providerId="LiveId" clId="{6DB865FE-4946-4288-BF12-4995D3DF6245}" dt="2020-06-21T05:49:40.575" v="2954" actId="20577"/>
          <ac:spMkLst>
            <pc:docMk/>
            <pc:sldMk cId="2494944633" sldId="327"/>
            <ac:spMk id="2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2494944633" sldId="327"/>
            <ac:spMk id="3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2494944633" sldId="327"/>
            <ac:spMk id="4" creationId="{00000000-0000-0000-0000-000000000000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2494944633" sldId="327"/>
            <ac:spMk id="5" creationId="{95598ED0-A76B-4669-955C-95CDB680FEE1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2494944633" sldId="327"/>
            <ac:spMk id="6" creationId="{2A2DA2C8-40E4-453B-BF13-E1E94EC8DD54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2494944633" sldId="327"/>
            <ac:spMk id="7" creationId="{2107E2B2-5B3F-461D-A0DD-0038C7C5FEF3}"/>
          </ac:spMkLst>
        </pc:spChg>
      </pc:sldChg>
      <pc:sldChg chg="addSp delSp modSp add mod modClrScheme chgLayout">
        <pc:chgData name="Ofer Sheinkin" userId="ab23e2f0b62f2578" providerId="LiveId" clId="{6DB865FE-4946-4288-BF12-4995D3DF6245}" dt="2020-06-21T05:49:32.404" v="2948" actId="20577"/>
        <pc:sldMkLst>
          <pc:docMk/>
          <pc:sldMk cId="81171700" sldId="328"/>
        </pc:sldMkLst>
        <pc:spChg chg="mod ord">
          <ac:chgData name="Ofer Sheinkin" userId="ab23e2f0b62f2578" providerId="LiveId" clId="{6DB865FE-4946-4288-BF12-4995D3DF6245}" dt="2020-06-21T05:49:32.404" v="2948" actId="20577"/>
          <ac:spMkLst>
            <pc:docMk/>
            <pc:sldMk cId="81171700" sldId="328"/>
            <ac:spMk id="2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81171700" sldId="328"/>
            <ac:spMk id="3" creationId="{00000000-0000-0000-0000-000000000000}"/>
          </ac:spMkLst>
        </pc:spChg>
        <pc:spChg chg="mod ord">
          <ac:chgData name="Ofer Sheinkin" userId="ab23e2f0b62f2578" providerId="LiveId" clId="{6DB865FE-4946-4288-BF12-4995D3DF6245}" dt="2020-06-21T05:49:26.915" v="2942"/>
          <ac:spMkLst>
            <pc:docMk/>
            <pc:sldMk cId="81171700" sldId="328"/>
            <ac:spMk id="4" creationId="{00000000-0000-0000-0000-000000000000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81171700" sldId="328"/>
            <ac:spMk id="5" creationId="{756CACE5-A95B-4335-98E7-5501357741F5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81171700" sldId="328"/>
            <ac:spMk id="6" creationId="{A139037B-B6F7-4B05-A50A-BAD68904D7BE}"/>
          </ac:spMkLst>
        </pc:spChg>
        <pc:spChg chg="add del mod">
          <ac:chgData name="Ofer Sheinkin" userId="ab23e2f0b62f2578" providerId="LiveId" clId="{6DB865FE-4946-4288-BF12-4995D3DF6245}" dt="2020-06-21T05:49:26.915" v="2942"/>
          <ac:spMkLst>
            <pc:docMk/>
            <pc:sldMk cId="81171700" sldId="328"/>
            <ac:spMk id="7" creationId="{355FABC7-68D9-4E8B-BBB6-B568359127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46CC0-0868-4EC4-AE5E-8EA6017949E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1C6276-1B9C-4CE8-B963-BBE3926682F8}">
      <dgm:prSet/>
      <dgm:spPr/>
      <dgm:t>
        <a:bodyPr/>
        <a:lstStyle/>
        <a:p>
          <a:r>
            <a:rPr lang="he-IL" b="1" dirty="0"/>
            <a:t>בעיות נפוצות בהתקנת / שדרוג מערכת הפעלה</a:t>
          </a:r>
          <a:endParaRPr lang="en-US" dirty="0"/>
        </a:p>
      </dgm:t>
    </dgm:pt>
    <dgm:pt modelId="{3E87F2F0-CB04-4B8C-84E5-C1F5EF0F5E40}" type="parTrans" cxnId="{1767F3D3-89D4-4D94-9BCC-0DCC64527865}">
      <dgm:prSet/>
      <dgm:spPr/>
      <dgm:t>
        <a:bodyPr/>
        <a:lstStyle/>
        <a:p>
          <a:endParaRPr lang="en-US"/>
        </a:p>
      </dgm:t>
    </dgm:pt>
    <dgm:pt modelId="{618682CF-6904-4A78-895B-02357B091C4C}" type="sibTrans" cxnId="{1767F3D3-89D4-4D94-9BCC-0DCC64527865}">
      <dgm:prSet/>
      <dgm:spPr/>
      <dgm:t>
        <a:bodyPr/>
        <a:lstStyle/>
        <a:p>
          <a:endParaRPr lang="en-US"/>
        </a:p>
      </dgm:t>
    </dgm:pt>
    <dgm:pt modelId="{08FB7989-638E-42BE-B474-62EADFA07A2F}">
      <dgm:prSet/>
      <dgm:spPr/>
      <dgm:t>
        <a:bodyPr/>
        <a:lstStyle/>
        <a:p>
          <a:r>
            <a:rPr lang="he-IL" b="1"/>
            <a:t>תהליך התקנה</a:t>
          </a:r>
          <a:endParaRPr lang="en-US"/>
        </a:p>
      </dgm:t>
    </dgm:pt>
    <dgm:pt modelId="{27A02AE4-E91D-4642-9443-2C819C60F442}" type="parTrans" cxnId="{8081F35D-51DD-4915-A76F-0A5BBD297074}">
      <dgm:prSet/>
      <dgm:spPr/>
      <dgm:t>
        <a:bodyPr/>
        <a:lstStyle/>
        <a:p>
          <a:endParaRPr lang="en-US"/>
        </a:p>
      </dgm:t>
    </dgm:pt>
    <dgm:pt modelId="{32D197BA-C352-4EB9-9DF1-CFF0A5A0C915}" type="sibTrans" cxnId="{8081F35D-51DD-4915-A76F-0A5BBD297074}">
      <dgm:prSet/>
      <dgm:spPr/>
      <dgm:t>
        <a:bodyPr/>
        <a:lstStyle/>
        <a:p>
          <a:endParaRPr lang="en-US"/>
        </a:p>
      </dgm:t>
    </dgm:pt>
    <dgm:pt modelId="{C2CD1C8D-211C-48DA-A1DB-1D3A65AD5BD3}">
      <dgm:prSet/>
      <dgm:spPr/>
      <dgm:t>
        <a:bodyPr/>
        <a:lstStyle/>
        <a:p>
          <a:r>
            <a:rPr lang="he-IL" b="1"/>
            <a:t>דרישות מינימום חומרה</a:t>
          </a:r>
          <a:endParaRPr lang="en-US"/>
        </a:p>
      </dgm:t>
    </dgm:pt>
    <dgm:pt modelId="{CD052073-934C-40C4-81B3-5D64EEC1D298}" type="parTrans" cxnId="{37820C16-F4C2-483D-BD56-8B31C49ED120}">
      <dgm:prSet/>
      <dgm:spPr/>
      <dgm:t>
        <a:bodyPr/>
        <a:lstStyle/>
        <a:p>
          <a:endParaRPr lang="en-US"/>
        </a:p>
      </dgm:t>
    </dgm:pt>
    <dgm:pt modelId="{36EF0063-146F-48A1-B692-F24A429B17AF}" type="sibTrans" cxnId="{37820C16-F4C2-483D-BD56-8B31C49ED120}">
      <dgm:prSet/>
      <dgm:spPr/>
      <dgm:t>
        <a:bodyPr/>
        <a:lstStyle/>
        <a:p>
          <a:endParaRPr lang="en-US"/>
        </a:p>
      </dgm:t>
    </dgm:pt>
    <dgm:pt modelId="{5D15BA0A-AFDA-4083-A342-80B84743DD23}" type="pres">
      <dgm:prSet presAssocID="{25D46CC0-0868-4EC4-AE5E-8EA6017949E2}" presName="root" presStyleCnt="0">
        <dgm:presLayoutVars>
          <dgm:dir/>
          <dgm:resizeHandles val="exact"/>
        </dgm:presLayoutVars>
      </dgm:prSet>
      <dgm:spPr/>
    </dgm:pt>
    <dgm:pt modelId="{29CD391D-9AC6-4544-82E3-8E85DD74EE68}" type="pres">
      <dgm:prSet presAssocID="{FE1C6276-1B9C-4CE8-B963-BBE3926682F8}" presName="compNode" presStyleCnt="0"/>
      <dgm:spPr/>
    </dgm:pt>
    <dgm:pt modelId="{719D7811-96CE-4693-9210-9CDAFFCCD91E}" type="pres">
      <dgm:prSet presAssocID="{FE1C6276-1B9C-4CE8-B963-BBE3926682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EA569E-3473-4EB5-A366-C335FF937FD1}" type="pres">
      <dgm:prSet presAssocID="{FE1C6276-1B9C-4CE8-B963-BBE3926682F8}" presName="spaceRect" presStyleCnt="0"/>
      <dgm:spPr/>
    </dgm:pt>
    <dgm:pt modelId="{CD917A14-A7CB-436B-841D-22E977FF499D}" type="pres">
      <dgm:prSet presAssocID="{FE1C6276-1B9C-4CE8-B963-BBE3926682F8}" presName="textRect" presStyleLbl="revTx" presStyleIdx="0" presStyleCnt="3">
        <dgm:presLayoutVars>
          <dgm:chMax val="1"/>
          <dgm:chPref val="1"/>
        </dgm:presLayoutVars>
      </dgm:prSet>
      <dgm:spPr/>
    </dgm:pt>
    <dgm:pt modelId="{5AA5C0AA-8876-46AB-B01C-E7A64F4CD7AC}" type="pres">
      <dgm:prSet presAssocID="{618682CF-6904-4A78-895B-02357B091C4C}" presName="sibTrans" presStyleCnt="0"/>
      <dgm:spPr/>
    </dgm:pt>
    <dgm:pt modelId="{E0FF0B08-445F-4C90-9DA6-0D9F1190BDAE}" type="pres">
      <dgm:prSet presAssocID="{08FB7989-638E-42BE-B474-62EADFA07A2F}" presName="compNode" presStyleCnt="0"/>
      <dgm:spPr/>
    </dgm:pt>
    <dgm:pt modelId="{EFB0C365-EC47-4F3E-AF46-D64E720BC116}" type="pres">
      <dgm:prSet presAssocID="{08FB7989-638E-42BE-B474-62EADFA07A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82386DF-45BC-49E4-B1B6-174029579EC6}" type="pres">
      <dgm:prSet presAssocID="{08FB7989-638E-42BE-B474-62EADFA07A2F}" presName="spaceRect" presStyleCnt="0"/>
      <dgm:spPr/>
    </dgm:pt>
    <dgm:pt modelId="{B25A1956-3F2F-4B6F-91EE-84A50CD7B602}" type="pres">
      <dgm:prSet presAssocID="{08FB7989-638E-42BE-B474-62EADFA07A2F}" presName="textRect" presStyleLbl="revTx" presStyleIdx="1" presStyleCnt="3">
        <dgm:presLayoutVars>
          <dgm:chMax val="1"/>
          <dgm:chPref val="1"/>
        </dgm:presLayoutVars>
      </dgm:prSet>
      <dgm:spPr/>
    </dgm:pt>
    <dgm:pt modelId="{CED6184D-2CC1-4FDB-8A33-F7B0A76391F2}" type="pres">
      <dgm:prSet presAssocID="{32D197BA-C352-4EB9-9DF1-CFF0A5A0C915}" presName="sibTrans" presStyleCnt="0"/>
      <dgm:spPr/>
    </dgm:pt>
    <dgm:pt modelId="{A1985E85-5E32-4710-B4EC-324A3F409B1B}" type="pres">
      <dgm:prSet presAssocID="{C2CD1C8D-211C-48DA-A1DB-1D3A65AD5BD3}" presName="compNode" presStyleCnt="0"/>
      <dgm:spPr/>
    </dgm:pt>
    <dgm:pt modelId="{617AD2B2-39CC-4967-A76F-32A87B4CBC80}" type="pres">
      <dgm:prSet presAssocID="{C2CD1C8D-211C-48DA-A1DB-1D3A65AD5B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52CEAF3-6FF6-4C9F-B6AA-B113ED067CC3}" type="pres">
      <dgm:prSet presAssocID="{C2CD1C8D-211C-48DA-A1DB-1D3A65AD5BD3}" presName="spaceRect" presStyleCnt="0"/>
      <dgm:spPr/>
    </dgm:pt>
    <dgm:pt modelId="{4DE8AE92-3812-4BB5-B434-E22591EC0769}" type="pres">
      <dgm:prSet presAssocID="{C2CD1C8D-211C-48DA-A1DB-1D3A65AD5B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820C16-F4C2-483D-BD56-8B31C49ED120}" srcId="{25D46CC0-0868-4EC4-AE5E-8EA6017949E2}" destId="{C2CD1C8D-211C-48DA-A1DB-1D3A65AD5BD3}" srcOrd="2" destOrd="0" parTransId="{CD052073-934C-40C4-81B3-5D64EEC1D298}" sibTransId="{36EF0063-146F-48A1-B692-F24A429B17AF}"/>
    <dgm:cxn modelId="{B3C20D17-5AF3-411A-8F14-6E638F491BB9}" type="presOf" srcId="{C2CD1C8D-211C-48DA-A1DB-1D3A65AD5BD3}" destId="{4DE8AE92-3812-4BB5-B434-E22591EC0769}" srcOrd="0" destOrd="0" presId="urn:microsoft.com/office/officeart/2018/2/layout/IconLabelList"/>
    <dgm:cxn modelId="{77E2C025-F158-4996-BCCB-9FC30A48A2A0}" type="presOf" srcId="{FE1C6276-1B9C-4CE8-B963-BBE3926682F8}" destId="{CD917A14-A7CB-436B-841D-22E977FF499D}" srcOrd="0" destOrd="0" presId="urn:microsoft.com/office/officeart/2018/2/layout/IconLabelList"/>
    <dgm:cxn modelId="{F5BCEA28-C357-4FF7-AE3D-D7CA789ECBB3}" type="presOf" srcId="{08FB7989-638E-42BE-B474-62EADFA07A2F}" destId="{B25A1956-3F2F-4B6F-91EE-84A50CD7B602}" srcOrd="0" destOrd="0" presId="urn:microsoft.com/office/officeart/2018/2/layout/IconLabelList"/>
    <dgm:cxn modelId="{E142C02A-F773-47E3-9EBB-ED5074AD9461}" type="presOf" srcId="{25D46CC0-0868-4EC4-AE5E-8EA6017949E2}" destId="{5D15BA0A-AFDA-4083-A342-80B84743DD23}" srcOrd="0" destOrd="0" presId="urn:microsoft.com/office/officeart/2018/2/layout/IconLabelList"/>
    <dgm:cxn modelId="{8081F35D-51DD-4915-A76F-0A5BBD297074}" srcId="{25D46CC0-0868-4EC4-AE5E-8EA6017949E2}" destId="{08FB7989-638E-42BE-B474-62EADFA07A2F}" srcOrd="1" destOrd="0" parTransId="{27A02AE4-E91D-4642-9443-2C819C60F442}" sibTransId="{32D197BA-C352-4EB9-9DF1-CFF0A5A0C915}"/>
    <dgm:cxn modelId="{1767F3D3-89D4-4D94-9BCC-0DCC64527865}" srcId="{25D46CC0-0868-4EC4-AE5E-8EA6017949E2}" destId="{FE1C6276-1B9C-4CE8-B963-BBE3926682F8}" srcOrd="0" destOrd="0" parTransId="{3E87F2F0-CB04-4B8C-84E5-C1F5EF0F5E40}" sibTransId="{618682CF-6904-4A78-895B-02357B091C4C}"/>
    <dgm:cxn modelId="{FA2A0642-0160-4B68-B907-3E1BB5E5C184}" type="presParOf" srcId="{5D15BA0A-AFDA-4083-A342-80B84743DD23}" destId="{29CD391D-9AC6-4544-82E3-8E85DD74EE68}" srcOrd="0" destOrd="0" presId="urn:microsoft.com/office/officeart/2018/2/layout/IconLabelList"/>
    <dgm:cxn modelId="{89E0E902-4070-4FC5-998A-E40A09DE2223}" type="presParOf" srcId="{29CD391D-9AC6-4544-82E3-8E85DD74EE68}" destId="{719D7811-96CE-4693-9210-9CDAFFCCD91E}" srcOrd="0" destOrd="0" presId="urn:microsoft.com/office/officeart/2018/2/layout/IconLabelList"/>
    <dgm:cxn modelId="{03F63F8B-9510-4026-BF30-A9319FFE3653}" type="presParOf" srcId="{29CD391D-9AC6-4544-82E3-8E85DD74EE68}" destId="{DAEA569E-3473-4EB5-A366-C335FF937FD1}" srcOrd="1" destOrd="0" presId="urn:microsoft.com/office/officeart/2018/2/layout/IconLabelList"/>
    <dgm:cxn modelId="{214A8F68-7E24-4FD7-B41B-62F2EB4D2756}" type="presParOf" srcId="{29CD391D-9AC6-4544-82E3-8E85DD74EE68}" destId="{CD917A14-A7CB-436B-841D-22E977FF499D}" srcOrd="2" destOrd="0" presId="urn:microsoft.com/office/officeart/2018/2/layout/IconLabelList"/>
    <dgm:cxn modelId="{B5C524B4-D244-4C52-A2E5-7B4DFCF26022}" type="presParOf" srcId="{5D15BA0A-AFDA-4083-A342-80B84743DD23}" destId="{5AA5C0AA-8876-46AB-B01C-E7A64F4CD7AC}" srcOrd="1" destOrd="0" presId="urn:microsoft.com/office/officeart/2018/2/layout/IconLabelList"/>
    <dgm:cxn modelId="{534E2056-0D1C-4CEC-9E00-5C6C0C946A1F}" type="presParOf" srcId="{5D15BA0A-AFDA-4083-A342-80B84743DD23}" destId="{E0FF0B08-445F-4C90-9DA6-0D9F1190BDAE}" srcOrd="2" destOrd="0" presId="urn:microsoft.com/office/officeart/2018/2/layout/IconLabelList"/>
    <dgm:cxn modelId="{D2CC686A-A301-4257-A135-6BB18D1F8885}" type="presParOf" srcId="{E0FF0B08-445F-4C90-9DA6-0D9F1190BDAE}" destId="{EFB0C365-EC47-4F3E-AF46-D64E720BC116}" srcOrd="0" destOrd="0" presId="urn:microsoft.com/office/officeart/2018/2/layout/IconLabelList"/>
    <dgm:cxn modelId="{3AAB415D-6D08-4227-8567-1BA2BFF7D7D0}" type="presParOf" srcId="{E0FF0B08-445F-4C90-9DA6-0D9F1190BDAE}" destId="{982386DF-45BC-49E4-B1B6-174029579EC6}" srcOrd="1" destOrd="0" presId="urn:microsoft.com/office/officeart/2018/2/layout/IconLabelList"/>
    <dgm:cxn modelId="{8C2E4E18-1708-4B99-9CD5-6206086BFABB}" type="presParOf" srcId="{E0FF0B08-445F-4C90-9DA6-0D9F1190BDAE}" destId="{B25A1956-3F2F-4B6F-91EE-84A50CD7B602}" srcOrd="2" destOrd="0" presId="urn:microsoft.com/office/officeart/2018/2/layout/IconLabelList"/>
    <dgm:cxn modelId="{97FE1C70-B27D-4608-A2EA-D297CD91DDED}" type="presParOf" srcId="{5D15BA0A-AFDA-4083-A342-80B84743DD23}" destId="{CED6184D-2CC1-4FDB-8A33-F7B0A76391F2}" srcOrd="3" destOrd="0" presId="urn:microsoft.com/office/officeart/2018/2/layout/IconLabelList"/>
    <dgm:cxn modelId="{209A7E68-25A8-4675-BA6B-00C68BC2B443}" type="presParOf" srcId="{5D15BA0A-AFDA-4083-A342-80B84743DD23}" destId="{A1985E85-5E32-4710-B4EC-324A3F409B1B}" srcOrd="4" destOrd="0" presId="urn:microsoft.com/office/officeart/2018/2/layout/IconLabelList"/>
    <dgm:cxn modelId="{067C5873-FB00-4534-AA75-62F0E5AE681D}" type="presParOf" srcId="{A1985E85-5E32-4710-B4EC-324A3F409B1B}" destId="{617AD2B2-39CC-4967-A76F-32A87B4CBC80}" srcOrd="0" destOrd="0" presId="urn:microsoft.com/office/officeart/2018/2/layout/IconLabelList"/>
    <dgm:cxn modelId="{DF64F277-D49D-46EC-A787-F96462F01F24}" type="presParOf" srcId="{A1985E85-5E32-4710-B4EC-324A3F409B1B}" destId="{052CEAF3-6FF6-4C9F-B6AA-B113ED067CC3}" srcOrd="1" destOrd="0" presId="urn:microsoft.com/office/officeart/2018/2/layout/IconLabelList"/>
    <dgm:cxn modelId="{AF039483-A097-4BC7-8527-1A69BD935CA2}" type="presParOf" srcId="{A1985E85-5E32-4710-B4EC-324A3F409B1B}" destId="{4DE8AE92-3812-4BB5-B434-E22591EC07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A9C82-3B14-4DF9-A670-0BB340BC061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9FC379-D607-4672-9C3E-34DC41739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מעבד</a:t>
          </a:r>
          <a:endParaRPr lang="en-US"/>
        </a:p>
      </dgm:t>
    </dgm:pt>
    <dgm:pt modelId="{3C4DE2F9-932D-4B39-B86D-45663DD4ABE6}" type="parTrans" cxnId="{20534D56-4370-4B91-AB25-E79ACF88FD58}">
      <dgm:prSet/>
      <dgm:spPr/>
      <dgm:t>
        <a:bodyPr/>
        <a:lstStyle/>
        <a:p>
          <a:endParaRPr lang="en-US"/>
        </a:p>
      </dgm:t>
    </dgm:pt>
    <dgm:pt modelId="{4E894CD5-154A-4FAC-BBD4-5B1CF10BA107}" type="sibTrans" cxnId="{20534D56-4370-4B91-AB25-E79ACF88FD58}">
      <dgm:prSet/>
      <dgm:spPr/>
      <dgm:t>
        <a:bodyPr/>
        <a:lstStyle/>
        <a:p>
          <a:endParaRPr lang="en-US"/>
        </a:p>
      </dgm:t>
    </dgm:pt>
    <dgm:pt modelId="{E5045BFD-69D5-4550-9EA6-708A56F7A79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רמת תמיכה ב-</a:t>
          </a:r>
          <a:r>
            <a:rPr lang="en-US" b="1" dirty="0"/>
            <a:t>64bit</a:t>
          </a:r>
          <a:endParaRPr lang="en-US" dirty="0"/>
        </a:p>
      </dgm:t>
    </dgm:pt>
    <dgm:pt modelId="{EBBF3A54-BE62-4B2E-8522-6EFC14C00225}" type="parTrans" cxnId="{D1855141-194D-4AE2-98F2-67980287C9F0}">
      <dgm:prSet/>
      <dgm:spPr/>
      <dgm:t>
        <a:bodyPr/>
        <a:lstStyle/>
        <a:p>
          <a:endParaRPr lang="en-US"/>
        </a:p>
      </dgm:t>
    </dgm:pt>
    <dgm:pt modelId="{ACFCBB3C-3626-479F-B14C-A60F2C5A9ECA}" type="sibTrans" cxnId="{D1855141-194D-4AE2-98F2-67980287C9F0}">
      <dgm:prSet/>
      <dgm:spPr/>
      <dgm:t>
        <a:bodyPr/>
        <a:lstStyle/>
        <a:p>
          <a:endParaRPr lang="en-US"/>
        </a:p>
      </dgm:t>
    </dgm:pt>
    <dgm:pt modelId="{7878713E-ACFF-49D4-8BC4-11F19C1626D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מהירות </a:t>
          </a:r>
          <a:r>
            <a:rPr lang="en-US" b="1"/>
            <a:t>CPU</a:t>
          </a:r>
          <a:endParaRPr lang="en-US"/>
        </a:p>
      </dgm:t>
    </dgm:pt>
    <dgm:pt modelId="{3B6DE217-FF0A-4961-BDFE-087A8E9925DE}" type="parTrans" cxnId="{6BEAAFB1-98AC-407D-A35E-B3AA74337619}">
      <dgm:prSet/>
      <dgm:spPr/>
      <dgm:t>
        <a:bodyPr/>
        <a:lstStyle/>
        <a:p>
          <a:endParaRPr lang="en-US"/>
        </a:p>
      </dgm:t>
    </dgm:pt>
    <dgm:pt modelId="{030DA35F-F6D2-4C71-A4AD-8594002656AD}" type="sibTrans" cxnId="{6BEAAFB1-98AC-407D-A35E-B3AA74337619}">
      <dgm:prSet/>
      <dgm:spPr/>
      <dgm:t>
        <a:bodyPr/>
        <a:lstStyle/>
        <a:p>
          <a:endParaRPr lang="en-US"/>
        </a:p>
      </dgm:t>
    </dgm:pt>
    <dgm:pt modelId="{71BF91AF-FE04-414B-8C70-4413EA4F94C1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תמיכה בפקודות מתקדמות</a:t>
          </a:r>
          <a:endParaRPr lang="en-US"/>
        </a:p>
      </dgm:t>
    </dgm:pt>
    <dgm:pt modelId="{499D3EE3-CE11-410C-A294-5C567604CBE2}" type="parTrans" cxnId="{9401520C-2905-427B-BE53-83461D224931}">
      <dgm:prSet/>
      <dgm:spPr/>
      <dgm:t>
        <a:bodyPr/>
        <a:lstStyle/>
        <a:p>
          <a:endParaRPr lang="en-US"/>
        </a:p>
      </dgm:t>
    </dgm:pt>
    <dgm:pt modelId="{D0AD6054-96AC-4B24-82F1-2DF62647DEBB}" type="sibTrans" cxnId="{9401520C-2905-427B-BE53-83461D224931}">
      <dgm:prSet/>
      <dgm:spPr/>
      <dgm:t>
        <a:bodyPr/>
        <a:lstStyle/>
        <a:p>
          <a:endParaRPr lang="en-US"/>
        </a:p>
      </dgm:t>
    </dgm:pt>
    <dgm:pt modelId="{B870F24C-CC4D-4703-B5C2-5DCC8915F3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זיכרון</a:t>
          </a:r>
          <a:endParaRPr lang="en-US"/>
        </a:p>
      </dgm:t>
    </dgm:pt>
    <dgm:pt modelId="{9CAAA10E-2A99-4250-A2F8-9CCAA03B8A7F}" type="parTrans" cxnId="{20288C76-79B6-46BC-8CD8-EA4E53B0DF40}">
      <dgm:prSet/>
      <dgm:spPr/>
      <dgm:t>
        <a:bodyPr/>
        <a:lstStyle/>
        <a:p>
          <a:endParaRPr lang="en-US"/>
        </a:p>
      </dgm:t>
    </dgm:pt>
    <dgm:pt modelId="{3DF628DB-4A93-4B65-A4F5-902351D72600}" type="sibTrans" cxnId="{20288C76-79B6-46BC-8CD8-EA4E53B0DF40}">
      <dgm:prSet/>
      <dgm:spPr/>
      <dgm:t>
        <a:bodyPr/>
        <a:lstStyle/>
        <a:p>
          <a:endParaRPr lang="en-US"/>
        </a:p>
      </dgm:t>
    </dgm:pt>
    <dgm:pt modelId="{0253F551-F78B-4AAD-9F81-C9071CA84571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מהירות</a:t>
          </a:r>
          <a:endParaRPr lang="en-US"/>
        </a:p>
      </dgm:t>
    </dgm:pt>
    <dgm:pt modelId="{09CF2423-EB9E-470C-8572-0285F553A849}" type="parTrans" cxnId="{582EB5C5-72F6-4967-8451-0476FCCF28D2}">
      <dgm:prSet/>
      <dgm:spPr/>
      <dgm:t>
        <a:bodyPr/>
        <a:lstStyle/>
        <a:p>
          <a:endParaRPr lang="en-US"/>
        </a:p>
      </dgm:t>
    </dgm:pt>
    <dgm:pt modelId="{1A579E27-1E8C-4B2B-9A0B-C77376EA4595}" type="sibTrans" cxnId="{582EB5C5-72F6-4967-8451-0476FCCF28D2}">
      <dgm:prSet/>
      <dgm:spPr/>
      <dgm:t>
        <a:bodyPr/>
        <a:lstStyle/>
        <a:p>
          <a:endParaRPr lang="en-US"/>
        </a:p>
      </dgm:t>
    </dgm:pt>
    <dgm:pt modelId="{5D8C9DEC-CB7A-4A8F-A0EC-4E902B1BEF28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גודל קיים</a:t>
          </a:r>
          <a:endParaRPr lang="en-US"/>
        </a:p>
      </dgm:t>
    </dgm:pt>
    <dgm:pt modelId="{08668C93-AAC4-4B81-88D3-677EE575A941}" type="parTrans" cxnId="{58C44C89-22AC-4268-8A74-18153FC0895F}">
      <dgm:prSet/>
      <dgm:spPr/>
      <dgm:t>
        <a:bodyPr/>
        <a:lstStyle/>
        <a:p>
          <a:endParaRPr lang="en-US"/>
        </a:p>
      </dgm:t>
    </dgm:pt>
    <dgm:pt modelId="{D2888390-6B1E-4FF9-90F1-EEC06342A46F}" type="sibTrans" cxnId="{58C44C89-22AC-4268-8A74-18153FC0895F}">
      <dgm:prSet/>
      <dgm:spPr/>
      <dgm:t>
        <a:bodyPr/>
        <a:lstStyle/>
        <a:p>
          <a:endParaRPr lang="en-US"/>
        </a:p>
      </dgm:t>
    </dgm:pt>
    <dgm:pt modelId="{87184E67-F657-4242-8432-BB076AC8F569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מגבלות הרחבה</a:t>
          </a:r>
          <a:endParaRPr lang="en-US"/>
        </a:p>
      </dgm:t>
    </dgm:pt>
    <dgm:pt modelId="{971D99FB-8920-430C-9EA9-87D0A11F9F19}" type="parTrans" cxnId="{ECDDE311-7DE2-4E2D-999D-AF5952A8AF27}">
      <dgm:prSet/>
      <dgm:spPr/>
      <dgm:t>
        <a:bodyPr/>
        <a:lstStyle/>
        <a:p>
          <a:endParaRPr lang="en-US"/>
        </a:p>
      </dgm:t>
    </dgm:pt>
    <dgm:pt modelId="{CC072B16-8558-4F4B-8956-1EF393EBE5F0}" type="sibTrans" cxnId="{ECDDE311-7DE2-4E2D-999D-AF5952A8AF27}">
      <dgm:prSet/>
      <dgm:spPr/>
      <dgm:t>
        <a:bodyPr/>
        <a:lstStyle/>
        <a:p>
          <a:endParaRPr lang="en-US"/>
        </a:p>
      </dgm:t>
    </dgm:pt>
    <dgm:pt modelId="{BB7ADCEF-B0FD-4DDA-AFF5-B43A6779B1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דיסק קשיח</a:t>
          </a:r>
          <a:endParaRPr lang="en-US"/>
        </a:p>
      </dgm:t>
    </dgm:pt>
    <dgm:pt modelId="{CC77A659-68DE-4CDE-8316-8D273383180A}" type="parTrans" cxnId="{CEAB0A62-AAFB-48D8-8955-244A6902B474}">
      <dgm:prSet/>
      <dgm:spPr/>
      <dgm:t>
        <a:bodyPr/>
        <a:lstStyle/>
        <a:p>
          <a:endParaRPr lang="en-US"/>
        </a:p>
      </dgm:t>
    </dgm:pt>
    <dgm:pt modelId="{635B19E5-537B-4362-868B-AAF058F794A7}" type="sibTrans" cxnId="{CEAB0A62-AAFB-48D8-8955-244A6902B474}">
      <dgm:prSet/>
      <dgm:spPr/>
      <dgm:t>
        <a:bodyPr/>
        <a:lstStyle/>
        <a:p>
          <a:endParaRPr lang="en-US"/>
        </a:p>
      </dgm:t>
    </dgm:pt>
    <dgm:pt modelId="{2812BA67-FF20-44A2-ADB8-96E80E4FEBF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מגבלות מהירות</a:t>
          </a:r>
        </a:p>
        <a:p>
          <a:pPr>
            <a:lnSpc>
              <a:spcPct val="100000"/>
            </a:lnSpc>
          </a:pPr>
          <a:r>
            <a:rPr lang="he-IL" b="1" dirty="0"/>
            <a:t>מגבלות נפח דיסק מקסימלי</a:t>
          </a:r>
        </a:p>
        <a:p>
          <a:pPr>
            <a:lnSpc>
              <a:spcPct val="100000"/>
            </a:lnSpc>
          </a:pPr>
          <a:r>
            <a:rPr lang="he-IL" b="1" dirty="0"/>
            <a:t>מגבלת נפח דיסק קיים</a:t>
          </a:r>
          <a:endParaRPr lang="en-US" dirty="0"/>
        </a:p>
      </dgm:t>
    </dgm:pt>
    <dgm:pt modelId="{697D5203-51BD-4651-8C9C-FA3D408227E4}" type="parTrans" cxnId="{00879AF5-32B0-4706-9706-3F73BF8EBA2C}">
      <dgm:prSet/>
      <dgm:spPr/>
      <dgm:t>
        <a:bodyPr/>
        <a:lstStyle/>
        <a:p>
          <a:endParaRPr lang="en-US"/>
        </a:p>
      </dgm:t>
    </dgm:pt>
    <dgm:pt modelId="{FFEC14B8-5548-4713-B749-90B9936BD7B4}" type="sibTrans" cxnId="{00879AF5-32B0-4706-9706-3F73BF8EBA2C}">
      <dgm:prSet/>
      <dgm:spPr/>
      <dgm:t>
        <a:bodyPr/>
        <a:lstStyle/>
        <a:p>
          <a:endParaRPr lang="en-US"/>
        </a:p>
      </dgm:t>
    </dgm:pt>
    <dgm:pt modelId="{75FBCD79-55E3-4D9D-8C86-C63491278B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תצוגה</a:t>
          </a:r>
          <a:endParaRPr lang="en-US"/>
        </a:p>
      </dgm:t>
    </dgm:pt>
    <dgm:pt modelId="{CA75C0AA-6A38-4AD1-A80E-B9705157A1FD}" type="parTrans" cxnId="{6EFB3867-5B40-4B00-95BD-8773A8EDFA8D}">
      <dgm:prSet/>
      <dgm:spPr/>
      <dgm:t>
        <a:bodyPr/>
        <a:lstStyle/>
        <a:p>
          <a:endParaRPr lang="en-US"/>
        </a:p>
      </dgm:t>
    </dgm:pt>
    <dgm:pt modelId="{6F897365-44F2-4E43-8DBD-625C30322073}" type="sibTrans" cxnId="{6EFB3867-5B40-4B00-95BD-8773A8EDFA8D}">
      <dgm:prSet/>
      <dgm:spPr/>
      <dgm:t>
        <a:bodyPr/>
        <a:lstStyle/>
        <a:p>
          <a:endParaRPr lang="en-US"/>
        </a:p>
      </dgm:t>
    </dgm:pt>
    <dgm:pt modelId="{2D1C6E56-18E9-4486-B583-828E0293DECB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מגבלות רזולוציה</a:t>
          </a:r>
          <a:endParaRPr lang="en-US"/>
        </a:p>
      </dgm:t>
    </dgm:pt>
    <dgm:pt modelId="{E39EF369-753D-4F1C-91A9-2CFA20EFA9AB}" type="parTrans" cxnId="{7BBDA2EA-E1EB-4C13-B44F-8C47DD0E5923}">
      <dgm:prSet/>
      <dgm:spPr/>
      <dgm:t>
        <a:bodyPr/>
        <a:lstStyle/>
        <a:p>
          <a:endParaRPr lang="en-US"/>
        </a:p>
      </dgm:t>
    </dgm:pt>
    <dgm:pt modelId="{4C36021F-20F1-4F3B-9E87-DEB4C02353D9}" type="sibTrans" cxnId="{7BBDA2EA-E1EB-4C13-B44F-8C47DD0E5923}">
      <dgm:prSet/>
      <dgm:spPr/>
      <dgm:t>
        <a:bodyPr/>
        <a:lstStyle/>
        <a:p>
          <a:endParaRPr lang="en-US"/>
        </a:p>
      </dgm:t>
    </dgm:pt>
    <dgm:pt modelId="{B102597C-DDCA-4F01-B6ED-5C76411BD8A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/>
            <a:t>מגבלות קצבי עדכון</a:t>
          </a:r>
          <a:endParaRPr lang="en-US"/>
        </a:p>
      </dgm:t>
    </dgm:pt>
    <dgm:pt modelId="{229F75B5-3CF3-4DD0-B923-F18837D3015D}" type="parTrans" cxnId="{B884767C-26AF-4C3C-AD3F-54B26F7FE799}">
      <dgm:prSet/>
      <dgm:spPr/>
      <dgm:t>
        <a:bodyPr/>
        <a:lstStyle/>
        <a:p>
          <a:endParaRPr lang="en-US"/>
        </a:p>
      </dgm:t>
    </dgm:pt>
    <dgm:pt modelId="{F7D115A7-5F9B-4B26-B8D5-0F36211E27BC}" type="sibTrans" cxnId="{B884767C-26AF-4C3C-AD3F-54B26F7FE799}">
      <dgm:prSet/>
      <dgm:spPr/>
      <dgm:t>
        <a:bodyPr/>
        <a:lstStyle/>
        <a:p>
          <a:endParaRPr lang="en-US"/>
        </a:p>
      </dgm:t>
    </dgm:pt>
    <dgm:pt modelId="{051E74E7-8046-4BCC-98E9-53EFAD4455DD}" type="pres">
      <dgm:prSet presAssocID="{030A9C82-3B14-4DF9-A670-0BB340BC0619}" presName="root" presStyleCnt="0">
        <dgm:presLayoutVars>
          <dgm:dir/>
          <dgm:resizeHandles val="exact"/>
        </dgm:presLayoutVars>
      </dgm:prSet>
      <dgm:spPr/>
    </dgm:pt>
    <dgm:pt modelId="{0F5A4B5D-7A5F-4A96-B1AE-4BE8AB230576}" type="pres">
      <dgm:prSet presAssocID="{6F9FC379-D607-4672-9C3E-34DC4173922F}" presName="compNode" presStyleCnt="0"/>
      <dgm:spPr/>
    </dgm:pt>
    <dgm:pt modelId="{C6C28E1E-7A78-4FBE-8BE9-7663AB88E29B}" type="pres">
      <dgm:prSet presAssocID="{6F9FC379-D607-4672-9C3E-34DC417392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B153FC-ACAF-4D5E-85D7-30B62CE61B8A}" type="pres">
      <dgm:prSet presAssocID="{6F9FC379-D607-4672-9C3E-34DC4173922F}" presName="iconSpace" presStyleCnt="0"/>
      <dgm:spPr/>
    </dgm:pt>
    <dgm:pt modelId="{A8D8D0D9-469A-4746-94A4-CC88F6558BC2}" type="pres">
      <dgm:prSet presAssocID="{6F9FC379-D607-4672-9C3E-34DC4173922F}" presName="parTx" presStyleLbl="revTx" presStyleIdx="0" presStyleCnt="8">
        <dgm:presLayoutVars>
          <dgm:chMax val="0"/>
          <dgm:chPref val="0"/>
        </dgm:presLayoutVars>
      </dgm:prSet>
      <dgm:spPr/>
    </dgm:pt>
    <dgm:pt modelId="{8BAE2EF1-6B6F-4B2A-A1E8-4D7B7B5C6B52}" type="pres">
      <dgm:prSet presAssocID="{6F9FC379-D607-4672-9C3E-34DC4173922F}" presName="txSpace" presStyleCnt="0"/>
      <dgm:spPr/>
    </dgm:pt>
    <dgm:pt modelId="{A0A184B3-15E7-4E35-899F-B3D8448BC81B}" type="pres">
      <dgm:prSet presAssocID="{6F9FC379-D607-4672-9C3E-34DC4173922F}" presName="desTx" presStyleLbl="revTx" presStyleIdx="1" presStyleCnt="8">
        <dgm:presLayoutVars/>
      </dgm:prSet>
      <dgm:spPr/>
    </dgm:pt>
    <dgm:pt modelId="{ACA20061-AA38-482A-B016-2C27712C0F24}" type="pres">
      <dgm:prSet presAssocID="{4E894CD5-154A-4FAC-BBD4-5B1CF10BA107}" presName="sibTrans" presStyleCnt="0"/>
      <dgm:spPr/>
    </dgm:pt>
    <dgm:pt modelId="{1E31F237-97FB-4CAF-8971-83BFE7792268}" type="pres">
      <dgm:prSet presAssocID="{B870F24C-CC4D-4703-B5C2-5DCC8915F346}" presName="compNode" presStyleCnt="0"/>
      <dgm:spPr/>
    </dgm:pt>
    <dgm:pt modelId="{24F24320-9CC5-4FED-93AD-184618AFF421}" type="pres">
      <dgm:prSet presAssocID="{B870F24C-CC4D-4703-B5C2-5DCC8915F3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פרים"/>
        </a:ext>
      </dgm:extLst>
    </dgm:pt>
    <dgm:pt modelId="{CAD5B809-B411-4312-8527-69BC6B3FCEF5}" type="pres">
      <dgm:prSet presAssocID="{B870F24C-CC4D-4703-B5C2-5DCC8915F346}" presName="iconSpace" presStyleCnt="0"/>
      <dgm:spPr/>
    </dgm:pt>
    <dgm:pt modelId="{4B8BC506-B207-4173-B746-EB890AF5347F}" type="pres">
      <dgm:prSet presAssocID="{B870F24C-CC4D-4703-B5C2-5DCC8915F346}" presName="parTx" presStyleLbl="revTx" presStyleIdx="2" presStyleCnt="8">
        <dgm:presLayoutVars>
          <dgm:chMax val="0"/>
          <dgm:chPref val="0"/>
        </dgm:presLayoutVars>
      </dgm:prSet>
      <dgm:spPr/>
    </dgm:pt>
    <dgm:pt modelId="{04218800-DE11-4ACF-B459-A712D4083DAC}" type="pres">
      <dgm:prSet presAssocID="{B870F24C-CC4D-4703-B5C2-5DCC8915F346}" presName="txSpace" presStyleCnt="0"/>
      <dgm:spPr/>
    </dgm:pt>
    <dgm:pt modelId="{82CB38B5-95CC-4A5D-B813-308119A35A73}" type="pres">
      <dgm:prSet presAssocID="{B870F24C-CC4D-4703-B5C2-5DCC8915F346}" presName="desTx" presStyleLbl="revTx" presStyleIdx="3" presStyleCnt="8">
        <dgm:presLayoutVars/>
      </dgm:prSet>
      <dgm:spPr/>
    </dgm:pt>
    <dgm:pt modelId="{DBFB365D-3BCF-42BA-A7ED-28E5CD032B83}" type="pres">
      <dgm:prSet presAssocID="{3DF628DB-4A93-4B65-A4F5-902351D72600}" presName="sibTrans" presStyleCnt="0"/>
      <dgm:spPr/>
    </dgm:pt>
    <dgm:pt modelId="{8F8F5D4C-BA1E-4054-86EC-F936CBE95ADC}" type="pres">
      <dgm:prSet presAssocID="{BB7ADCEF-B0FD-4DDA-AFF5-B43A6779B155}" presName="compNode" presStyleCnt="0"/>
      <dgm:spPr/>
    </dgm:pt>
    <dgm:pt modelId="{D13D1F28-B974-4A6C-BA3D-A41953EFEFBE}" type="pres">
      <dgm:prSet presAssocID="{BB7ADCEF-B0FD-4DDA-AFF5-B43A6779B1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CE4A19-25D2-4615-BC32-1C22178271D2}" type="pres">
      <dgm:prSet presAssocID="{BB7ADCEF-B0FD-4DDA-AFF5-B43A6779B155}" presName="iconSpace" presStyleCnt="0"/>
      <dgm:spPr/>
    </dgm:pt>
    <dgm:pt modelId="{F7D1A717-DEF3-4132-805D-DC224539C778}" type="pres">
      <dgm:prSet presAssocID="{BB7ADCEF-B0FD-4DDA-AFF5-B43A6779B155}" presName="parTx" presStyleLbl="revTx" presStyleIdx="4" presStyleCnt="8">
        <dgm:presLayoutVars>
          <dgm:chMax val="0"/>
          <dgm:chPref val="0"/>
        </dgm:presLayoutVars>
      </dgm:prSet>
      <dgm:spPr/>
    </dgm:pt>
    <dgm:pt modelId="{8887199C-9350-4ADD-8445-6CCBDA03A59E}" type="pres">
      <dgm:prSet presAssocID="{BB7ADCEF-B0FD-4DDA-AFF5-B43A6779B155}" presName="txSpace" presStyleCnt="0"/>
      <dgm:spPr/>
    </dgm:pt>
    <dgm:pt modelId="{04DF6BC6-3196-44C3-8021-6A0754F64D9A}" type="pres">
      <dgm:prSet presAssocID="{BB7ADCEF-B0FD-4DDA-AFF5-B43A6779B155}" presName="desTx" presStyleLbl="revTx" presStyleIdx="5" presStyleCnt="8">
        <dgm:presLayoutVars/>
      </dgm:prSet>
      <dgm:spPr/>
    </dgm:pt>
    <dgm:pt modelId="{59CCBF4F-04C4-4269-83EE-7BAFDD890D61}" type="pres">
      <dgm:prSet presAssocID="{635B19E5-537B-4362-868B-AAF058F794A7}" presName="sibTrans" presStyleCnt="0"/>
      <dgm:spPr/>
    </dgm:pt>
    <dgm:pt modelId="{5E7DA8EF-CD0F-4E3E-8F7B-FE4217CB648F}" type="pres">
      <dgm:prSet presAssocID="{75FBCD79-55E3-4D9D-8C86-C63491278B8F}" presName="compNode" presStyleCnt="0"/>
      <dgm:spPr/>
    </dgm:pt>
    <dgm:pt modelId="{8C62CC10-1D3F-46BE-9EAA-E92CFD61D18B}" type="pres">
      <dgm:prSet presAssocID="{75FBCD79-55E3-4D9D-8C86-C63491278B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צג"/>
        </a:ext>
      </dgm:extLst>
    </dgm:pt>
    <dgm:pt modelId="{0BC7D117-24F4-45E0-AC07-B68E3A5EFB71}" type="pres">
      <dgm:prSet presAssocID="{75FBCD79-55E3-4D9D-8C86-C63491278B8F}" presName="iconSpace" presStyleCnt="0"/>
      <dgm:spPr/>
    </dgm:pt>
    <dgm:pt modelId="{974D6EA2-B234-4313-B3FF-4CB0499EBD3B}" type="pres">
      <dgm:prSet presAssocID="{75FBCD79-55E3-4D9D-8C86-C63491278B8F}" presName="parTx" presStyleLbl="revTx" presStyleIdx="6" presStyleCnt="8">
        <dgm:presLayoutVars>
          <dgm:chMax val="0"/>
          <dgm:chPref val="0"/>
        </dgm:presLayoutVars>
      </dgm:prSet>
      <dgm:spPr/>
    </dgm:pt>
    <dgm:pt modelId="{72C4052F-BCEA-4F12-9264-C895BFE0CD9C}" type="pres">
      <dgm:prSet presAssocID="{75FBCD79-55E3-4D9D-8C86-C63491278B8F}" presName="txSpace" presStyleCnt="0"/>
      <dgm:spPr/>
    </dgm:pt>
    <dgm:pt modelId="{B904912D-54B1-4644-98A7-009417680257}" type="pres">
      <dgm:prSet presAssocID="{75FBCD79-55E3-4D9D-8C86-C63491278B8F}" presName="desTx" presStyleLbl="revTx" presStyleIdx="7" presStyleCnt="8">
        <dgm:presLayoutVars/>
      </dgm:prSet>
      <dgm:spPr/>
    </dgm:pt>
  </dgm:ptLst>
  <dgm:cxnLst>
    <dgm:cxn modelId="{9401520C-2905-427B-BE53-83461D224931}" srcId="{6F9FC379-D607-4672-9C3E-34DC4173922F}" destId="{71BF91AF-FE04-414B-8C70-4413EA4F94C1}" srcOrd="2" destOrd="0" parTransId="{499D3EE3-CE11-410C-A294-5C567604CBE2}" sibTransId="{D0AD6054-96AC-4B24-82F1-2DF62647DEBB}"/>
    <dgm:cxn modelId="{ECDDE311-7DE2-4E2D-999D-AF5952A8AF27}" srcId="{B870F24C-CC4D-4703-B5C2-5DCC8915F346}" destId="{87184E67-F657-4242-8432-BB076AC8F569}" srcOrd="2" destOrd="0" parTransId="{971D99FB-8920-430C-9EA9-87D0A11F9F19}" sibTransId="{CC072B16-8558-4F4B-8956-1EF393EBE5F0}"/>
    <dgm:cxn modelId="{20A92525-CD19-4E5B-B0A2-98B380805BF1}" type="presOf" srcId="{B102597C-DDCA-4F01-B6ED-5C76411BD8AA}" destId="{B904912D-54B1-4644-98A7-009417680257}" srcOrd="0" destOrd="1" presId="urn:microsoft.com/office/officeart/2018/5/layout/CenteredIconLabelDescriptionList"/>
    <dgm:cxn modelId="{CE8A2C26-E9E5-434D-9A4F-ABE913BDA0C0}" type="presOf" srcId="{5D8C9DEC-CB7A-4A8F-A0EC-4E902B1BEF28}" destId="{82CB38B5-95CC-4A5D-B813-308119A35A73}" srcOrd="0" destOrd="1" presId="urn:microsoft.com/office/officeart/2018/5/layout/CenteredIconLabelDescriptionList"/>
    <dgm:cxn modelId="{8D822A2F-6F18-4BDC-B430-4E4C4BF8441D}" type="presOf" srcId="{0253F551-F78B-4AAD-9F81-C9071CA84571}" destId="{82CB38B5-95CC-4A5D-B813-308119A35A73}" srcOrd="0" destOrd="0" presId="urn:microsoft.com/office/officeart/2018/5/layout/CenteredIconLabelDescriptionList"/>
    <dgm:cxn modelId="{7EE90F40-F8BE-40C9-B37B-F487F3A89E69}" type="presOf" srcId="{030A9C82-3B14-4DF9-A670-0BB340BC0619}" destId="{051E74E7-8046-4BCC-98E9-53EFAD4455DD}" srcOrd="0" destOrd="0" presId="urn:microsoft.com/office/officeart/2018/5/layout/CenteredIconLabelDescriptionList"/>
    <dgm:cxn modelId="{D1855141-194D-4AE2-98F2-67980287C9F0}" srcId="{6F9FC379-D607-4672-9C3E-34DC4173922F}" destId="{E5045BFD-69D5-4550-9EA6-708A56F7A795}" srcOrd="0" destOrd="0" parTransId="{EBBF3A54-BE62-4B2E-8522-6EFC14C00225}" sibTransId="{ACFCBB3C-3626-479F-B14C-A60F2C5A9ECA}"/>
    <dgm:cxn modelId="{CEAB0A62-AAFB-48D8-8955-244A6902B474}" srcId="{030A9C82-3B14-4DF9-A670-0BB340BC0619}" destId="{BB7ADCEF-B0FD-4DDA-AFF5-B43A6779B155}" srcOrd="2" destOrd="0" parTransId="{CC77A659-68DE-4CDE-8316-8D273383180A}" sibTransId="{635B19E5-537B-4362-868B-AAF058F794A7}"/>
    <dgm:cxn modelId="{813FD142-ADAA-4A7B-87F5-EB23CC25C861}" type="presOf" srcId="{E5045BFD-69D5-4550-9EA6-708A56F7A795}" destId="{A0A184B3-15E7-4E35-899F-B3D8448BC81B}" srcOrd="0" destOrd="0" presId="urn:microsoft.com/office/officeart/2018/5/layout/CenteredIconLabelDescriptionList"/>
    <dgm:cxn modelId="{E90C2544-8713-4AA8-8204-C702AD0C1A1C}" type="presOf" srcId="{2D1C6E56-18E9-4486-B583-828E0293DECB}" destId="{B904912D-54B1-4644-98A7-009417680257}" srcOrd="0" destOrd="0" presId="urn:microsoft.com/office/officeart/2018/5/layout/CenteredIconLabelDescriptionList"/>
    <dgm:cxn modelId="{3DB30367-7702-4B3A-AF50-997AE50F9B80}" type="presOf" srcId="{7878713E-ACFF-49D4-8BC4-11F19C1626DA}" destId="{A0A184B3-15E7-4E35-899F-B3D8448BC81B}" srcOrd="0" destOrd="1" presId="urn:microsoft.com/office/officeart/2018/5/layout/CenteredIconLabelDescriptionList"/>
    <dgm:cxn modelId="{6EFB3867-5B40-4B00-95BD-8773A8EDFA8D}" srcId="{030A9C82-3B14-4DF9-A670-0BB340BC0619}" destId="{75FBCD79-55E3-4D9D-8C86-C63491278B8F}" srcOrd="3" destOrd="0" parTransId="{CA75C0AA-6A38-4AD1-A80E-B9705157A1FD}" sibTransId="{6F897365-44F2-4E43-8DBD-625C30322073}"/>
    <dgm:cxn modelId="{FD1AF04F-7924-4D4B-B3D9-35DAFDC6E03B}" type="presOf" srcId="{71BF91AF-FE04-414B-8C70-4413EA4F94C1}" destId="{A0A184B3-15E7-4E35-899F-B3D8448BC81B}" srcOrd="0" destOrd="2" presId="urn:microsoft.com/office/officeart/2018/5/layout/CenteredIconLabelDescriptionList"/>
    <dgm:cxn modelId="{20534D56-4370-4B91-AB25-E79ACF88FD58}" srcId="{030A9C82-3B14-4DF9-A670-0BB340BC0619}" destId="{6F9FC379-D607-4672-9C3E-34DC4173922F}" srcOrd="0" destOrd="0" parTransId="{3C4DE2F9-932D-4B39-B86D-45663DD4ABE6}" sibTransId="{4E894CD5-154A-4FAC-BBD4-5B1CF10BA107}"/>
    <dgm:cxn modelId="{20288C76-79B6-46BC-8CD8-EA4E53B0DF40}" srcId="{030A9C82-3B14-4DF9-A670-0BB340BC0619}" destId="{B870F24C-CC4D-4703-B5C2-5DCC8915F346}" srcOrd="1" destOrd="0" parTransId="{9CAAA10E-2A99-4250-A2F8-9CCAA03B8A7F}" sibTransId="{3DF628DB-4A93-4B65-A4F5-902351D72600}"/>
    <dgm:cxn modelId="{B884767C-26AF-4C3C-AD3F-54B26F7FE799}" srcId="{75FBCD79-55E3-4D9D-8C86-C63491278B8F}" destId="{B102597C-DDCA-4F01-B6ED-5C76411BD8AA}" srcOrd="1" destOrd="0" parTransId="{229F75B5-3CF3-4DD0-B923-F18837D3015D}" sibTransId="{F7D115A7-5F9B-4B26-B8D5-0F36211E27BC}"/>
    <dgm:cxn modelId="{58C44C89-22AC-4268-8A74-18153FC0895F}" srcId="{B870F24C-CC4D-4703-B5C2-5DCC8915F346}" destId="{5D8C9DEC-CB7A-4A8F-A0EC-4E902B1BEF28}" srcOrd="1" destOrd="0" parTransId="{08668C93-AAC4-4B81-88D3-677EE575A941}" sibTransId="{D2888390-6B1E-4FF9-90F1-EEC06342A46F}"/>
    <dgm:cxn modelId="{71108A9A-550F-4C5A-8FB6-25BFFD7E859C}" type="presOf" srcId="{B870F24C-CC4D-4703-B5C2-5DCC8915F346}" destId="{4B8BC506-B207-4173-B746-EB890AF5347F}" srcOrd="0" destOrd="0" presId="urn:microsoft.com/office/officeart/2018/5/layout/CenteredIconLabelDescriptionList"/>
    <dgm:cxn modelId="{2B33D8AE-301C-4915-8728-CBB43860A564}" type="presOf" srcId="{87184E67-F657-4242-8432-BB076AC8F569}" destId="{82CB38B5-95CC-4A5D-B813-308119A35A73}" srcOrd="0" destOrd="2" presId="urn:microsoft.com/office/officeart/2018/5/layout/CenteredIconLabelDescriptionList"/>
    <dgm:cxn modelId="{6BEAAFB1-98AC-407D-A35E-B3AA74337619}" srcId="{6F9FC379-D607-4672-9C3E-34DC4173922F}" destId="{7878713E-ACFF-49D4-8BC4-11F19C1626DA}" srcOrd="1" destOrd="0" parTransId="{3B6DE217-FF0A-4961-BDFE-087A8E9925DE}" sibTransId="{030DA35F-F6D2-4C71-A4AD-8594002656AD}"/>
    <dgm:cxn modelId="{AC3C08B4-B97A-4C7D-926B-53FAA24B0966}" type="presOf" srcId="{6F9FC379-D607-4672-9C3E-34DC4173922F}" destId="{A8D8D0D9-469A-4746-94A4-CC88F6558BC2}" srcOrd="0" destOrd="0" presId="urn:microsoft.com/office/officeart/2018/5/layout/CenteredIconLabelDescriptionList"/>
    <dgm:cxn modelId="{5618B1B9-AC97-4D11-8E9E-E130CFCB20F3}" type="presOf" srcId="{2812BA67-FF20-44A2-ADB8-96E80E4FEBF3}" destId="{04DF6BC6-3196-44C3-8021-6A0754F64D9A}" srcOrd="0" destOrd="0" presId="urn:microsoft.com/office/officeart/2018/5/layout/CenteredIconLabelDescriptionList"/>
    <dgm:cxn modelId="{582EB5C5-72F6-4967-8451-0476FCCF28D2}" srcId="{B870F24C-CC4D-4703-B5C2-5DCC8915F346}" destId="{0253F551-F78B-4AAD-9F81-C9071CA84571}" srcOrd="0" destOrd="0" parTransId="{09CF2423-EB9E-470C-8572-0285F553A849}" sibTransId="{1A579E27-1E8C-4B2B-9A0B-C77376EA4595}"/>
    <dgm:cxn modelId="{5F6C11DB-C9B3-41AC-9BB0-1BFAF7D492FE}" type="presOf" srcId="{BB7ADCEF-B0FD-4DDA-AFF5-B43A6779B155}" destId="{F7D1A717-DEF3-4132-805D-DC224539C778}" srcOrd="0" destOrd="0" presId="urn:microsoft.com/office/officeart/2018/5/layout/CenteredIconLabelDescriptionList"/>
    <dgm:cxn modelId="{7BBDA2EA-E1EB-4C13-B44F-8C47DD0E5923}" srcId="{75FBCD79-55E3-4D9D-8C86-C63491278B8F}" destId="{2D1C6E56-18E9-4486-B583-828E0293DECB}" srcOrd="0" destOrd="0" parTransId="{E39EF369-753D-4F1C-91A9-2CFA20EFA9AB}" sibTransId="{4C36021F-20F1-4F3B-9E87-DEB4C02353D9}"/>
    <dgm:cxn modelId="{00879AF5-32B0-4706-9706-3F73BF8EBA2C}" srcId="{BB7ADCEF-B0FD-4DDA-AFF5-B43A6779B155}" destId="{2812BA67-FF20-44A2-ADB8-96E80E4FEBF3}" srcOrd="0" destOrd="0" parTransId="{697D5203-51BD-4651-8C9C-FA3D408227E4}" sibTransId="{FFEC14B8-5548-4713-B749-90B9936BD7B4}"/>
    <dgm:cxn modelId="{542CE5FA-BE4E-40F3-A42F-6E90C72D9F51}" type="presOf" srcId="{75FBCD79-55E3-4D9D-8C86-C63491278B8F}" destId="{974D6EA2-B234-4313-B3FF-4CB0499EBD3B}" srcOrd="0" destOrd="0" presId="urn:microsoft.com/office/officeart/2018/5/layout/CenteredIconLabelDescriptionList"/>
    <dgm:cxn modelId="{A46A4E1D-47EC-4AEF-8648-DE07925A72E3}" type="presParOf" srcId="{051E74E7-8046-4BCC-98E9-53EFAD4455DD}" destId="{0F5A4B5D-7A5F-4A96-B1AE-4BE8AB230576}" srcOrd="0" destOrd="0" presId="urn:microsoft.com/office/officeart/2018/5/layout/CenteredIconLabelDescriptionList"/>
    <dgm:cxn modelId="{BD310C17-B375-452B-AEEA-50AB809246C8}" type="presParOf" srcId="{0F5A4B5D-7A5F-4A96-B1AE-4BE8AB230576}" destId="{C6C28E1E-7A78-4FBE-8BE9-7663AB88E29B}" srcOrd="0" destOrd="0" presId="urn:microsoft.com/office/officeart/2018/5/layout/CenteredIconLabelDescriptionList"/>
    <dgm:cxn modelId="{E3AC67AF-52E8-484E-BA03-F68567427049}" type="presParOf" srcId="{0F5A4B5D-7A5F-4A96-B1AE-4BE8AB230576}" destId="{58B153FC-ACAF-4D5E-85D7-30B62CE61B8A}" srcOrd="1" destOrd="0" presId="urn:microsoft.com/office/officeart/2018/5/layout/CenteredIconLabelDescriptionList"/>
    <dgm:cxn modelId="{C83F3CF0-3465-4658-A063-896E69321FF2}" type="presParOf" srcId="{0F5A4B5D-7A5F-4A96-B1AE-4BE8AB230576}" destId="{A8D8D0D9-469A-4746-94A4-CC88F6558BC2}" srcOrd="2" destOrd="0" presId="urn:microsoft.com/office/officeart/2018/5/layout/CenteredIconLabelDescriptionList"/>
    <dgm:cxn modelId="{EEBA9065-0CB5-47E6-92C3-40C250C24E37}" type="presParOf" srcId="{0F5A4B5D-7A5F-4A96-B1AE-4BE8AB230576}" destId="{8BAE2EF1-6B6F-4B2A-A1E8-4D7B7B5C6B52}" srcOrd="3" destOrd="0" presId="urn:microsoft.com/office/officeart/2018/5/layout/CenteredIconLabelDescriptionList"/>
    <dgm:cxn modelId="{F26BD90A-A3FA-4013-9C1D-2C8FE7CE6C49}" type="presParOf" srcId="{0F5A4B5D-7A5F-4A96-B1AE-4BE8AB230576}" destId="{A0A184B3-15E7-4E35-899F-B3D8448BC81B}" srcOrd="4" destOrd="0" presId="urn:microsoft.com/office/officeart/2018/5/layout/CenteredIconLabelDescriptionList"/>
    <dgm:cxn modelId="{7EB7E15F-C147-426B-98EE-2CCA2A6BF433}" type="presParOf" srcId="{051E74E7-8046-4BCC-98E9-53EFAD4455DD}" destId="{ACA20061-AA38-482A-B016-2C27712C0F24}" srcOrd="1" destOrd="0" presId="urn:microsoft.com/office/officeart/2018/5/layout/CenteredIconLabelDescriptionList"/>
    <dgm:cxn modelId="{9955506D-BC6B-479B-91F5-83ACBC1CAE9D}" type="presParOf" srcId="{051E74E7-8046-4BCC-98E9-53EFAD4455DD}" destId="{1E31F237-97FB-4CAF-8971-83BFE7792268}" srcOrd="2" destOrd="0" presId="urn:microsoft.com/office/officeart/2018/5/layout/CenteredIconLabelDescriptionList"/>
    <dgm:cxn modelId="{29293AB8-34D3-4F82-93C9-585503E84CA3}" type="presParOf" srcId="{1E31F237-97FB-4CAF-8971-83BFE7792268}" destId="{24F24320-9CC5-4FED-93AD-184618AFF421}" srcOrd="0" destOrd="0" presId="urn:microsoft.com/office/officeart/2018/5/layout/CenteredIconLabelDescriptionList"/>
    <dgm:cxn modelId="{5BAE747F-3207-45A5-B61A-4364AE6829DF}" type="presParOf" srcId="{1E31F237-97FB-4CAF-8971-83BFE7792268}" destId="{CAD5B809-B411-4312-8527-69BC6B3FCEF5}" srcOrd="1" destOrd="0" presId="urn:microsoft.com/office/officeart/2018/5/layout/CenteredIconLabelDescriptionList"/>
    <dgm:cxn modelId="{F5F800EF-EA4F-421E-A8F0-69F846B49746}" type="presParOf" srcId="{1E31F237-97FB-4CAF-8971-83BFE7792268}" destId="{4B8BC506-B207-4173-B746-EB890AF5347F}" srcOrd="2" destOrd="0" presId="urn:microsoft.com/office/officeart/2018/5/layout/CenteredIconLabelDescriptionList"/>
    <dgm:cxn modelId="{B8B22061-EB61-4B26-8F94-355C7996C4CA}" type="presParOf" srcId="{1E31F237-97FB-4CAF-8971-83BFE7792268}" destId="{04218800-DE11-4ACF-B459-A712D4083DAC}" srcOrd="3" destOrd="0" presId="urn:microsoft.com/office/officeart/2018/5/layout/CenteredIconLabelDescriptionList"/>
    <dgm:cxn modelId="{D0196E9A-D4F2-4EF2-9A44-B1F3D48C55E3}" type="presParOf" srcId="{1E31F237-97FB-4CAF-8971-83BFE7792268}" destId="{82CB38B5-95CC-4A5D-B813-308119A35A73}" srcOrd="4" destOrd="0" presId="urn:microsoft.com/office/officeart/2018/5/layout/CenteredIconLabelDescriptionList"/>
    <dgm:cxn modelId="{90414044-4EC0-4E99-AFA3-0C2613A17989}" type="presParOf" srcId="{051E74E7-8046-4BCC-98E9-53EFAD4455DD}" destId="{DBFB365D-3BCF-42BA-A7ED-28E5CD032B83}" srcOrd="3" destOrd="0" presId="urn:microsoft.com/office/officeart/2018/5/layout/CenteredIconLabelDescriptionList"/>
    <dgm:cxn modelId="{FB5AB994-560A-4790-BA06-626D60F7E012}" type="presParOf" srcId="{051E74E7-8046-4BCC-98E9-53EFAD4455DD}" destId="{8F8F5D4C-BA1E-4054-86EC-F936CBE95ADC}" srcOrd="4" destOrd="0" presId="urn:microsoft.com/office/officeart/2018/5/layout/CenteredIconLabelDescriptionList"/>
    <dgm:cxn modelId="{CB155518-882C-4111-B2D3-F4E72CE9BDD1}" type="presParOf" srcId="{8F8F5D4C-BA1E-4054-86EC-F936CBE95ADC}" destId="{D13D1F28-B974-4A6C-BA3D-A41953EFEFBE}" srcOrd="0" destOrd="0" presId="urn:microsoft.com/office/officeart/2018/5/layout/CenteredIconLabelDescriptionList"/>
    <dgm:cxn modelId="{8AA985B1-ACB7-46B0-B7CE-7D05EDA1AFE6}" type="presParOf" srcId="{8F8F5D4C-BA1E-4054-86EC-F936CBE95ADC}" destId="{B5CE4A19-25D2-4615-BC32-1C22178271D2}" srcOrd="1" destOrd="0" presId="urn:microsoft.com/office/officeart/2018/5/layout/CenteredIconLabelDescriptionList"/>
    <dgm:cxn modelId="{BB0771BB-18F9-470E-9000-383EB5865C52}" type="presParOf" srcId="{8F8F5D4C-BA1E-4054-86EC-F936CBE95ADC}" destId="{F7D1A717-DEF3-4132-805D-DC224539C778}" srcOrd="2" destOrd="0" presId="urn:microsoft.com/office/officeart/2018/5/layout/CenteredIconLabelDescriptionList"/>
    <dgm:cxn modelId="{499E8699-C683-4C78-9B75-549C18E0CC06}" type="presParOf" srcId="{8F8F5D4C-BA1E-4054-86EC-F936CBE95ADC}" destId="{8887199C-9350-4ADD-8445-6CCBDA03A59E}" srcOrd="3" destOrd="0" presId="urn:microsoft.com/office/officeart/2018/5/layout/CenteredIconLabelDescriptionList"/>
    <dgm:cxn modelId="{392E8565-E2AF-4038-BA31-3C4FD3596AC5}" type="presParOf" srcId="{8F8F5D4C-BA1E-4054-86EC-F936CBE95ADC}" destId="{04DF6BC6-3196-44C3-8021-6A0754F64D9A}" srcOrd="4" destOrd="0" presId="urn:microsoft.com/office/officeart/2018/5/layout/CenteredIconLabelDescriptionList"/>
    <dgm:cxn modelId="{57E1F4F8-3A0D-4FEF-8D65-7CA1F62FEC2C}" type="presParOf" srcId="{051E74E7-8046-4BCC-98E9-53EFAD4455DD}" destId="{59CCBF4F-04C4-4269-83EE-7BAFDD890D61}" srcOrd="5" destOrd="0" presId="urn:microsoft.com/office/officeart/2018/5/layout/CenteredIconLabelDescriptionList"/>
    <dgm:cxn modelId="{DA774C02-C146-4AA7-83A6-A0B83FEFEF0B}" type="presParOf" srcId="{051E74E7-8046-4BCC-98E9-53EFAD4455DD}" destId="{5E7DA8EF-CD0F-4E3E-8F7B-FE4217CB648F}" srcOrd="6" destOrd="0" presId="urn:microsoft.com/office/officeart/2018/5/layout/CenteredIconLabelDescriptionList"/>
    <dgm:cxn modelId="{0A1A05D4-54E9-4247-9CAC-ED603D0611A0}" type="presParOf" srcId="{5E7DA8EF-CD0F-4E3E-8F7B-FE4217CB648F}" destId="{8C62CC10-1D3F-46BE-9EAA-E92CFD61D18B}" srcOrd="0" destOrd="0" presId="urn:microsoft.com/office/officeart/2018/5/layout/CenteredIconLabelDescriptionList"/>
    <dgm:cxn modelId="{BE836C06-A17A-4790-BE32-747B2453DFA6}" type="presParOf" srcId="{5E7DA8EF-CD0F-4E3E-8F7B-FE4217CB648F}" destId="{0BC7D117-24F4-45E0-AC07-B68E3A5EFB71}" srcOrd="1" destOrd="0" presId="urn:microsoft.com/office/officeart/2018/5/layout/CenteredIconLabelDescriptionList"/>
    <dgm:cxn modelId="{55E2F468-7AE0-4CC9-8B9B-5FE174CC65C7}" type="presParOf" srcId="{5E7DA8EF-CD0F-4E3E-8F7B-FE4217CB648F}" destId="{974D6EA2-B234-4313-B3FF-4CB0499EBD3B}" srcOrd="2" destOrd="0" presId="urn:microsoft.com/office/officeart/2018/5/layout/CenteredIconLabelDescriptionList"/>
    <dgm:cxn modelId="{C4024F87-2332-4807-9A1E-4D45472049B3}" type="presParOf" srcId="{5E7DA8EF-CD0F-4E3E-8F7B-FE4217CB648F}" destId="{72C4052F-BCEA-4F12-9264-C895BFE0CD9C}" srcOrd="3" destOrd="0" presId="urn:microsoft.com/office/officeart/2018/5/layout/CenteredIconLabelDescriptionList"/>
    <dgm:cxn modelId="{3193C31A-1354-4499-8782-3152EAE3655B}" type="presParOf" srcId="{5E7DA8EF-CD0F-4E3E-8F7B-FE4217CB648F}" destId="{B904912D-54B1-4644-98A7-009417680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A9C82-3B14-4DF9-A670-0BB340BC061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F9FC379-D607-4672-9C3E-34DC417392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מעבד</a:t>
          </a:r>
          <a:endParaRPr lang="en-US"/>
        </a:p>
      </dgm:t>
    </dgm:pt>
    <dgm:pt modelId="{3C4DE2F9-932D-4B39-B86D-45663DD4ABE6}" type="parTrans" cxnId="{20534D56-4370-4B91-AB25-E79ACF88FD58}">
      <dgm:prSet/>
      <dgm:spPr/>
      <dgm:t>
        <a:bodyPr/>
        <a:lstStyle/>
        <a:p>
          <a:endParaRPr lang="en-US"/>
        </a:p>
      </dgm:t>
    </dgm:pt>
    <dgm:pt modelId="{4E894CD5-154A-4FAC-BBD4-5B1CF10BA107}" type="sibTrans" cxnId="{20534D56-4370-4B91-AB25-E79ACF88FD58}">
      <dgm:prSet/>
      <dgm:spPr/>
      <dgm:t>
        <a:bodyPr/>
        <a:lstStyle/>
        <a:p>
          <a:endParaRPr lang="en-US"/>
        </a:p>
      </dgm:t>
    </dgm:pt>
    <dgm:pt modelId="{E5045BFD-69D5-4550-9EA6-708A56F7A79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מהירות </a:t>
          </a:r>
          <a:r>
            <a:rPr lang="en-US" b="1" dirty="0"/>
            <a:t>CPU</a:t>
          </a:r>
          <a:endParaRPr lang="en-US" dirty="0"/>
        </a:p>
      </dgm:t>
    </dgm:pt>
    <dgm:pt modelId="{EBBF3A54-BE62-4B2E-8522-6EFC14C00225}" type="parTrans" cxnId="{D1855141-194D-4AE2-98F2-67980287C9F0}">
      <dgm:prSet/>
      <dgm:spPr/>
      <dgm:t>
        <a:bodyPr/>
        <a:lstStyle/>
        <a:p>
          <a:endParaRPr lang="en-US"/>
        </a:p>
      </dgm:t>
    </dgm:pt>
    <dgm:pt modelId="{ACFCBB3C-3626-479F-B14C-A60F2C5A9ECA}" type="sibTrans" cxnId="{D1855141-194D-4AE2-98F2-67980287C9F0}">
      <dgm:prSet/>
      <dgm:spPr/>
      <dgm:t>
        <a:bodyPr/>
        <a:lstStyle/>
        <a:p>
          <a:endParaRPr lang="en-US"/>
        </a:p>
      </dgm:t>
    </dgm:pt>
    <dgm:pt modelId="{B870F24C-CC4D-4703-B5C2-5DCC8915F3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 dirty="0"/>
            <a:t>זיכרון</a:t>
          </a:r>
          <a:endParaRPr lang="en-US" dirty="0"/>
        </a:p>
      </dgm:t>
    </dgm:pt>
    <dgm:pt modelId="{9CAAA10E-2A99-4250-A2F8-9CCAA03B8A7F}" type="parTrans" cxnId="{20288C76-79B6-46BC-8CD8-EA4E53B0DF40}">
      <dgm:prSet/>
      <dgm:spPr/>
      <dgm:t>
        <a:bodyPr/>
        <a:lstStyle/>
        <a:p>
          <a:endParaRPr lang="en-US"/>
        </a:p>
      </dgm:t>
    </dgm:pt>
    <dgm:pt modelId="{3DF628DB-4A93-4B65-A4F5-902351D72600}" type="sibTrans" cxnId="{20288C76-79B6-46BC-8CD8-EA4E53B0DF40}">
      <dgm:prSet/>
      <dgm:spPr/>
      <dgm:t>
        <a:bodyPr/>
        <a:lstStyle/>
        <a:p>
          <a:endParaRPr lang="en-US"/>
        </a:p>
      </dgm:t>
    </dgm:pt>
    <dgm:pt modelId="{0253F551-F78B-4AAD-9F81-C9071CA84571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מהירות</a:t>
          </a:r>
          <a:endParaRPr lang="en-US" dirty="0"/>
        </a:p>
      </dgm:t>
    </dgm:pt>
    <dgm:pt modelId="{09CF2423-EB9E-470C-8572-0285F553A849}" type="parTrans" cxnId="{582EB5C5-72F6-4967-8451-0476FCCF28D2}">
      <dgm:prSet/>
      <dgm:spPr/>
      <dgm:t>
        <a:bodyPr/>
        <a:lstStyle/>
        <a:p>
          <a:endParaRPr lang="en-US"/>
        </a:p>
      </dgm:t>
    </dgm:pt>
    <dgm:pt modelId="{1A579E27-1E8C-4B2B-9A0B-C77376EA4595}" type="sibTrans" cxnId="{582EB5C5-72F6-4967-8451-0476FCCF28D2}">
      <dgm:prSet/>
      <dgm:spPr/>
      <dgm:t>
        <a:bodyPr/>
        <a:lstStyle/>
        <a:p>
          <a:endParaRPr lang="en-US"/>
        </a:p>
      </dgm:t>
    </dgm:pt>
    <dgm:pt modelId="{5D8C9DEC-CB7A-4A8F-A0EC-4E902B1BEF28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גודל קיים</a:t>
          </a:r>
          <a:endParaRPr lang="en-US" dirty="0"/>
        </a:p>
      </dgm:t>
    </dgm:pt>
    <dgm:pt modelId="{08668C93-AAC4-4B81-88D3-677EE575A941}" type="parTrans" cxnId="{58C44C89-22AC-4268-8A74-18153FC0895F}">
      <dgm:prSet/>
      <dgm:spPr/>
      <dgm:t>
        <a:bodyPr/>
        <a:lstStyle/>
        <a:p>
          <a:endParaRPr lang="en-US"/>
        </a:p>
      </dgm:t>
    </dgm:pt>
    <dgm:pt modelId="{D2888390-6B1E-4FF9-90F1-EEC06342A46F}" type="sibTrans" cxnId="{58C44C89-22AC-4268-8A74-18153FC0895F}">
      <dgm:prSet/>
      <dgm:spPr/>
      <dgm:t>
        <a:bodyPr/>
        <a:lstStyle/>
        <a:p>
          <a:endParaRPr lang="en-US"/>
        </a:p>
      </dgm:t>
    </dgm:pt>
    <dgm:pt modelId="{BB7ADCEF-B0FD-4DDA-AFF5-B43A6779B1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דיסק קשיח</a:t>
          </a:r>
          <a:endParaRPr lang="en-US"/>
        </a:p>
      </dgm:t>
    </dgm:pt>
    <dgm:pt modelId="{CC77A659-68DE-4CDE-8316-8D273383180A}" type="parTrans" cxnId="{CEAB0A62-AAFB-48D8-8955-244A6902B474}">
      <dgm:prSet/>
      <dgm:spPr/>
      <dgm:t>
        <a:bodyPr/>
        <a:lstStyle/>
        <a:p>
          <a:endParaRPr lang="en-US"/>
        </a:p>
      </dgm:t>
    </dgm:pt>
    <dgm:pt modelId="{635B19E5-537B-4362-868B-AAF058F794A7}" type="sibTrans" cxnId="{CEAB0A62-AAFB-48D8-8955-244A6902B474}">
      <dgm:prSet/>
      <dgm:spPr/>
      <dgm:t>
        <a:bodyPr/>
        <a:lstStyle/>
        <a:p>
          <a:endParaRPr lang="en-US"/>
        </a:p>
      </dgm:t>
    </dgm:pt>
    <dgm:pt modelId="{2812BA67-FF20-44A2-ADB8-96E80E4FEBF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מגבלת נפח דיסק קיים</a:t>
          </a:r>
        </a:p>
        <a:p>
          <a:pPr>
            <a:lnSpc>
              <a:spcPct val="100000"/>
            </a:lnSpc>
          </a:pPr>
          <a:r>
            <a:rPr lang="he-IL" b="1" dirty="0"/>
            <a:t>מגבלות נפח דיסק מקסימלי</a:t>
          </a:r>
          <a:endParaRPr lang="en-US" dirty="0"/>
        </a:p>
      </dgm:t>
    </dgm:pt>
    <dgm:pt modelId="{697D5203-51BD-4651-8C9C-FA3D408227E4}" type="parTrans" cxnId="{00879AF5-32B0-4706-9706-3F73BF8EBA2C}">
      <dgm:prSet/>
      <dgm:spPr/>
      <dgm:t>
        <a:bodyPr/>
        <a:lstStyle/>
        <a:p>
          <a:endParaRPr lang="en-US"/>
        </a:p>
      </dgm:t>
    </dgm:pt>
    <dgm:pt modelId="{FFEC14B8-5548-4713-B749-90B9936BD7B4}" type="sibTrans" cxnId="{00879AF5-32B0-4706-9706-3F73BF8EBA2C}">
      <dgm:prSet/>
      <dgm:spPr/>
      <dgm:t>
        <a:bodyPr/>
        <a:lstStyle/>
        <a:p>
          <a:endParaRPr lang="en-US"/>
        </a:p>
      </dgm:t>
    </dgm:pt>
    <dgm:pt modelId="{75FBCD79-55E3-4D9D-8C86-C63491278B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תצוגה</a:t>
          </a:r>
          <a:endParaRPr lang="en-US"/>
        </a:p>
      </dgm:t>
    </dgm:pt>
    <dgm:pt modelId="{CA75C0AA-6A38-4AD1-A80E-B9705157A1FD}" type="parTrans" cxnId="{6EFB3867-5B40-4B00-95BD-8773A8EDFA8D}">
      <dgm:prSet/>
      <dgm:spPr/>
      <dgm:t>
        <a:bodyPr/>
        <a:lstStyle/>
        <a:p>
          <a:endParaRPr lang="en-US"/>
        </a:p>
      </dgm:t>
    </dgm:pt>
    <dgm:pt modelId="{6F897365-44F2-4E43-8DBD-625C30322073}" type="sibTrans" cxnId="{6EFB3867-5B40-4B00-95BD-8773A8EDFA8D}">
      <dgm:prSet/>
      <dgm:spPr/>
      <dgm:t>
        <a:bodyPr/>
        <a:lstStyle/>
        <a:p>
          <a:endParaRPr lang="en-US"/>
        </a:p>
      </dgm:t>
    </dgm:pt>
    <dgm:pt modelId="{2D1C6E56-18E9-4486-B583-828E0293DECB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dirty="0"/>
            <a:t>מגבלות רזולוציה</a:t>
          </a:r>
          <a:endParaRPr lang="en-US" dirty="0"/>
        </a:p>
      </dgm:t>
    </dgm:pt>
    <dgm:pt modelId="{E39EF369-753D-4F1C-91A9-2CFA20EFA9AB}" type="parTrans" cxnId="{7BBDA2EA-E1EB-4C13-B44F-8C47DD0E5923}">
      <dgm:prSet/>
      <dgm:spPr/>
      <dgm:t>
        <a:bodyPr/>
        <a:lstStyle/>
        <a:p>
          <a:endParaRPr lang="en-US"/>
        </a:p>
      </dgm:t>
    </dgm:pt>
    <dgm:pt modelId="{4C36021F-20F1-4F3B-9E87-DEB4C02353D9}" type="sibTrans" cxnId="{7BBDA2EA-E1EB-4C13-B44F-8C47DD0E5923}">
      <dgm:prSet/>
      <dgm:spPr/>
      <dgm:t>
        <a:bodyPr/>
        <a:lstStyle/>
        <a:p>
          <a:endParaRPr lang="en-US"/>
        </a:p>
      </dgm:t>
    </dgm:pt>
    <dgm:pt modelId="{051E74E7-8046-4BCC-98E9-53EFAD4455DD}" type="pres">
      <dgm:prSet presAssocID="{030A9C82-3B14-4DF9-A670-0BB340BC0619}" presName="root" presStyleCnt="0">
        <dgm:presLayoutVars>
          <dgm:dir/>
          <dgm:resizeHandles val="exact"/>
        </dgm:presLayoutVars>
      </dgm:prSet>
      <dgm:spPr/>
    </dgm:pt>
    <dgm:pt modelId="{0F5A4B5D-7A5F-4A96-B1AE-4BE8AB230576}" type="pres">
      <dgm:prSet presAssocID="{6F9FC379-D607-4672-9C3E-34DC4173922F}" presName="compNode" presStyleCnt="0"/>
      <dgm:spPr/>
    </dgm:pt>
    <dgm:pt modelId="{C6C28E1E-7A78-4FBE-8BE9-7663AB88E29B}" type="pres">
      <dgm:prSet presAssocID="{6F9FC379-D607-4672-9C3E-34DC417392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B153FC-ACAF-4D5E-85D7-30B62CE61B8A}" type="pres">
      <dgm:prSet presAssocID="{6F9FC379-D607-4672-9C3E-34DC4173922F}" presName="iconSpace" presStyleCnt="0"/>
      <dgm:spPr/>
    </dgm:pt>
    <dgm:pt modelId="{A8D8D0D9-469A-4746-94A4-CC88F6558BC2}" type="pres">
      <dgm:prSet presAssocID="{6F9FC379-D607-4672-9C3E-34DC4173922F}" presName="parTx" presStyleLbl="revTx" presStyleIdx="0" presStyleCnt="8">
        <dgm:presLayoutVars>
          <dgm:chMax val="0"/>
          <dgm:chPref val="0"/>
        </dgm:presLayoutVars>
      </dgm:prSet>
      <dgm:spPr/>
    </dgm:pt>
    <dgm:pt modelId="{8BAE2EF1-6B6F-4B2A-A1E8-4D7B7B5C6B52}" type="pres">
      <dgm:prSet presAssocID="{6F9FC379-D607-4672-9C3E-34DC4173922F}" presName="txSpace" presStyleCnt="0"/>
      <dgm:spPr/>
    </dgm:pt>
    <dgm:pt modelId="{A0A184B3-15E7-4E35-899F-B3D8448BC81B}" type="pres">
      <dgm:prSet presAssocID="{6F9FC379-D607-4672-9C3E-34DC4173922F}" presName="desTx" presStyleLbl="revTx" presStyleIdx="1" presStyleCnt="8">
        <dgm:presLayoutVars/>
      </dgm:prSet>
      <dgm:spPr/>
    </dgm:pt>
    <dgm:pt modelId="{ACA20061-AA38-482A-B016-2C27712C0F24}" type="pres">
      <dgm:prSet presAssocID="{4E894CD5-154A-4FAC-BBD4-5B1CF10BA107}" presName="sibTrans" presStyleCnt="0"/>
      <dgm:spPr/>
    </dgm:pt>
    <dgm:pt modelId="{1E31F237-97FB-4CAF-8971-83BFE7792268}" type="pres">
      <dgm:prSet presAssocID="{B870F24C-CC4D-4703-B5C2-5DCC8915F346}" presName="compNode" presStyleCnt="0"/>
      <dgm:spPr/>
    </dgm:pt>
    <dgm:pt modelId="{24F24320-9CC5-4FED-93AD-184618AFF421}" type="pres">
      <dgm:prSet presAssocID="{B870F24C-CC4D-4703-B5C2-5DCC8915F3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פרים"/>
        </a:ext>
      </dgm:extLst>
    </dgm:pt>
    <dgm:pt modelId="{CAD5B809-B411-4312-8527-69BC6B3FCEF5}" type="pres">
      <dgm:prSet presAssocID="{B870F24C-CC4D-4703-B5C2-5DCC8915F346}" presName="iconSpace" presStyleCnt="0"/>
      <dgm:spPr/>
    </dgm:pt>
    <dgm:pt modelId="{4B8BC506-B207-4173-B746-EB890AF5347F}" type="pres">
      <dgm:prSet presAssocID="{B870F24C-CC4D-4703-B5C2-5DCC8915F346}" presName="parTx" presStyleLbl="revTx" presStyleIdx="2" presStyleCnt="8">
        <dgm:presLayoutVars>
          <dgm:chMax val="0"/>
          <dgm:chPref val="0"/>
        </dgm:presLayoutVars>
      </dgm:prSet>
      <dgm:spPr/>
    </dgm:pt>
    <dgm:pt modelId="{04218800-DE11-4ACF-B459-A712D4083DAC}" type="pres">
      <dgm:prSet presAssocID="{B870F24C-CC4D-4703-B5C2-5DCC8915F346}" presName="txSpace" presStyleCnt="0"/>
      <dgm:spPr/>
    </dgm:pt>
    <dgm:pt modelId="{82CB38B5-95CC-4A5D-B813-308119A35A73}" type="pres">
      <dgm:prSet presAssocID="{B870F24C-CC4D-4703-B5C2-5DCC8915F346}" presName="desTx" presStyleLbl="revTx" presStyleIdx="3" presStyleCnt="8">
        <dgm:presLayoutVars/>
      </dgm:prSet>
      <dgm:spPr/>
    </dgm:pt>
    <dgm:pt modelId="{DBFB365D-3BCF-42BA-A7ED-28E5CD032B83}" type="pres">
      <dgm:prSet presAssocID="{3DF628DB-4A93-4B65-A4F5-902351D72600}" presName="sibTrans" presStyleCnt="0"/>
      <dgm:spPr/>
    </dgm:pt>
    <dgm:pt modelId="{8F8F5D4C-BA1E-4054-86EC-F936CBE95ADC}" type="pres">
      <dgm:prSet presAssocID="{BB7ADCEF-B0FD-4DDA-AFF5-B43A6779B155}" presName="compNode" presStyleCnt="0"/>
      <dgm:spPr/>
    </dgm:pt>
    <dgm:pt modelId="{D13D1F28-B974-4A6C-BA3D-A41953EFEFBE}" type="pres">
      <dgm:prSet presAssocID="{BB7ADCEF-B0FD-4DDA-AFF5-B43A6779B1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CE4A19-25D2-4615-BC32-1C22178271D2}" type="pres">
      <dgm:prSet presAssocID="{BB7ADCEF-B0FD-4DDA-AFF5-B43A6779B155}" presName="iconSpace" presStyleCnt="0"/>
      <dgm:spPr/>
    </dgm:pt>
    <dgm:pt modelId="{F7D1A717-DEF3-4132-805D-DC224539C778}" type="pres">
      <dgm:prSet presAssocID="{BB7ADCEF-B0FD-4DDA-AFF5-B43A6779B155}" presName="parTx" presStyleLbl="revTx" presStyleIdx="4" presStyleCnt="8">
        <dgm:presLayoutVars>
          <dgm:chMax val="0"/>
          <dgm:chPref val="0"/>
        </dgm:presLayoutVars>
      </dgm:prSet>
      <dgm:spPr/>
    </dgm:pt>
    <dgm:pt modelId="{8887199C-9350-4ADD-8445-6CCBDA03A59E}" type="pres">
      <dgm:prSet presAssocID="{BB7ADCEF-B0FD-4DDA-AFF5-B43A6779B155}" presName="txSpace" presStyleCnt="0"/>
      <dgm:spPr/>
    </dgm:pt>
    <dgm:pt modelId="{04DF6BC6-3196-44C3-8021-6A0754F64D9A}" type="pres">
      <dgm:prSet presAssocID="{BB7ADCEF-B0FD-4DDA-AFF5-B43A6779B155}" presName="desTx" presStyleLbl="revTx" presStyleIdx="5" presStyleCnt="8">
        <dgm:presLayoutVars/>
      </dgm:prSet>
      <dgm:spPr/>
    </dgm:pt>
    <dgm:pt modelId="{59CCBF4F-04C4-4269-83EE-7BAFDD890D61}" type="pres">
      <dgm:prSet presAssocID="{635B19E5-537B-4362-868B-AAF058F794A7}" presName="sibTrans" presStyleCnt="0"/>
      <dgm:spPr/>
    </dgm:pt>
    <dgm:pt modelId="{5E7DA8EF-CD0F-4E3E-8F7B-FE4217CB648F}" type="pres">
      <dgm:prSet presAssocID="{75FBCD79-55E3-4D9D-8C86-C63491278B8F}" presName="compNode" presStyleCnt="0"/>
      <dgm:spPr/>
    </dgm:pt>
    <dgm:pt modelId="{8C62CC10-1D3F-46BE-9EAA-E92CFD61D18B}" type="pres">
      <dgm:prSet presAssocID="{75FBCD79-55E3-4D9D-8C86-C63491278B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צג"/>
        </a:ext>
      </dgm:extLst>
    </dgm:pt>
    <dgm:pt modelId="{0BC7D117-24F4-45E0-AC07-B68E3A5EFB71}" type="pres">
      <dgm:prSet presAssocID="{75FBCD79-55E3-4D9D-8C86-C63491278B8F}" presName="iconSpace" presStyleCnt="0"/>
      <dgm:spPr/>
    </dgm:pt>
    <dgm:pt modelId="{974D6EA2-B234-4313-B3FF-4CB0499EBD3B}" type="pres">
      <dgm:prSet presAssocID="{75FBCD79-55E3-4D9D-8C86-C63491278B8F}" presName="parTx" presStyleLbl="revTx" presStyleIdx="6" presStyleCnt="8">
        <dgm:presLayoutVars>
          <dgm:chMax val="0"/>
          <dgm:chPref val="0"/>
        </dgm:presLayoutVars>
      </dgm:prSet>
      <dgm:spPr/>
    </dgm:pt>
    <dgm:pt modelId="{72C4052F-BCEA-4F12-9264-C895BFE0CD9C}" type="pres">
      <dgm:prSet presAssocID="{75FBCD79-55E3-4D9D-8C86-C63491278B8F}" presName="txSpace" presStyleCnt="0"/>
      <dgm:spPr/>
    </dgm:pt>
    <dgm:pt modelId="{B904912D-54B1-4644-98A7-009417680257}" type="pres">
      <dgm:prSet presAssocID="{75FBCD79-55E3-4D9D-8C86-C63491278B8F}" presName="desTx" presStyleLbl="revTx" presStyleIdx="7" presStyleCnt="8">
        <dgm:presLayoutVars/>
      </dgm:prSet>
      <dgm:spPr/>
    </dgm:pt>
  </dgm:ptLst>
  <dgm:cxnLst>
    <dgm:cxn modelId="{CE8A2C26-E9E5-434D-9A4F-ABE913BDA0C0}" type="presOf" srcId="{5D8C9DEC-CB7A-4A8F-A0EC-4E902B1BEF28}" destId="{82CB38B5-95CC-4A5D-B813-308119A35A73}" srcOrd="0" destOrd="1" presId="urn:microsoft.com/office/officeart/2018/5/layout/CenteredIconLabelDescriptionList"/>
    <dgm:cxn modelId="{8D822A2F-6F18-4BDC-B430-4E4C4BF8441D}" type="presOf" srcId="{0253F551-F78B-4AAD-9F81-C9071CA84571}" destId="{82CB38B5-95CC-4A5D-B813-308119A35A73}" srcOrd="0" destOrd="0" presId="urn:microsoft.com/office/officeart/2018/5/layout/CenteredIconLabelDescriptionList"/>
    <dgm:cxn modelId="{7EE90F40-F8BE-40C9-B37B-F487F3A89E69}" type="presOf" srcId="{030A9C82-3B14-4DF9-A670-0BB340BC0619}" destId="{051E74E7-8046-4BCC-98E9-53EFAD4455DD}" srcOrd="0" destOrd="0" presId="urn:microsoft.com/office/officeart/2018/5/layout/CenteredIconLabelDescriptionList"/>
    <dgm:cxn modelId="{D1855141-194D-4AE2-98F2-67980287C9F0}" srcId="{6F9FC379-D607-4672-9C3E-34DC4173922F}" destId="{E5045BFD-69D5-4550-9EA6-708A56F7A795}" srcOrd="0" destOrd="0" parTransId="{EBBF3A54-BE62-4B2E-8522-6EFC14C00225}" sibTransId="{ACFCBB3C-3626-479F-B14C-A60F2C5A9ECA}"/>
    <dgm:cxn modelId="{CEAB0A62-AAFB-48D8-8955-244A6902B474}" srcId="{030A9C82-3B14-4DF9-A670-0BB340BC0619}" destId="{BB7ADCEF-B0FD-4DDA-AFF5-B43A6779B155}" srcOrd="2" destOrd="0" parTransId="{CC77A659-68DE-4CDE-8316-8D273383180A}" sibTransId="{635B19E5-537B-4362-868B-AAF058F794A7}"/>
    <dgm:cxn modelId="{813FD142-ADAA-4A7B-87F5-EB23CC25C861}" type="presOf" srcId="{E5045BFD-69D5-4550-9EA6-708A56F7A795}" destId="{A0A184B3-15E7-4E35-899F-B3D8448BC81B}" srcOrd="0" destOrd="0" presId="urn:microsoft.com/office/officeart/2018/5/layout/CenteredIconLabelDescriptionList"/>
    <dgm:cxn modelId="{E90C2544-8713-4AA8-8204-C702AD0C1A1C}" type="presOf" srcId="{2D1C6E56-18E9-4486-B583-828E0293DECB}" destId="{B904912D-54B1-4644-98A7-009417680257}" srcOrd="0" destOrd="0" presId="urn:microsoft.com/office/officeart/2018/5/layout/CenteredIconLabelDescriptionList"/>
    <dgm:cxn modelId="{6EFB3867-5B40-4B00-95BD-8773A8EDFA8D}" srcId="{030A9C82-3B14-4DF9-A670-0BB340BC0619}" destId="{75FBCD79-55E3-4D9D-8C86-C63491278B8F}" srcOrd="3" destOrd="0" parTransId="{CA75C0AA-6A38-4AD1-A80E-B9705157A1FD}" sibTransId="{6F897365-44F2-4E43-8DBD-625C30322073}"/>
    <dgm:cxn modelId="{20534D56-4370-4B91-AB25-E79ACF88FD58}" srcId="{030A9C82-3B14-4DF9-A670-0BB340BC0619}" destId="{6F9FC379-D607-4672-9C3E-34DC4173922F}" srcOrd="0" destOrd="0" parTransId="{3C4DE2F9-932D-4B39-B86D-45663DD4ABE6}" sibTransId="{4E894CD5-154A-4FAC-BBD4-5B1CF10BA107}"/>
    <dgm:cxn modelId="{20288C76-79B6-46BC-8CD8-EA4E53B0DF40}" srcId="{030A9C82-3B14-4DF9-A670-0BB340BC0619}" destId="{B870F24C-CC4D-4703-B5C2-5DCC8915F346}" srcOrd="1" destOrd="0" parTransId="{9CAAA10E-2A99-4250-A2F8-9CCAA03B8A7F}" sibTransId="{3DF628DB-4A93-4B65-A4F5-902351D72600}"/>
    <dgm:cxn modelId="{58C44C89-22AC-4268-8A74-18153FC0895F}" srcId="{B870F24C-CC4D-4703-B5C2-5DCC8915F346}" destId="{5D8C9DEC-CB7A-4A8F-A0EC-4E902B1BEF28}" srcOrd="1" destOrd="0" parTransId="{08668C93-AAC4-4B81-88D3-677EE575A941}" sibTransId="{D2888390-6B1E-4FF9-90F1-EEC06342A46F}"/>
    <dgm:cxn modelId="{71108A9A-550F-4C5A-8FB6-25BFFD7E859C}" type="presOf" srcId="{B870F24C-CC4D-4703-B5C2-5DCC8915F346}" destId="{4B8BC506-B207-4173-B746-EB890AF5347F}" srcOrd="0" destOrd="0" presId="urn:microsoft.com/office/officeart/2018/5/layout/CenteredIconLabelDescriptionList"/>
    <dgm:cxn modelId="{AC3C08B4-B97A-4C7D-926B-53FAA24B0966}" type="presOf" srcId="{6F9FC379-D607-4672-9C3E-34DC4173922F}" destId="{A8D8D0D9-469A-4746-94A4-CC88F6558BC2}" srcOrd="0" destOrd="0" presId="urn:microsoft.com/office/officeart/2018/5/layout/CenteredIconLabelDescriptionList"/>
    <dgm:cxn modelId="{5618B1B9-AC97-4D11-8E9E-E130CFCB20F3}" type="presOf" srcId="{2812BA67-FF20-44A2-ADB8-96E80E4FEBF3}" destId="{04DF6BC6-3196-44C3-8021-6A0754F64D9A}" srcOrd="0" destOrd="0" presId="urn:microsoft.com/office/officeart/2018/5/layout/CenteredIconLabelDescriptionList"/>
    <dgm:cxn modelId="{582EB5C5-72F6-4967-8451-0476FCCF28D2}" srcId="{B870F24C-CC4D-4703-B5C2-5DCC8915F346}" destId="{0253F551-F78B-4AAD-9F81-C9071CA84571}" srcOrd="0" destOrd="0" parTransId="{09CF2423-EB9E-470C-8572-0285F553A849}" sibTransId="{1A579E27-1E8C-4B2B-9A0B-C77376EA4595}"/>
    <dgm:cxn modelId="{5F6C11DB-C9B3-41AC-9BB0-1BFAF7D492FE}" type="presOf" srcId="{BB7ADCEF-B0FD-4DDA-AFF5-B43A6779B155}" destId="{F7D1A717-DEF3-4132-805D-DC224539C778}" srcOrd="0" destOrd="0" presId="urn:microsoft.com/office/officeart/2018/5/layout/CenteredIconLabelDescriptionList"/>
    <dgm:cxn modelId="{7BBDA2EA-E1EB-4C13-B44F-8C47DD0E5923}" srcId="{75FBCD79-55E3-4D9D-8C86-C63491278B8F}" destId="{2D1C6E56-18E9-4486-B583-828E0293DECB}" srcOrd="0" destOrd="0" parTransId="{E39EF369-753D-4F1C-91A9-2CFA20EFA9AB}" sibTransId="{4C36021F-20F1-4F3B-9E87-DEB4C02353D9}"/>
    <dgm:cxn modelId="{00879AF5-32B0-4706-9706-3F73BF8EBA2C}" srcId="{BB7ADCEF-B0FD-4DDA-AFF5-B43A6779B155}" destId="{2812BA67-FF20-44A2-ADB8-96E80E4FEBF3}" srcOrd="0" destOrd="0" parTransId="{697D5203-51BD-4651-8C9C-FA3D408227E4}" sibTransId="{FFEC14B8-5548-4713-B749-90B9936BD7B4}"/>
    <dgm:cxn modelId="{542CE5FA-BE4E-40F3-A42F-6E90C72D9F51}" type="presOf" srcId="{75FBCD79-55E3-4D9D-8C86-C63491278B8F}" destId="{974D6EA2-B234-4313-B3FF-4CB0499EBD3B}" srcOrd="0" destOrd="0" presId="urn:microsoft.com/office/officeart/2018/5/layout/CenteredIconLabelDescriptionList"/>
    <dgm:cxn modelId="{A46A4E1D-47EC-4AEF-8648-DE07925A72E3}" type="presParOf" srcId="{051E74E7-8046-4BCC-98E9-53EFAD4455DD}" destId="{0F5A4B5D-7A5F-4A96-B1AE-4BE8AB230576}" srcOrd="0" destOrd="0" presId="urn:microsoft.com/office/officeart/2018/5/layout/CenteredIconLabelDescriptionList"/>
    <dgm:cxn modelId="{BD310C17-B375-452B-AEEA-50AB809246C8}" type="presParOf" srcId="{0F5A4B5D-7A5F-4A96-B1AE-4BE8AB230576}" destId="{C6C28E1E-7A78-4FBE-8BE9-7663AB88E29B}" srcOrd="0" destOrd="0" presId="urn:microsoft.com/office/officeart/2018/5/layout/CenteredIconLabelDescriptionList"/>
    <dgm:cxn modelId="{E3AC67AF-52E8-484E-BA03-F68567427049}" type="presParOf" srcId="{0F5A4B5D-7A5F-4A96-B1AE-4BE8AB230576}" destId="{58B153FC-ACAF-4D5E-85D7-30B62CE61B8A}" srcOrd="1" destOrd="0" presId="urn:microsoft.com/office/officeart/2018/5/layout/CenteredIconLabelDescriptionList"/>
    <dgm:cxn modelId="{C83F3CF0-3465-4658-A063-896E69321FF2}" type="presParOf" srcId="{0F5A4B5D-7A5F-4A96-B1AE-4BE8AB230576}" destId="{A8D8D0D9-469A-4746-94A4-CC88F6558BC2}" srcOrd="2" destOrd="0" presId="urn:microsoft.com/office/officeart/2018/5/layout/CenteredIconLabelDescriptionList"/>
    <dgm:cxn modelId="{EEBA9065-0CB5-47E6-92C3-40C250C24E37}" type="presParOf" srcId="{0F5A4B5D-7A5F-4A96-B1AE-4BE8AB230576}" destId="{8BAE2EF1-6B6F-4B2A-A1E8-4D7B7B5C6B52}" srcOrd="3" destOrd="0" presId="urn:microsoft.com/office/officeart/2018/5/layout/CenteredIconLabelDescriptionList"/>
    <dgm:cxn modelId="{F26BD90A-A3FA-4013-9C1D-2C8FE7CE6C49}" type="presParOf" srcId="{0F5A4B5D-7A5F-4A96-B1AE-4BE8AB230576}" destId="{A0A184B3-15E7-4E35-899F-B3D8448BC81B}" srcOrd="4" destOrd="0" presId="urn:microsoft.com/office/officeart/2018/5/layout/CenteredIconLabelDescriptionList"/>
    <dgm:cxn modelId="{7EB7E15F-C147-426B-98EE-2CCA2A6BF433}" type="presParOf" srcId="{051E74E7-8046-4BCC-98E9-53EFAD4455DD}" destId="{ACA20061-AA38-482A-B016-2C27712C0F24}" srcOrd="1" destOrd="0" presId="urn:microsoft.com/office/officeart/2018/5/layout/CenteredIconLabelDescriptionList"/>
    <dgm:cxn modelId="{9955506D-BC6B-479B-91F5-83ACBC1CAE9D}" type="presParOf" srcId="{051E74E7-8046-4BCC-98E9-53EFAD4455DD}" destId="{1E31F237-97FB-4CAF-8971-83BFE7792268}" srcOrd="2" destOrd="0" presId="urn:microsoft.com/office/officeart/2018/5/layout/CenteredIconLabelDescriptionList"/>
    <dgm:cxn modelId="{29293AB8-34D3-4F82-93C9-585503E84CA3}" type="presParOf" srcId="{1E31F237-97FB-4CAF-8971-83BFE7792268}" destId="{24F24320-9CC5-4FED-93AD-184618AFF421}" srcOrd="0" destOrd="0" presId="urn:microsoft.com/office/officeart/2018/5/layout/CenteredIconLabelDescriptionList"/>
    <dgm:cxn modelId="{5BAE747F-3207-45A5-B61A-4364AE6829DF}" type="presParOf" srcId="{1E31F237-97FB-4CAF-8971-83BFE7792268}" destId="{CAD5B809-B411-4312-8527-69BC6B3FCEF5}" srcOrd="1" destOrd="0" presId="urn:microsoft.com/office/officeart/2018/5/layout/CenteredIconLabelDescriptionList"/>
    <dgm:cxn modelId="{F5F800EF-EA4F-421E-A8F0-69F846B49746}" type="presParOf" srcId="{1E31F237-97FB-4CAF-8971-83BFE7792268}" destId="{4B8BC506-B207-4173-B746-EB890AF5347F}" srcOrd="2" destOrd="0" presId="urn:microsoft.com/office/officeart/2018/5/layout/CenteredIconLabelDescriptionList"/>
    <dgm:cxn modelId="{B8B22061-EB61-4B26-8F94-355C7996C4CA}" type="presParOf" srcId="{1E31F237-97FB-4CAF-8971-83BFE7792268}" destId="{04218800-DE11-4ACF-B459-A712D4083DAC}" srcOrd="3" destOrd="0" presId="urn:microsoft.com/office/officeart/2018/5/layout/CenteredIconLabelDescriptionList"/>
    <dgm:cxn modelId="{D0196E9A-D4F2-4EF2-9A44-B1F3D48C55E3}" type="presParOf" srcId="{1E31F237-97FB-4CAF-8971-83BFE7792268}" destId="{82CB38B5-95CC-4A5D-B813-308119A35A73}" srcOrd="4" destOrd="0" presId="urn:microsoft.com/office/officeart/2018/5/layout/CenteredIconLabelDescriptionList"/>
    <dgm:cxn modelId="{90414044-4EC0-4E99-AFA3-0C2613A17989}" type="presParOf" srcId="{051E74E7-8046-4BCC-98E9-53EFAD4455DD}" destId="{DBFB365D-3BCF-42BA-A7ED-28E5CD032B83}" srcOrd="3" destOrd="0" presId="urn:microsoft.com/office/officeart/2018/5/layout/CenteredIconLabelDescriptionList"/>
    <dgm:cxn modelId="{FB5AB994-560A-4790-BA06-626D60F7E012}" type="presParOf" srcId="{051E74E7-8046-4BCC-98E9-53EFAD4455DD}" destId="{8F8F5D4C-BA1E-4054-86EC-F936CBE95ADC}" srcOrd="4" destOrd="0" presId="urn:microsoft.com/office/officeart/2018/5/layout/CenteredIconLabelDescriptionList"/>
    <dgm:cxn modelId="{CB155518-882C-4111-B2D3-F4E72CE9BDD1}" type="presParOf" srcId="{8F8F5D4C-BA1E-4054-86EC-F936CBE95ADC}" destId="{D13D1F28-B974-4A6C-BA3D-A41953EFEFBE}" srcOrd="0" destOrd="0" presId="urn:microsoft.com/office/officeart/2018/5/layout/CenteredIconLabelDescriptionList"/>
    <dgm:cxn modelId="{8AA985B1-ACB7-46B0-B7CE-7D05EDA1AFE6}" type="presParOf" srcId="{8F8F5D4C-BA1E-4054-86EC-F936CBE95ADC}" destId="{B5CE4A19-25D2-4615-BC32-1C22178271D2}" srcOrd="1" destOrd="0" presId="urn:microsoft.com/office/officeart/2018/5/layout/CenteredIconLabelDescriptionList"/>
    <dgm:cxn modelId="{BB0771BB-18F9-470E-9000-383EB5865C52}" type="presParOf" srcId="{8F8F5D4C-BA1E-4054-86EC-F936CBE95ADC}" destId="{F7D1A717-DEF3-4132-805D-DC224539C778}" srcOrd="2" destOrd="0" presId="urn:microsoft.com/office/officeart/2018/5/layout/CenteredIconLabelDescriptionList"/>
    <dgm:cxn modelId="{499E8699-C683-4C78-9B75-549C18E0CC06}" type="presParOf" srcId="{8F8F5D4C-BA1E-4054-86EC-F936CBE95ADC}" destId="{8887199C-9350-4ADD-8445-6CCBDA03A59E}" srcOrd="3" destOrd="0" presId="urn:microsoft.com/office/officeart/2018/5/layout/CenteredIconLabelDescriptionList"/>
    <dgm:cxn modelId="{392E8565-E2AF-4038-BA31-3C4FD3596AC5}" type="presParOf" srcId="{8F8F5D4C-BA1E-4054-86EC-F936CBE95ADC}" destId="{04DF6BC6-3196-44C3-8021-6A0754F64D9A}" srcOrd="4" destOrd="0" presId="urn:microsoft.com/office/officeart/2018/5/layout/CenteredIconLabelDescriptionList"/>
    <dgm:cxn modelId="{57E1F4F8-3A0D-4FEF-8D65-7CA1F62FEC2C}" type="presParOf" srcId="{051E74E7-8046-4BCC-98E9-53EFAD4455DD}" destId="{59CCBF4F-04C4-4269-83EE-7BAFDD890D61}" srcOrd="5" destOrd="0" presId="urn:microsoft.com/office/officeart/2018/5/layout/CenteredIconLabelDescriptionList"/>
    <dgm:cxn modelId="{DA774C02-C146-4AA7-83A6-A0B83FEFEF0B}" type="presParOf" srcId="{051E74E7-8046-4BCC-98E9-53EFAD4455DD}" destId="{5E7DA8EF-CD0F-4E3E-8F7B-FE4217CB648F}" srcOrd="6" destOrd="0" presId="urn:microsoft.com/office/officeart/2018/5/layout/CenteredIconLabelDescriptionList"/>
    <dgm:cxn modelId="{0A1A05D4-54E9-4247-9CAC-ED603D0611A0}" type="presParOf" srcId="{5E7DA8EF-CD0F-4E3E-8F7B-FE4217CB648F}" destId="{8C62CC10-1D3F-46BE-9EAA-E92CFD61D18B}" srcOrd="0" destOrd="0" presId="urn:microsoft.com/office/officeart/2018/5/layout/CenteredIconLabelDescriptionList"/>
    <dgm:cxn modelId="{BE836C06-A17A-4790-BE32-747B2453DFA6}" type="presParOf" srcId="{5E7DA8EF-CD0F-4E3E-8F7B-FE4217CB648F}" destId="{0BC7D117-24F4-45E0-AC07-B68E3A5EFB71}" srcOrd="1" destOrd="0" presId="urn:microsoft.com/office/officeart/2018/5/layout/CenteredIconLabelDescriptionList"/>
    <dgm:cxn modelId="{55E2F468-7AE0-4CC9-8B9B-5FE174CC65C7}" type="presParOf" srcId="{5E7DA8EF-CD0F-4E3E-8F7B-FE4217CB648F}" destId="{974D6EA2-B234-4313-B3FF-4CB0499EBD3B}" srcOrd="2" destOrd="0" presId="urn:microsoft.com/office/officeart/2018/5/layout/CenteredIconLabelDescriptionList"/>
    <dgm:cxn modelId="{C4024F87-2332-4807-9A1E-4D45472049B3}" type="presParOf" srcId="{5E7DA8EF-CD0F-4E3E-8F7B-FE4217CB648F}" destId="{72C4052F-BCEA-4F12-9264-C895BFE0CD9C}" srcOrd="3" destOrd="0" presId="urn:microsoft.com/office/officeart/2018/5/layout/CenteredIconLabelDescriptionList"/>
    <dgm:cxn modelId="{3193C31A-1354-4499-8782-3152EAE3655B}" type="presParOf" srcId="{5E7DA8EF-CD0F-4E3E-8F7B-FE4217CB648F}" destId="{B904912D-54B1-4644-98A7-009417680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F6F0CD-8519-401C-9D7A-680DFAE6E51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4EE3B5-70F3-4FC5-8AF8-E71C1B4572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קלט פלט מבוסס פורטים</a:t>
          </a:r>
          <a:endParaRPr lang="en-US"/>
        </a:p>
      </dgm:t>
    </dgm:pt>
    <dgm:pt modelId="{9EF13DD4-2CC3-445B-9CF0-CE1A31241029}" type="parTrans" cxnId="{D8B445BF-A949-4F5D-97F8-27AD9A8D2913}">
      <dgm:prSet/>
      <dgm:spPr/>
      <dgm:t>
        <a:bodyPr/>
        <a:lstStyle/>
        <a:p>
          <a:endParaRPr lang="en-US"/>
        </a:p>
      </dgm:t>
    </dgm:pt>
    <dgm:pt modelId="{D34A84EE-6272-45F5-8F09-D970E8E62E5A}" type="sibTrans" cxnId="{D8B445BF-A949-4F5D-97F8-27AD9A8D2913}">
      <dgm:prSet/>
      <dgm:spPr/>
      <dgm:t>
        <a:bodyPr/>
        <a:lstStyle/>
        <a:p>
          <a:endParaRPr lang="en-US"/>
        </a:p>
      </dgm:t>
    </dgm:pt>
    <dgm:pt modelId="{8F3FD85B-2ECA-482C-8536-9DCDE31CA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Port Based I/O</a:t>
          </a:r>
          <a:endParaRPr lang="en-US"/>
        </a:p>
      </dgm:t>
    </dgm:pt>
    <dgm:pt modelId="{F12F13B5-7969-4CDA-B2AB-71AFDA2B4F96}" type="parTrans" cxnId="{0D27F6E8-1D2E-46AC-874A-4413637DDCD6}">
      <dgm:prSet/>
      <dgm:spPr/>
      <dgm:t>
        <a:bodyPr/>
        <a:lstStyle/>
        <a:p>
          <a:endParaRPr lang="en-US"/>
        </a:p>
      </dgm:t>
    </dgm:pt>
    <dgm:pt modelId="{B205FCD9-685B-4828-99DE-D6647C27F0EF}" type="sibTrans" cxnId="{0D27F6E8-1D2E-46AC-874A-4413637DDCD6}">
      <dgm:prSet/>
      <dgm:spPr/>
      <dgm:t>
        <a:bodyPr/>
        <a:lstStyle/>
        <a:p>
          <a:endParaRPr lang="en-US"/>
        </a:p>
      </dgm:t>
    </dgm:pt>
    <dgm:pt modelId="{24007B65-7E92-41BB-8418-C5CC939E1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Separate I/O Address Space</a:t>
          </a:r>
          <a:endParaRPr lang="en-US"/>
        </a:p>
      </dgm:t>
    </dgm:pt>
    <dgm:pt modelId="{46F9339E-AFCA-427C-907B-26B4A6C9AB82}" type="parTrans" cxnId="{4E944B5D-212A-49F4-AEC0-DFBDF9E4A2D4}">
      <dgm:prSet/>
      <dgm:spPr/>
      <dgm:t>
        <a:bodyPr/>
        <a:lstStyle/>
        <a:p>
          <a:endParaRPr lang="en-US"/>
        </a:p>
      </dgm:t>
    </dgm:pt>
    <dgm:pt modelId="{4D18AE3C-405F-441A-9A08-987E5DCC0D58}" type="sibTrans" cxnId="{4E944B5D-212A-49F4-AEC0-DFBDF9E4A2D4}">
      <dgm:prSet/>
      <dgm:spPr/>
      <dgm:t>
        <a:bodyPr/>
        <a:lstStyle/>
        <a:p>
          <a:endParaRPr lang="en-US"/>
        </a:p>
      </dgm:t>
    </dgm:pt>
    <dgm:pt modelId="{1F49E5F0-878D-4E60-B32B-0CA6B5D8BC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קלט פלט מבוסס זיכרון</a:t>
          </a:r>
          <a:endParaRPr lang="en-US"/>
        </a:p>
      </dgm:t>
    </dgm:pt>
    <dgm:pt modelId="{0C0D82F4-09E5-4847-88BD-EF0E6A032A5E}" type="parTrans" cxnId="{2D0E9AF1-2C62-41CD-B314-C4B7345D26FD}">
      <dgm:prSet/>
      <dgm:spPr/>
      <dgm:t>
        <a:bodyPr/>
        <a:lstStyle/>
        <a:p>
          <a:endParaRPr lang="en-US"/>
        </a:p>
      </dgm:t>
    </dgm:pt>
    <dgm:pt modelId="{D0875D2F-BDF3-4439-BBF4-4A858AA34974}" type="sibTrans" cxnId="{2D0E9AF1-2C62-41CD-B314-C4B7345D26FD}">
      <dgm:prSet/>
      <dgm:spPr/>
      <dgm:t>
        <a:bodyPr/>
        <a:lstStyle/>
        <a:p>
          <a:endParaRPr lang="en-US"/>
        </a:p>
      </dgm:t>
    </dgm:pt>
    <dgm:pt modelId="{8C9C3F6A-5A9A-4231-B945-6F2D64D65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Memory Mapped I/O</a:t>
          </a:r>
          <a:endParaRPr lang="en-US"/>
        </a:p>
      </dgm:t>
    </dgm:pt>
    <dgm:pt modelId="{B6477D0F-D0BE-40DE-940E-D0757537FD76}" type="parTrans" cxnId="{072A52EF-0E30-4833-971B-D92D551638D0}">
      <dgm:prSet/>
      <dgm:spPr/>
      <dgm:t>
        <a:bodyPr/>
        <a:lstStyle/>
        <a:p>
          <a:endParaRPr lang="en-US"/>
        </a:p>
      </dgm:t>
    </dgm:pt>
    <dgm:pt modelId="{F59F7CA2-305E-443A-A199-6FC0A271D277}" type="sibTrans" cxnId="{072A52EF-0E30-4833-971B-D92D551638D0}">
      <dgm:prSet/>
      <dgm:spPr/>
      <dgm:t>
        <a:bodyPr/>
        <a:lstStyle/>
        <a:p>
          <a:endParaRPr lang="en-US"/>
        </a:p>
      </dgm:t>
    </dgm:pt>
    <dgm:pt modelId="{1603180F-03FE-4193-B7C8-D9AA1F230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Part of the Physical Memory Address Space</a:t>
          </a:r>
          <a:endParaRPr lang="en-US"/>
        </a:p>
      </dgm:t>
    </dgm:pt>
    <dgm:pt modelId="{50927F24-06FA-4038-9550-8CF24559D7DD}" type="parTrans" cxnId="{2F128463-CD50-465E-9821-F54EE7D88736}">
      <dgm:prSet/>
      <dgm:spPr/>
      <dgm:t>
        <a:bodyPr/>
        <a:lstStyle/>
        <a:p>
          <a:endParaRPr lang="en-US"/>
        </a:p>
      </dgm:t>
    </dgm:pt>
    <dgm:pt modelId="{C6736F8C-293D-470E-8C89-CCA023BB7E73}" type="sibTrans" cxnId="{2F128463-CD50-465E-9821-F54EE7D88736}">
      <dgm:prSet/>
      <dgm:spPr/>
      <dgm:t>
        <a:bodyPr/>
        <a:lstStyle/>
        <a:p>
          <a:endParaRPr lang="en-US"/>
        </a:p>
      </dgm:t>
    </dgm:pt>
    <dgm:pt modelId="{80D68ECD-5EDD-46F8-A6E9-53CE82998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Direct Memory Access (DMA)</a:t>
          </a:r>
          <a:endParaRPr lang="en-US"/>
        </a:p>
      </dgm:t>
    </dgm:pt>
    <dgm:pt modelId="{BB58846B-8BD7-4D6B-B8BE-1FC61A5065E6}" type="parTrans" cxnId="{CA56E404-F118-4851-A084-A7E8F9C8FB66}">
      <dgm:prSet/>
      <dgm:spPr/>
      <dgm:t>
        <a:bodyPr/>
        <a:lstStyle/>
        <a:p>
          <a:endParaRPr lang="en-US"/>
        </a:p>
      </dgm:t>
    </dgm:pt>
    <dgm:pt modelId="{AA441F95-FE88-49D2-B6DB-4E3B5094D30E}" type="sibTrans" cxnId="{CA56E404-F118-4851-A084-A7E8F9C8FB66}">
      <dgm:prSet/>
      <dgm:spPr/>
      <dgm:t>
        <a:bodyPr/>
        <a:lstStyle/>
        <a:p>
          <a:endParaRPr lang="en-US"/>
        </a:p>
      </dgm:t>
    </dgm:pt>
    <dgm:pt modelId="{D7639651-BF75-4B89-BE91-BD6112EF64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b="1"/>
            <a:t>פסיקות</a:t>
          </a:r>
          <a:endParaRPr lang="en-US"/>
        </a:p>
      </dgm:t>
    </dgm:pt>
    <dgm:pt modelId="{1268B128-9F8F-4391-9E27-2617B816C24B}" type="parTrans" cxnId="{2FADF04E-DB05-4791-8AFE-78F9F5473318}">
      <dgm:prSet/>
      <dgm:spPr/>
      <dgm:t>
        <a:bodyPr/>
        <a:lstStyle/>
        <a:p>
          <a:endParaRPr lang="en-US"/>
        </a:p>
      </dgm:t>
    </dgm:pt>
    <dgm:pt modelId="{543498EC-02DB-47DA-9294-1E9C423BE25B}" type="sibTrans" cxnId="{2FADF04E-DB05-4791-8AFE-78F9F5473318}">
      <dgm:prSet/>
      <dgm:spPr/>
      <dgm:t>
        <a:bodyPr/>
        <a:lstStyle/>
        <a:p>
          <a:endParaRPr lang="en-US"/>
        </a:p>
      </dgm:t>
    </dgm:pt>
    <dgm:pt modelId="{DB91F496-8F45-4CA5-9DAC-63E7ACC13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Interrupts</a:t>
          </a:r>
          <a:endParaRPr lang="en-US"/>
        </a:p>
      </dgm:t>
    </dgm:pt>
    <dgm:pt modelId="{1999A55E-0296-4D6B-B30A-D6B860F2BF1D}" type="parTrans" cxnId="{4F471738-12FB-476C-8627-1E01689F6CA7}">
      <dgm:prSet/>
      <dgm:spPr/>
      <dgm:t>
        <a:bodyPr/>
        <a:lstStyle/>
        <a:p>
          <a:endParaRPr lang="en-US"/>
        </a:p>
      </dgm:t>
    </dgm:pt>
    <dgm:pt modelId="{752F5FB2-6260-4C15-83D7-1BF1373FE8FC}" type="sibTrans" cxnId="{4F471738-12FB-476C-8627-1E01689F6CA7}">
      <dgm:prSet/>
      <dgm:spPr/>
      <dgm:t>
        <a:bodyPr/>
        <a:lstStyle/>
        <a:p>
          <a:endParaRPr lang="en-US"/>
        </a:p>
      </dgm:t>
    </dgm:pt>
    <dgm:pt modelId="{CF9591D2-1393-4685-AF8C-D87CF09E9745}" type="pres">
      <dgm:prSet presAssocID="{4EF6F0CD-8519-401C-9D7A-680DFAE6E513}" presName="root" presStyleCnt="0">
        <dgm:presLayoutVars>
          <dgm:dir/>
          <dgm:resizeHandles val="exact"/>
        </dgm:presLayoutVars>
      </dgm:prSet>
      <dgm:spPr/>
    </dgm:pt>
    <dgm:pt modelId="{52E920AC-ACCE-466B-A336-55B656E2DA5C}" type="pres">
      <dgm:prSet presAssocID="{B54EE3B5-70F3-4FC5-8AF8-E71C1B4572FA}" presName="compNode" presStyleCnt="0"/>
      <dgm:spPr/>
    </dgm:pt>
    <dgm:pt modelId="{A5A9BF5A-2463-4DC7-8105-BA70FAB7E085}" type="pres">
      <dgm:prSet presAssocID="{B54EE3B5-70F3-4FC5-8AF8-E71C1B457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EE4A5B1-1CF0-443C-825F-C870A424F997}" type="pres">
      <dgm:prSet presAssocID="{B54EE3B5-70F3-4FC5-8AF8-E71C1B4572FA}" presName="iconSpace" presStyleCnt="0"/>
      <dgm:spPr/>
    </dgm:pt>
    <dgm:pt modelId="{E097753F-BB39-47B8-9D8D-20DF2608BDD4}" type="pres">
      <dgm:prSet presAssocID="{B54EE3B5-70F3-4FC5-8AF8-E71C1B4572FA}" presName="parTx" presStyleLbl="revTx" presStyleIdx="0" presStyleCnt="6">
        <dgm:presLayoutVars>
          <dgm:chMax val="0"/>
          <dgm:chPref val="0"/>
        </dgm:presLayoutVars>
      </dgm:prSet>
      <dgm:spPr/>
    </dgm:pt>
    <dgm:pt modelId="{104B63A0-A258-4BB0-8FB9-662BBA98392E}" type="pres">
      <dgm:prSet presAssocID="{B54EE3B5-70F3-4FC5-8AF8-E71C1B4572FA}" presName="txSpace" presStyleCnt="0"/>
      <dgm:spPr/>
    </dgm:pt>
    <dgm:pt modelId="{1B79A886-2CC9-48B5-AF53-896E0B0117CF}" type="pres">
      <dgm:prSet presAssocID="{B54EE3B5-70F3-4FC5-8AF8-E71C1B4572FA}" presName="desTx" presStyleLbl="revTx" presStyleIdx="1" presStyleCnt="6">
        <dgm:presLayoutVars/>
      </dgm:prSet>
      <dgm:spPr/>
    </dgm:pt>
    <dgm:pt modelId="{AB2EA24D-8C53-4857-88F8-B7E62E88FBA8}" type="pres">
      <dgm:prSet presAssocID="{D34A84EE-6272-45F5-8F09-D970E8E62E5A}" presName="sibTrans" presStyleCnt="0"/>
      <dgm:spPr/>
    </dgm:pt>
    <dgm:pt modelId="{2D676AE8-1219-4012-83EF-F5BA49709D0D}" type="pres">
      <dgm:prSet presAssocID="{1F49E5F0-878D-4E60-B32B-0CA6B5D8BC63}" presName="compNode" presStyleCnt="0"/>
      <dgm:spPr/>
    </dgm:pt>
    <dgm:pt modelId="{34D1FD4A-100B-406C-A19C-C3C442528DFB}" type="pres">
      <dgm:prSet presAssocID="{1F49E5F0-878D-4E60-B32B-0CA6B5D8BC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93DD77C-1658-409B-953C-772A6DCA57D2}" type="pres">
      <dgm:prSet presAssocID="{1F49E5F0-878D-4E60-B32B-0CA6B5D8BC63}" presName="iconSpace" presStyleCnt="0"/>
      <dgm:spPr/>
    </dgm:pt>
    <dgm:pt modelId="{6F2F2FBC-508D-47E5-8AB5-E1B916C4A32C}" type="pres">
      <dgm:prSet presAssocID="{1F49E5F0-878D-4E60-B32B-0CA6B5D8BC63}" presName="parTx" presStyleLbl="revTx" presStyleIdx="2" presStyleCnt="6">
        <dgm:presLayoutVars>
          <dgm:chMax val="0"/>
          <dgm:chPref val="0"/>
        </dgm:presLayoutVars>
      </dgm:prSet>
      <dgm:spPr/>
    </dgm:pt>
    <dgm:pt modelId="{74CCFACC-199F-45FE-A8CB-BD8510DCC2A3}" type="pres">
      <dgm:prSet presAssocID="{1F49E5F0-878D-4E60-B32B-0CA6B5D8BC63}" presName="txSpace" presStyleCnt="0"/>
      <dgm:spPr/>
    </dgm:pt>
    <dgm:pt modelId="{06A9D201-5596-44C7-8529-BC69F3F4C548}" type="pres">
      <dgm:prSet presAssocID="{1F49E5F0-878D-4E60-B32B-0CA6B5D8BC63}" presName="desTx" presStyleLbl="revTx" presStyleIdx="3" presStyleCnt="6">
        <dgm:presLayoutVars/>
      </dgm:prSet>
      <dgm:spPr/>
    </dgm:pt>
    <dgm:pt modelId="{93E37127-31E7-4DFE-84B9-F60CCDC7B1A4}" type="pres">
      <dgm:prSet presAssocID="{D0875D2F-BDF3-4439-BBF4-4A858AA34974}" presName="sibTrans" presStyleCnt="0"/>
      <dgm:spPr/>
    </dgm:pt>
    <dgm:pt modelId="{567BAEBB-748A-45C5-AA6F-0BE7EF07AA07}" type="pres">
      <dgm:prSet presAssocID="{D7639651-BF75-4B89-BE91-BD6112EF64A9}" presName="compNode" presStyleCnt="0"/>
      <dgm:spPr/>
    </dgm:pt>
    <dgm:pt modelId="{B3B02E51-878C-4649-A37C-93B8C43FAEBC}" type="pres">
      <dgm:prSet presAssocID="{D7639651-BF75-4B89-BE91-BD6112EF64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5BAA9C5-3F04-418F-B41D-10ABA009CD86}" type="pres">
      <dgm:prSet presAssocID="{D7639651-BF75-4B89-BE91-BD6112EF64A9}" presName="iconSpace" presStyleCnt="0"/>
      <dgm:spPr/>
    </dgm:pt>
    <dgm:pt modelId="{FBF0ED4C-6348-4D8A-9D27-3D76A1CD356D}" type="pres">
      <dgm:prSet presAssocID="{D7639651-BF75-4B89-BE91-BD6112EF64A9}" presName="parTx" presStyleLbl="revTx" presStyleIdx="4" presStyleCnt="6">
        <dgm:presLayoutVars>
          <dgm:chMax val="0"/>
          <dgm:chPref val="0"/>
        </dgm:presLayoutVars>
      </dgm:prSet>
      <dgm:spPr/>
    </dgm:pt>
    <dgm:pt modelId="{720BA445-F8C9-4214-B49E-82E1F51C3DD5}" type="pres">
      <dgm:prSet presAssocID="{D7639651-BF75-4B89-BE91-BD6112EF64A9}" presName="txSpace" presStyleCnt="0"/>
      <dgm:spPr/>
    </dgm:pt>
    <dgm:pt modelId="{9A8F20B2-EF1A-4641-8D5F-35A255049F23}" type="pres">
      <dgm:prSet presAssocID="{D7639651-BF75-4B89-BE91-BD6112EF64A9}" presName="desTx" presStyleLbl="revTx" presStyleIdx="5" presStyleCnt="6">
        <dgm:presLayoutVars/>
      </dgm:prSet>
      <dgm:spPr/>
    </dgm:pt>
  </dgm:ptLst>
  <dgm:cxnLst>
    <dgm:cxn modelId="{CA56E404-F118-4851-A084-A7E8F9C8FB66}" srcId="{1F49E5F0-878D-4E60-B32B-0CA6B5D8BC63}" destId="{80D68ECD-5EDD-46F8-A6E9-53CE82998868}" srcOrd="2" destOrd="0" parTransId="{BB58846B-8BD7-4D6B-B8BE-1FC61A5065E6}" sibTransId="{AA441F95-FE88-49D2-B6DB-4E3B5094D30E}"/>
    <dgm:cxn modelId="{FF06D40A-4CAD-4FC7-BE96-1C34C49EE4E5}" type="presOf" srcId="{DB91F496-8F45-4CA5-9DAC-63E7ACC138F1}" destId="{9A8F20B2-EF1A-4641-8D5F-35A255049F23}" srcOrd="0" destOrd="0" presId="urn:microsoft.com/office/officeart/2018/5/layout/CenteredIconLabelDescriptionList"/>
    <dgm:cxn modelId="{7117AD21-3AF6-4FF0-8552-46E11FF143B6}" type="presOf" srcId="{B54EE3B5-70F3-4FC5-8AF8-E71C1B4572FA}" destId="{E097753F-BB39-47B8-9D8D-20DF2608BDD4}" srcOrd="0" destOrd="0" presId="urn:microsoft.com/office/officeart/2018/5/layout/CenteredIconLabelDescriptionList"/>
    <dgm:cxn modelId="{4F471738-12FB-476C-8627-1E01689F6CA7}" srcId="{D7639651-BF75-4B89-BE91-BD6112EF64A9}" destId="{DB91F496-8F45-4CA5-9DAC-63E7ACC138F1}" srcOrd="0" destOrd="0" parTransId="{1999A55E-0296-4D6B-B30A-D6B860F2BF1D}" sibTransId="{752F5FB2-6260-4C15-83D7-1BF1373FE8FC}"/>
    <dgm:cxn modelId="{4E944B5D-212A-49F4-AEC0-DFBDF9E4A2D4}" srcId="{B54EE3B5-70F3-4FC5-8AF8-E71C1B4572FA}" destId="{24007B65-7E92-41BB-8418-C5CC939E1293}" srcOrd="1" destOrd="0" parTransId="{46F9339E-AFCA-427C-907B-26B4A6C9AB82}" sibTransId="{4D18AE3C-405F-441A-9A08-987E5DCC0D58}"/>
    <dgm:cxn modelId="{2F128463-CD50-465E-9821-F54EE7D88736}" srcId="{1F49E5F0-878D-4E60-B32B-0CA6B5D8BC63}" destId="{1603180F-03FE-4193-B7C8-D9AA1F2305D9}" srcOrd="1" destOrd="0" parTransId="{50927F24-06FA-4038-9550-8CF24559D7DD}" sibTransId="{C6736F8C-293D-470E-8C89-CCA023BB7E73}"/>
    <dgm:cxn modelId="{4FFF3D6A-82BB-48E5-8BB9-5E59F9223ACA}" type="presOf" srcId="{8F3FD85B-2ECA-482C-8536-9DCDE31CAA5D}" destId="{1B79A886-2CC9-48B5-AF53-896E0B0117CF}" srcOrd="0" destOrd="0" presId="urn:microsoft.com/office/officeart/2018/5/layout/CenteredIconLabelDescriptionList"/>
    <dgm:cxn modelId="{2FADF04E-DB05-4791-8AFE-78F9F5473318}" srcId="{4EF6F0CD-8519-401C-9D7A-680DFAE6E513}" destId="{D7639651-BF75-4B89-BE91-BD6112EF64A9}" srcOrd="2" destOrd="0" parTransId="{1268B128-9F8F-4391-9E27-2617B816C24B}" sibTransId="{543498EC-02DB-47DA-9294-1E9C423BE25B}"/>
    <dgm:cxn modelId="{08A76679-1247-4E49-9685-6147792ACABD}" type="presOf" srcId="{80D68ECD-5EDD-46F8-A6E9-53CE82998868}" destId="{06A9D201-5596-44C7-8529-BC69F3F4C548}" srcOrd="0" destOrd="2" presId="urn:microsoft.com/office/officeart/2018/5/layout/CenteredIconLabelDescriptionList"/>
    <dgm:cxn modelId="{BB9A66A7-82B0-4B0C-8090-158894053AEF}" type="presOf" srcId="{8C9C3F6A-5A9A-4231-B945-6F2D64D6503F}" destId="{06A9D201-5596-44C7-8529-BC69F3F4C548}" srcOrd="0" destOrd="0" presId="urn:microsoft.com/office/officeart/2018/5/layout/CenteredIconLabelDescriptionList"/>
    <dgm:cxn modelId="{D8B445BF-A949-4F5D-97F8-27AD9A8D2913}" srcId="{4EF6F0CD-8519-401C-9D7A-680DFAE6E513}" destId="{B54EE3B5-70F3-4FC5-8AF8-E71C1B4572FA}" srcOrd="0" destOrd="0" parTransId="{9EF13DD4-2CC3-445B-9CF0-CE1A31241029}" sibTransId="{D34A84EE-6272-45F5-8F09-D970E8E62E5A}"/>
    <dgm:cxn modelId="{D6ED9BCD-6CC4-4FD8-A707-E93FA936FDBF}" type="presOf" srcId="{D7639651-BF75-4B89-BE91-BD6112EF64A9}" destId="{FBF0ED4C-6348-4D8A-9D27-3D76A1CD356D}" srcOrd="0" destOrd="0" presId="urn:microsoft.com/office/officeart/2018/5/layout/CenteredIconLabelDescriptionList"/>
    <dgm:cxn modelId="{94432BD2-F924-4A54-A483-4B942CF78033}" type="presOf" srcId="{1603180F-03FE-4193-B7C8-D9AA1F2305D9}" destId="{06A9D201-5596-44C7-8529-BC69F3F4C548}" srcOrd="0" destOrd="1" presId="urn:microsoft.com/office/officeart/2018/5/layout/CenteredIconLabelDescriptionList"/>
    <dgm:cxn modelId="{256DC8D9-4D19-4E33-8368-B49C9A072438}" type="presOf" srcId="{1F49E5F0-878D-4E60-B32B-0CA6B5D8BC63}" destId="{6F2F2FBC-508D-47E5-8AB5-E1B916C4A32C}" srcOrd="0" destOrd="0" presId="urn:microsoft.com/office/officeart/2018/5/layout/CenteredIconLabelDescriptionList"/>
    <dgm:cxn modelId="{ED4947DE-6115-4932-9FFF-6838A04DE53C}" type="presOf" srcId="{24007B65-7E92-41BB-8418-C5CC939E1293}" destId="{1B79A886-2CC9-48B5-AF53-896E0B0117CF}" srcOrd="0" destOrd="1" presId="urn:microsoft.com/office/officeart/2018/5/layout/CenteredIconLabelDescriptionList"/>
    <dgm:cxn modelId="{34769FE6-70B0-4DA4-A742-ED3AB5C1072B}" type="presOf" srcId="{4EF6F0CD-8519-401C-9D7A-680DFAE6E513}" destId="{CF9591D2-1393-4685-AF8C-D87CF09E9745}" srcOrd="0" destOrd="0" presId="urn:microsoft.com/office/officeart/2018/5/layout/CenteredIconLabelDescriptionList"/>
    <dgm:cxn modelId="{0D27F6E8-1D2E-46AC-874A-4413637DDCD6}" srcId="{B54EE3B5-70F3-4FC5-8AF8-E71C1B4572FA}" destId="{8F3FD85B-2ECA-482C-8536-9DCDE31CAA5D}" srcOrd="0" destOrd="0" parTransId="{F12F13B5-7969-4CDA-B2AB-71AFDA2B4F96}" sibTransId="{B205FCD9-685B-4828-99DE-D6647C27F0EF}"/>
    <dgm:cxn modelId="{072A52EF-0E30-4833-971B-D92D551638D0}" srcId="{1F49E5F0-878D-4E60-B32B-0CA6B5D8BC63}" destId="{8C9C3F6A-5A9A-4231-B945-6F2D64D6503F}" srcOrd="0" destOrd="0" parTransId="{B6477D0F-D0BE-40DE-940E-D0757537FD76}" sibTransId="{F59F7CA2-305E-443A-A199-6FC0A271D277}"/>
    <dgm:cxn modelId="{2D0E9AF1-2C62-41CD-B314-C4B7345D26FD}" srcId="{4EF6F0CD-8519-401C-9D7A-680DFAE6E513}" destId="{1F49E5F0-878D-4E60-B32B-0CA6B5D8BC63}" srcOrd="1" destOrd="0" parTransId="{0C0D82F4-09E5-4847-88BD-EF0E6A032A5E}" sibTransId="{D0875D2F-BDF3-4439-BBF4-4A858AA34974}"/>
    <dgm:cxn modelId="{CA7D6DE2-A147-437A-9178-E6D86E85185C}" type="presParOf" srcId="{CF9591D2-1393-4685-AF8C-D87CF09E9745}" destId="{52E920AC-ACCE-466B-A336-55B656E2DA5C}" srcOrd="0" destOrd="0" presId="urn:microsoft.com/office/officeart/2018/5/layout/CenteredIconLabelDescriptionList"/>
    <dgm:cxn modelId="{05E23528-3BA7-49C9-9BFE-E310750FAD95}" type="presParOf" srcId="{52E920AC-ACCE-466B-A336-55B656E2DA5C}" destId="{A5A9BF5A-2463-4DC7-8105-BA70FAB7E085}" srcOrd="0" destOrd="0" presId="urn:microsoft.com/office/officeart/2018/5/layout/CenteredIconLabelDescriptionList"/>
    <dgm:cxn modelId="{8CC088C5-01DC-4010-8E9C-4EE8D54BFB00}" type="presParOf" srcId="{52E920AC-ACCE-466B-A336-55B656E2DA5C}" destId="{8EE4A5B1-1CF0-443C-825F-C870A424F997}" srcOrd="1" destOrd="0" presId="urn:microsoft.com/office/officeart/2018/5/layout/CenteredIconLabelDescriptionList"/>
    <dgm:cxn modelId="{3A6BDA75-A028-4A1B-964A-9AE8FD1AC708}" type="presParOf" srcId="{52E920AC-ACCE-466B-A336-55B656E2DA5C}" destId="{E097753F-BB39-47B8-9D8D-20DF2608BDD4}" srcOrd="2" destOrd="0" presId="urn:microsoft.com/office/officeart/2018/5/layout/CenteredIconLabelDescriptionList"/>
    <dgm:cxn modelId="{670C681D-FC34-474D-AAEC-B23463BE0E4F}" type="presParOf" srcId="{52E920AC-ACCE-466B-A336-55B656E2DA5C}" destId="{104B63A0-A258-4BB0-8FB9-662BBA98392E}" srcOrd="3" destOrd="0" presId="urn:microsoft.com/office/officeart/2018/5/layout/CenteredIconLabelDescriptionList"/>
    <dgm:cxn modelId="{BE0A10F9-9D9A-4FC5-9012-8232A1B06622}" type="presParOf" srcId="{52E920AC-ACCE-466B-A336-55B656E2DA5C}" destId="{1B79A886-2CC9-48B5-AF53-896E0B0117CF}" srcOrd="4" destOrd="0" presId="urn:microsoft.com/office/officeart/2018/5/layout/CenteredIconLabelDescriptionList"/>
    <dgm:cxn modelId="{DD3AC0AE-183F-4CED-92E8-E571D3FE4E57}" type="presParOf" srcId="{CF9591D2-1393-4685-AF8C-D87CF09E9745}" destId="{AB2EA24D-8C53-4857-88F8-B7E62E88FBA8}" srcOrd="1" destOrd="0" presId="urn:microsoft.com/office/officeart/2018/5/layout/CenteredIconLabelDescriptionList"/>
    <dgm:cxn modelId="{FBDA9D8E-60ED-4C8A-B607-3C2C0D8C6968}" type="presParOf" srcId="{CF9591D2-1393-4685-AF8C-D87CF09E9745}" destId="{2D676AE8-1219-4012-83EF-F5BA49709D0D}" srcOrd="2" destOrd="0" presId="urn:microsoft.com/office/officeart/2018/5/layout/CenteredIconLabelDescriptionList"/>
    <dgm:cxn modelId="{C9099541-B71E-4CD6-9E47-AD39CD89EC8E}" type="presParOf" srcId="{2D676AE8-1219-4012-83EF-F5BA49709D0D}" destId="{34D1FD4A-100B-406C-A19C-C3C442528DFB}" srcOrd="0" destOrd="0" presId="urn:microsoft.com/office/officeart/2018/5/layout/CenteredIconLabelDescriptionList"/>
    <dgm:cxn modelId="{CF71BD4D-114A-4028-B9B1-542CE679A9E7}" type="presParOf" srcId="{2D676AE8-1219-4012-83EF-F5BA49709D0D}" destId="{693DD77C-1658-409B-953C-772A6DCA57D2}" srcOrd="1" destOrd="0" presId="urn:microsoft.com/office/officeart/2018/5/layout/CenteredIconLabelDescriptionList"/>
    <dgm:cxn modelId="{6564E1FF-BA4D-419D-B76D-992AE39D9872}" type="presParOf" srcId="{2D676AE8-1219-4012-83EF-F5BA49709D0D}" destId="{6F2F2FBC-508D-47E5-8AB5-E1B916C4A32C}" srcOrd="2" destOrd="0" presId="urn:microsoft.com/office/officeart/2018/5/layout/CenteredIconLabelDescriptionList"/>
    <dgm:cxn modelId="{305D7D5E-E6EC-478D-922C-716C54344E27}" type="presParOf" srcId="{2D676AE8-1219-4012-83EF-F5BA49709D0D}" destId="{74CCFACC-199F-45FE-A8CB-BD8510DCC2A3}" srcOrd="3" destOrd="0" presId="urn:microsoft.com/office/officeart/2018/5/layout/CenteredIconLabelDescriptionList"/>
    <dgm:cxn modelId="{543C0A13-A73E-4DBC-AD6C-445E9CB9F04F}" type="presParOf" srcId="{2D676AE8-1219-4012-83EF-F5BA49709D0D}" destId="{06A9D201-5596-44C7-8529-BC69F3F4C548}" srcOrd="4" destOrd="0" presId="urn:microsoft.com/office/officeart/2018/5/layout/CenteredIconLabelDescriptionList"/>
    <dgm:cxn modelId="{3D942A31-B23F-47A0-8EB6-84A0402A5E1A}" type="presParOf" srcId="{CF9591D2-1393-4685-AF8C-D87CF09E9745}" destId="{93E37127-31E7-4DFE-84B9-F60CCDC7B1A4}" srcOrd="3" destOrd="0" presId="urn:microsoft.com/office/officeart/2018/5/layout/CenteredIconLabelDescriptionList"/>
    <dgm:cxn modelId="{416A235B-120F-414B-9AE5-AEE8AEC10799}" type="presParOf" srcId="{CF9591D2-1393-4685-AF8C-D87CF09E9745}" destId="{567BAEBB-748A-45C5-AA6F-0BE7EF07AA07}" srcOrd="4" destOrd="0" presId="urn:microsoft.com/office/officeart/2018/5/layout/CenteredIconLabelDescriptionList"/>
    <dgm:cxn modelId="{6D67C810-690F-44FD-99FB-E230BD5EFF3F}" type="presParOf" srcId="{567BAEBB-748A-45C5-AA6F-0BE7EF07AA07}" destId="{B3B02E51-878C-4649-A37C-93B8C43FAEBC}" srcOrd="0" destOrd="0" presId="urn:microsoft.com/office/officeart/2018/5/layout/CenteredIconLabelDescriptionList"/>
    <dgm:cxn modelId="{A000A654-9EF9-4A77-9EAF-35BF3FB43695}" type="presParOf" srcId="{567BAEBB-748A-45C5-AA6F-0BE7EF07AA07}" destId="{05BAA9C5-3F04-418F-B41D-10ABA009CD86}" srcOrd="1" destOrd="0" presId="urn:microsoft.com/office/officeart/2018/5/layout/CenteredIconLabelDescriptionList"/>
    <dgm:cxn modelId="{FFDD17A5-FE01-474B-8147-487F92873A02}" type="presParOf" srcId="{567BAEBB-748A-45C5-AA6F-0BE7EF07AA07}" destId="{FBF0ED4C-6348-4D8A-9D27-3D76A1CD356D}" srcOrd="2" destOrd="0" presId="urn:microsoft.com/office/officeart/2018/5/layout/CenteredIconLabelDescriptionList"/>
    <dgm:cxn modelId="{CD9958F5-BE59-4C40-B2EB-6760C29C7897}" type="presParOf" srcId="{567BAEBB-748A-45C5-AA6F-0BE7EF07AA07}" destId="{720BA445-F8C9-4214-B49E-82E1F51C3DD5}" srcOrd="3" destOrd="0" presId="urn:microsoft.com/office/officeart/2018/5/layout/CenteredIconLabelDescriptionList"/>
    <dgm:cxn modelId="{6CDDA687-58B4-44F8-AEA3-807C7996F4AC}" type="presParOf" srcId="{567BAEBB-748A-45C5-AA6F-0BE7EF07AA07}" destId="{9A8F20B2-EF1A-4641-8D5F-35A255049F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D7811-96CE-4693-9210-9CDAFFCCD91E}">
      <dsp:nvSpPr>
        <dsp:cNvPr id="0" name=""/>
        <dsp:cNvSpPr/>
      </dsp:nvSpPr>
      <dsp:spPr>
        <a:xfrm>
          <a:off x="959850" y="983500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17A14-A7CB-436B-841D-22E977FF499D}">
      <dsp:nvSpPr>
        <dsp:cNvPr id="0" name=""/>
        <dsp:cNvSpPr/>
      </dsp:nvSpPr>
      <dsp:spPr>
        <a:xfrm>
          <a:off x="70706" y="2822462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b="1" kern="1200" dirty="0"/>
            <a:t>בעיות נפוצות בהתקנת / שדרוג מערכת הפעלה</a:t>
          </a:r>
          <a:endParaRPr lang="en-US" sz="2600" kern="1200" dirty="0"/>
        </a:p>
      </dsp:txBody>
      <dsp:txXfrm>
        <a:off x="70706" y="2822462"/>
        <a:ext cx="3233249" cy="720000"/>
      </dsp:txXfrm>
    </dsp:sp>
    <dsp:sp modelId="{EFB0C365-EC47-4F3E-AF46-D64E720BC116}">
      <dsp:nvSpPr>
        <dsp:cNvPr id="0" name=""/>
        <dsp:cNvSpPr/>
      </dsp:nvSpPr>
      <dsp:spPr>
        <a:xfrm>
          <a:off x="4758918" y="983500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A1956-3F2F-4B6F-91EE-84A50CD7B602}">
      <dsp:nvSpPr>
        <dsp:cNvPr id="0" name=""/>
        <dsp:cNvSpPr/>
      </dsp:nvSpPr>
      <dsp:spPr>
        <a:xfrm>
          <a:off x="3869775" y="2822462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b="1" kern="1200"/>
            <a:t>תהליך התקנה</a:t>
          </a:r>
          <a:endParaRPr lang="en-US" sz="2600" kern="1200"/>
        </a:p>
      </dsp:txBody>
      <dsp:txXfrm>
        <a:off x="3869775" y="2822462"/>
        <a:ext cx="3233249" cy="720000"/>
      </dsp:txXfrm>
    </dsp:sp>
    <dsp:sp modelId="{617AD2B2-39CC-4967-A76F-32A87B4CBC80}">
      <dsp:nvSpPr>
        <dsp:cNvPr id="0" name=""/>
        <dsp:cNvSpPr/>
      </dsp:nvSpPr>
      <dsp:spPr>
        <a:xfrm>
          <a:off x="8557987" y="983500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8AE92-3812-4BB5-B434-E22591EC0769}">
      <dsp:nvSpPr>
        <dsp:cNvPr id="0" name=""/>
        <dsp:cNvSpPr/>
      </dsp:nvSpPr>
      <dsp:spPr>
        <a:xfrm>
          <a:off x="7668843" y="2822462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b="1" kern="1200"/>
            <a:t>דרישות מינימום חומרה</a:t>
          </a:r>
          <a:endParaRPr lang="en-US" sz="2600" kern="1200"/>
        </a:p>
      </dsp:txBody>
      <dsp:txXfrm>
        <a:off x="7668843" y="2822462"/>
        <a:ext cx="32332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28E1E-7A78-4FBE-8BE9-7663AB88E29B}">
      <dsp:nvSpPr>
        <dsp:cNvPr id="0" name=""/>
        <dsp:cNvSpPr/>
      </dsp:nvSpPr>
      <dsp:spPr>
        <a:xfrm>
          <a:off x="794622" y="1092485"/>
          <a:ext cx="847546" cy="847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8D0D9-469A-4746-94A4-CC88F6558BC2}">
      <dsp:nvSpPr>
        <dsp:cNvPr id="0" name=""/>
        <dsp:cNvSpPr/>
      </dsp:nvSpPr>
      <dsp:spPr>
        <a:xfrm>
          <a:off x="7614" y="204069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מעבד</a:t>
          </a:r>
          <a:endParaRPr lang="en-US" sz="2300" kern="1200"/>
        </a:p>
      </dsp:txBody>
      <dsp:txXfrm>
        <a:off x="7614" y="2040694"/>
        <a:ext cx="2421562" cy="363234"/>
      </dsp:txXfrm>
    </dsp:sp>
    <dsp:sp modelId="{A0A184B3-15E7-4E35-899F-B3D8448BC81B}">
      <dsp:nvSpPr>
        <dsp:cNvPr id="0" name=""/>
        <dsp:cNvSpPr/>
      </dsp:nvSpPr>
      <dsp:spPr>
        <a:xfrm>
          <a:off x="7614" y="2450749"/>
          <a:ext cx="2421562" cy="982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רמת תמיכה ב-</a:t>
          </a:r>
          <a:r>
            <a:rPr lang="en-US" sz="1700" b="1" kern="1200" dirty="0"/>
            <a:t>64bit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מהירות </a:t>
          </a:r>
          <a:r>
            <a:rPr lang="en-US" sz="1700" b="1" kern="1200"/>
            <a:t>CPU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תמיכה בפקודות מתקדמות</a:t>
          </a:r>
          <a:endParaRPr lang="en-US" sz="1700" kern="1200"/>
        </a:p>
      </dsp:txBody>
      <dsp:txXfrm>
        <a:off x="7614" y="2450749"/>
        <a:ext cx="2421562" cy="982728"/>
      </dsp:txXfrm>
    </dsp:sp>
    <dsp:sp modelId="{24F24320-9CC5-4FED-93AD-184618AFF421}">
      <dsp:nvSpPr>
        <dsp:cNvPr id="0" name=""/>
        <dsp:cNvSpPr/>
      </dsp:nvSpPr>
      <dsp:spPr>
        <a:xfrm>
          <a:off x="3639958" y="1092485"/>
          <a:ext cx="847546" cy="847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BC506-B207-4173-B746-EB890AF5347F}">
      <dsp:nvSpPr>
        <dsp:cNvPr id="0" name=""/>
        <dsp:cNvSpPr/>
      </dsp:nvSpPr>
      <dsp:spPr>
        <a:xfrm>
          <a:off x="2852950" y="204069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זיכרון</a:t>
          </a:r>
          <a:endParaRPr lang="en-US" sz="2300" kern="1200"/>
        </a:p>
      </dsp:txBody>
      <dsp:txXfrm>
        <a:off x="2852950" y="2040694"/>
        <a:ext cx="2421562" cy="363234"/>
      </dsp:txXfrm>
    </dsp:sp>
    <dsp:sp modelId="{82CB38B5-95CC-4A5D-B813-308119A35A73}">
      <dsp:nvSpPr>
        <dsp:cNvPr id="0" name=""/>
        <dsp:cNvSpPr/>
      </dsp:nvSpPr>
      <dsp:spPr>
        <a:xfrm>
          <a:off x="2852950" y="2450749"/>
          <a:ext cx="2421562" cy="982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מהירות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גודל קיים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מגבלות הרחבה</a:t>
          </a:r>
          <a:endParaRPr lang="en-US" sz="1700" kern="1200"/>
        </a:p>
      </dsp:txBody>
      <dsp:txXfrm>
        <a:off x="2852950" y="2450749"/>
        <a:ext cx="2421562" cy="982728"/>
      </dsp:txXfrm>
    </dsp:sp>
    <dsp:sp modelId="{D13D1F28-B974-4A6C-BA3D-A41953EFEFBE}">
      <dsp:nvSpPr>
        <dsp:cNvPr id="0" name=""/>
        <dsp:cNvSpPr/>
      </dsp:nvSpPr>
      <dsp:spPr>
        <a:xfrm>
          <a:off x="6485294" y="1092485"/>
          <a:ext cx="847546" cy="847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1A717-DEF3-4132-805D-DC224539C778}">
      <dsp:nvSpPr>
        <dsp:cNvPr id="0" name=""/>
        <dsp:cNvSpPr/>
      </dsp:nvSpPr>
      <dsp:spPr>
        <a:xfrm>
          <a:off x="5698286" y="204069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דיסק קשיח</a:t>
          </a:r>
          <a:endParaRPr lang="en-US" sz="2300" kern="1200"/>
        </a:p>
      </dsp:txBody>
      <dsp:txXfrm>
        <a:off x="5698286" y="2040694"/>
        <a:ext cx="2421562" cy="363234"/>
      </dsp:txXfrm>
    </dsp:sp>
    <dsp:sp modelId="{04DF6BC6-3196-44C3-8021-6A0754F64D9A}">
      <dsp:nvSpPr>
        <dsp:cNvPr id="0" name=""/>
        <dsp:cNvSpPr/>
      </dsp:nvSpPr>
      <dsp:spPr>
        <a:xfrm>
          <a:off x="5698286" y="2450749"/>
          <a:ext cx="2421562" cy="982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מגבלות מהירות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מגבלות נפח דיסק מקסימלי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מגבלת נפח דיסק קיים</a:t>
          </a:r>
          <a:endParaRPr lang="en-US" sz="1700" kern="1200" dirty="0"/>
        </a:p>
      </dsp:txBody>
      <dsp:txXfrm>
        <a:off x="5698286" y="2450749"/>
        <a:ext cx="2421562" cy="982728"/>
      </dsp:txXfrm>
    </dsp:sp>
    <dsp:sp modelId="{8C62CC10-1D3F-46BE-9EAA-E92CFD61D18B}">
      <dsp:nvSpPr>
        <dsp:cNvPr id="0" name=""/>
        <dsp:cNvSpPr/>
      </dsp:nvSpPr>
      <dsp:spPr>
        <a:xfrm>
          <a:off x="9330630" y="1092485"/>
          <a:ext cx="847546" cy="847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D6EA2-B234-4313-B3FF-4CB0499EBD3B}">
      <dsp:nvSpPr>
        <dsp:cNvPr id="0" name=""/>
        <dsp:cNvSpPr/>
      </dsp:nvSpPr>
      <dsp:spPr>
        <a:xfrm>
          <a:off x="8543622" y="204069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תצוגה</a:t>
          </a:r>
          <a:endParaRPr lang="en-US" sz="2300" kern="1200"/>
        </a:p>
      </dsp:txBody>
      <dsp:txXfrm>
        <a:off x="8543622" y="2040694"/>
        <a:ext cx="2421562" cy="363234"/>
      </dsp:txXfrm>
    </dsp:sp>
    <dsp:sp modelId="{B904912D-54B1-4644-98A7-009417680257}">
      <dsp:nvSpPr>
        <dsp:cNvPr id="0" name=""/>
        <dsp:cNvSpPr/>
      </dsp:nvSpPr>
      <dsp:spPr>
        <a:xfrm>
          <a:off x="8543622" y="2450749"/>
          <a:ext cx="2421562" cy="982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מגבלות רזולוציה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/>
            <a:t>מגבלות קצבי עדכון</a:t>
          </a:r>
          <a:endParaRPr lang="en-US" sz="1700" kern="1200"/>
        </a:p>
      </dsp:txBody>
      <dsp:txXfrm>
        <a:off x="8543622" y="2450749"/>
        <a:ext cx="2421562" cy="982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28E1E-7A78-4FBE-8BE9-7663AB88E29B}">
      <dsp:nvSpPr>
        <dsp:cNvPr id="0" name=""/>
        <dsp:cNvSpPr/>
      </dsp:nvSpPr>
      <dsp:spPr>
        <a:xfrm>
          <a:off x="794622" y="1244639"/>
          <a:ext cx="847546" cy="847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8D0D9-469A-4746-94A4-CC88F6558BC2}">
      <dsp:nvSpPr>
        <dsp:cNvPr id="0" name=""/>
        <dsp:cNvSpPr/>
      </dsp:nvSpPr>
      <dsp:spPr>
        <a:xfrm>
          <a:off x="7614" y="217976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מעבד</a:t>
          </a:r>
          <a:endParaRPr lang="en-US" sz="2300" kern="1200"/>
        </a:p>
      </dsp:txBody>
      <dsp:txXfrm>
        <a:off x="7614" y="2179764"/>
        <a:ext cx="2421562" cy="363234"/>
      </dsp:txXfrm>
    </dsp:sp>
    <dsp:sp modelId="{A0A184B3-15E7-4E35-899F-B3D8448BC81B}">
      <dsp:nvSpPr>
        <dsp:cNvPr id="0" name=""/>
        <dsp:cNvSpPr/>
      </dsp:nvSpPr>
      <dsp:spPr>
        <a:xfrm>
          <a:off x="7614" y="2583732"/>
          <a:ext cx="2421562" cy="69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מהירות </a:t>
          </a:r>
          <a:r>
            <a:rPr lang="en-US" sz="1700" b="1" kern="1200" dirty="0"/>
            <a:t>CPU</a:t>
          </a:r>
          <a:endParaRPr lang="en-US" sz="1700" kern="1200" dirty="0"/>
        </a:p>
      </dsp:txBody>
      <dsp:txXfrm>
        <a:off x="7614" y="2583732"/>
        <a:ext cx="2421562" cy="697591"/>
      </dsp:txXfrm>
    </dsp:sp>
    <dsp:sp modelId="{24F24320-9CC5-4FED-93AD-184618AFF421}">
      <dsp:nvSpPr>
        <dsp:cNvPr id="0" name=""/>
        <dsp:cNvSpPr/>
      </dsp:nvSpPr>
      <dsp:spPr>
        <a:xfrm>
          <a:off x="3639958" y="1244639"/>
          <a:ext cx="847546" cy="847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BC506-B207-4173-B746-EB890AF5347F}">
      <dsp:nvSpPr>
        <dsp:cNvPr id="0" name=""/>
        <dsp:cNvSpPr/>
      </dsp:nvSpPr>
      <dsp:spPr>
        <a:xfrm>
          <a:off x="2852950" y="217976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 dirty="0"/>
            <a:t>זיכרון</a:t>
          </a:r>
          <a:endParaRPr lang="en-US" sz="2300" kern="1200" dirty="0"/>
        </a:p>
      </dsp:txBody>
      <dsp:txXfrm>
        <a:off x="2852950" y="2179764"/>
        <a:ext cx="2421562" cy="363234"/>
      </dsp:txXfrm>
    </dsp:sp>
    <dsp:sp modelId="{82CB38B5-95CC-4A5D-B813-308119A35A73}">
      <dsp:nvSpPr>
        <dsp:cNvPr id="0" name=""/>
        <dsp:cNvSpPr/>
      </dsp:nvSpPr>
      <dsp:spPr>
        <a:xfrm>
          <a:off x="2852950" y="2583732"/>
          <a:ext cx="2421562" cy="69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מהירות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גודל קיים</a:t>
          </a:r>
          <a:endParaRPr lang="en-US" sz="1700" kern="1200" dirty="0"/>
        </a:p>
      </dsp:txBody>
      <dsp:txXfrm>
        <a:off x="2852950" y="2583732"/>
        <a:ext cx="2421562" cy="697591"/>
      </dsp:txXfrm>
    </dsp:sp>
    <dsp:sp modelId="{D13D1F28-B974-4A6C-BA3D-A41953EFEFBE}">
      <dsp:nvSpPr>
        <dsp:cNvPr id="0" name=""/>
        <dsp:cNvSpPr/>
      </dsp:nvSpPr>
      <dsp:spPr>
        <a:xfrm>
          <a:off x="6485294" y="1244639"/>
          <a:ext cx="847546" cy="847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1A717-DEF3-4132-805D-DC224539C778}">
      <dsp:nvSpPr>
        <dsp:cNvPr id="0" name=""/>
        <dsp:cNvSpPr/>
      </dsp:nvSpPr>
      <dsp:spPr>
        <a:xfrm>
          <a:off x="5698286" y="217976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דיסק קשיח</a:t>
          </a:r>
          <a:endParaRPr lang="en-US" sz="2300" kern="1200"/>
        </a:p>
      </dsp:txBody>
      <dsp:txXfrm>
        <a:off x="5698286" y="2179764"/>
        <a:ext cx="2421562" cy="363234"/>
      </dsp:txXfrm>
    </dsp:sp>
    <dsp:sp modelId="{04DF6BC6-3196-44C3-8021-6A0754F64D9A}">
      <dsp:nvSpPr>
        <dsp:cNvPr id="0" name=""/>
        <dsp:cNvSpPr/>
      </dsp:nvSpPr>
      <dsp:spPr>
        <a:xfrm>
          <a:off x="5698286" y="2583732"/>
          <a:ext cx="2421562" cy="69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מגבלת נפח דיסק קיים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מגבלות נפח דיסק מקסימלי</a:t>
          </a:r>
          <a:endParaRPr lang="en-US" sz="1700" kern="1200" dirty="0"/>
        </a:p>
      </dsp:txBody>
      <dsp:txXfrm>
        <a:off x="5698286" y="2583732"/>
        <a:ext cx="2421562" cy="697591"/>
      </dsp:txXfrm>
    </dsp:sp>
    <dsp:sp modelId="{8C62CC10-1D3F-46BE-9EAA-E92CFD61D18B}">
      <dsp:nvSpPr>
        <dsp:cNvPr id="0" name=""/>
        <dsp:cNvSpPr/>
      </dsp:nvSpPr>
      <dsp:spPr>
        <a:xfrm>
          <a:off x="9330630" y="1244639"/>
          <a:ext cx="847546" cy="847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D6EA2-B234-4313-B3FF-4CB0499EBD3B}">
      <dsp:nvSpPr>
        <dsp:cNvPr id="0" name=""/>
        <dsp:cNvSpPr/>
      </dsp:nvSpPr>
      <dsp:spPr>
        <a:xfrm>
          <a:off x="8543622" y="2179764"/>
          <a:ext cx="2421562" cy="3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300" b="1" kern="1200"/>
            <a:t>תצוגה</a:t>
          </a:r>
          <a:endParaRPr lang="en-US" sz="2300" kern="1200"/>
        </a:p>
      </dsp:txBody>
      <dsp:txXfrm>
        <a:off x="8543622" y="2179764"/>
        <a:ext cx="2421562" cy="363234"/>
      </dsp:txXfrm>
    </dsp:sp>
    <dsp:sp modelId="{B904912D-54B1-4644-98A7-009417680257}">
      <dsp:nvSpPr>
        <dsp:cNvPr id="0" name=""/>
        <dsp:cNvSpPr/>
      </dsp:nvSpPr>
      <dsp:spPr>
        <a:xfrm>
          <a:off x="8543622" y="2583732"/>
          <a:ext cx="2421562" cy="69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מגבלות רזולוציה</a:t>
          </a:r>
          <a:endParaRPr lang="en-US" sz="1700" kern="1200" dirty="0"/>
        </a:p>
      </dsp:txBody>
      <dsp:txXfrm>
        <a:off x="8543622" y="2583732"/>
        <a:ext cx="2421562" cy="69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BF5A-2463-4DC7-8105-BA70FAB7E085}">
      <dsp:nvSpPr>
        <dsp:cNvPr id="0" name=""/>
        <dsp:cNvSpPr/>
      </dsp:nvSpPr>
      <dsp:spPr>
        <a:xfrm>
          <a:off x="1066837" y="715960"/>
          <a:ext cx="1145812" cy="1145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7753F-BB39-47B8-9D8D-20DF2608BDD4}">
      <dsp:nvSpPr>
        <dsp:cNvPr id="0" name=""/>
        <dsp:cNvSpPr/>
      </dsp:nvSpPr>
      <dsp:spPr>
        <a:xfrm>
          <a:off x="2868" y="1994816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600" b="1" kern="1200"/>
            <a:t>קלט פלט מבוסס פורטים</a:t>
          </a:r>
          <a:endParaRPr lang="en-US" sz="2600" kern="1200"/>
        </a:p>
      </dsp:txBody>
      <dsp:txXfrm>
        <a:off x="2868" y="1994816"/>
        <a:ext cx="3273749" cy="491062"/>
      </dsp:txXfrm>
    </dsp:sp>
    <dsp:sp modelId="{1B79A886-2CC9-48B5-AF53-896E0B0117CF}">
      <dsp:nvSpPr>
        <dsp:cNvPr id="0" name=""/>
        <dsp:cNvSpPr/>
      </dsp:nvSpPr>
      <dsp:spPr>
        <a:xfrm>
          <a:off x="2868" y="2547759"/>
          <a:ext cx="3273749" cy="126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Port Based I/O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Separate I/O Address Space</a:t>
          </a:r>
          <a:endParaRPr lang="en-US" sz="1700" kern="1200"/>
        </a:p>
      </dsp:txBody>
      <dsp:txXfrm>
        <a:off x="2868" y="2547759"/>
        <a:ext cx="3273749" cy="1262242"/>
      </dsp:txXfrm>
    </dsp:sp>
    <dsp:sp modelId="{34D1FD4A-100B-406C-A19C-C3C442528DFB}">
      <dsp:nvSpPr>
        <dsp:cNvPr id="0" name=""/>
        <dsp:cNvSpPr/>
      </dsp:nvSpPr>
      <dsp:spPr>
        <a:xfrm>
          <a:off x="4913493" y="715960"/>
          <a:ext cx="1145812" cy="1145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2FBC-508D-47E5-8AB5-E1B916C4A32C}">
      <dsp:nvSpPr>
        <dsp:cNvPr id="0" name=""/>
        <dsp:cNvSpPr/>
      </dsp:nvSpPr>
      <dsp:spPr>
        <a:xfrm>
          <a:off x="3849525" y="1994816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600" b="1" kern="1200"/>
            <a:t>קלט פלט מבוסס זיכרון</a:t>
          </a:r>
          <a:endParaRPr lang="en-US" sz="2600" kern="1200"/>
        </a:p>
      </dsp:txBody>
      <dsp:txXfrm>
        <a:off x="3849525" y="1994816"/>
        <a:ext cx="3273749" cy="491062"/>
      </dsp:txXfrm>
    </dsp:sp>
    <dsp:sp modelId="{06A9D201-5596-44C7-8529-BC69F3F4C548}">
      <dsp:nvSpPr>
        <dsp:cNvPr id="0" name=""/>
        <dsp:cNvSpPr/>
      </dsp:nvSpPr>
      <dsp:spPr>
        <a:xfrm>
          <a:off x="3849525" y="2547759"/>
          <a:ext cx="3273749" cy="126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Memory Mapped I/O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Part of the Physical Memory Address Space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Direct Memory Access (DMA)</a:t>
          </a:r>
          <a:endParaRPr lang="en-US" sz="1700" kern="1200"/>
        </a:p>
      </dsp:txBody>
      <dsp:txXfrm>
        <a:off x="3849525" y="2547759"/>
        <a:ext cx="3273749" cy="1262242"/>
      </dsp:txXfrm>
    </dsp:sp>
    <dsp:sp modelId="{B3B02E51-878C-4649-A37C-93B8C43FAEBC}">
      <dsp:nvSpPr>
        <dsp:cNvPr id="0" name=""/>
        <dsp:cNvSpPr/>
      </dsp:nvSpPr>
      <dsp:spPr>
        <a:xfrm>
          <a:off x="8760150" y="715960"/>
          <a:ext cx="1145812" cy="1145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0ED4C-6348-4D8A-9D27-3D76A1CD356D}">
      <dsp:nvSpPr>
        <dsp:cNvPr id="0" name=""/>
        <dsp:cNvSpPr/>
      </dsp:nvSpPr>
      <dsp:spPr>
        <a:xfrm>
          <a:off x="7696181" y="1994816"/>
          <a:ext cx="3273749" cy="49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600" b="1" kern="1200"/>
            <a:t>פסיקות</a:t>
          </a:r>
          <a:endParaRPr lang="en-US" sz="2600" kern="1200"/>
        </a:p>
      </dsp:txBody>
      <dsp:txXfrm>
        <a:off x="7696181" y="1994816"/>
        <a:ext cx="3273749" cy="491062"/>
      </dsp:txXfrm>
    </dsp:sp>
    <dsp:sp modelId="{9A8F20B2-EF1A-4641-8D5F-35A255049F23}">
      <dsp:nvSpPr>
        <dsp:cNvPr id="0" name=""/>
        <dsp:cNvSpPr/>
      </dsp:nvSpPr>
      <dsp:spPr>
        <a:xfrm>
          <a:off x="7696181" y="2547759"/>
          <a:ext cx="3273749" cy="126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Interrupts</a:t>
          </a:r>
          <a:endParaRPr lang="en-US" sz="1700" kern="1200"/>
        </a:p>
      </dsp:txBody>
      <dsp:txXfrm>
        <a:off x="7696181" y="2547759"/>
        <a:ext cx="3273749" cy="1262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03A24C8-C982-45E8-97D5-EA50D0A26152}" type="datetimeFigureOut">
              <a:rPr lang="he-IL" smtClean="0"/>
              <a:t>כ"ט/סיון/תש"ף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2E8FA6-F204-4A58-ADF7-B02616241D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0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179B06DE-0A62-4779-86FB-D96FECD967B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0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1ACA48-9D01-4EE5-9FE8-C8D41A787354}" type="datetime8">
              <a:rPr lang="he-IL" smtClean="0"/>
              <a:t>21 יוני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B7E7104-C485-4EF6-97E1-247E22B5F484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1C19964-C001-4DE7-9EFE-89CAC8D4B8A1}" type="datetime8">
              <a:rPr lang="he-IL" smtClean="0"/>
              <a:t>21 יוני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0DE0807-3C4D-4578-A8BC-1AE77FC7C79B}" type="datetime8">
              <a:rPr lang="he-IL" smtClean="0"/>
              <a:t>21 יוני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AA15B7-FA43-499A-8394-ABB8FDE0C1F7}" type="datetime8">
              <a:rPr lang="he-IL" smtClean="0"/>
              <a:t>21 יוני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0D84B5C-910C-4F6E-B3D8-8B41F95B5BCE}" type="datetime8">
              <a:rPr lang="he-IL" smtClean="0"/>
              <a:t>21 יוני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691209" TargetMode="External"/><Relationship Id="rId2" Type="http://schemas.openxmlformats.org/officeDocument/2006/relationships/hyperlink" Target="https://www.microsoft.com/he-il/software-download/windows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504258-F078-487D-A683-17B5404C4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התקנה ושדרוג תוכנה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BEFD72-A36D-42F2-AD81-815A35219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תחזוקת </a:t>
            </a:r>
            <a:r>
              <a:rPr lang="en-US" dirty="0"/>
              <a:t>PC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F36F6A-75EA-4C36-A220-025AAECE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16E57D-C941-4B27-A22D-2D8E92A8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הדגמת יצירת </a:t>
            </a:r>
            <a:r>
              <a:rPr lang="en-US" dirty="0"/>
              <a:t>Disk on Key</a:t>
            </a:r>
            <a:r>
              <a:rPr lang="he-IL" dirty="0"/>
              <a:t> להתקנת </a:t>
            </a:r>
            <a:r>
              <a:rPr lang="en-US" dirty="0"/>
              <a:t>Windows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33065D-C0FE-49ED-A908-693B381F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הפעלת קובץ ההתקנה</a:t>
            </a:r>
          </a:p>
          <a:p>
            <a:r>
              <a:rPr lang="he-IL" dirty="0"/>
              <a:t>הורדת </a:t>
            </a:r>
            <a:r>
              <a:rPr lang="en-US" dirty="0"/>
              <a:t>Windows</a:t>
            </a:r>
            <a:endParaRPr lang="he-IL" dirty="0"/>
          </a:p>
          <a:p>
            <a:r>
              <a:rPr lang="he-IL" dirty="0"/>
              <a:t>ייצור </a:t>
            </a:r>
            <a:r>
              <a:rPr lang="en-US" dirty="0"/>
              <a:t>Disk-on-Key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D0084F-0C79-4AE3-8613-E0A0F40F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6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16E57D-C941-4B27-A22D-2D8E92A8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הדגמת התקנת </a:t>
            </a:r>
            <a:r>
              <a:rPr lang="en-US" dirty="0"/>
              <a:t>Windows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33065D-C0FE-49ED-A908-693B381F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עליה מדיסק חיצוני</a:t>
            </a:r>
          </a:p>
          <a:p>
            <a:r>
              <a:rPr lang="he-IL" dirty="0"/>
              <a:t>הדגמת תהליך ההתקנה</a:t>
            </a:r>
          </a:p>
          <a:p>
            <a:r>
              <a:rPr lang="he-IL" dirty="0"/>
              <a:t>ביצוע עדכוני גרסה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E83C17D-1155-4325-973D-B3C991F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8D2B4389-68DF-4083-B923-685AD50C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</a:t>
            </a:r>
            <a:r>
              <a:rPr lang="en-US" dirty="0" err="1"/>
              <a:t>Ubunto</a:t>
            </a:r>
            <a:r>
              <a:rPr lang="he-IL" dirty="0"/>
              <a:t> (גרסה 20.04)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A24C71D-C10D-4D47-BD00-F3928D184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C41819B-4F47-465D-BE86-65BC98C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76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DFF0B4C-74B6-4433-9F16-99F62CF0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הדגמת התקנת </a:t>
            </a:r>
            <a:r>
              <a:rPr lang="en-US" dirty="0"/>
              <a:t>Ubuntu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A1A48EE-39A8-4D3B-9C18-6F551CCF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הורדת קובץ התקנה</a:t>
            </a:r>
          </a:p>
          <a:p>
            <a:r>
              <a:rPr lang="he-IL" dirty="0"/>
              <a:t>הדגמת תהליך ההתקנה</a:t>
            </a:r>
          </a:p>
          <a:p>
            <a:r>
              <a:rPr lang="he-IL" dirty="0"/>
              <a:t>ביצוע עדכוני גרסה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93D6D-FB4D-4CAF-840C-CA875330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67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DEC989-D128-41E2-AAB6-8D32620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נפוצות בהתקנת/שדרוג מערכת ההפעלה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B18C28-4864-4838-9966-2601DE74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מידע קיים על הדיסק</a:t>
            </a:r>
          </a:p>
          <a:p>
            <a:r>
              <a:rPr lang="he-IL" dirty="0"/>
              <a:t>תאימות חומרה</a:t>
            </a:r>
          </a:p>
          <a:p>
            <a:r>
              <a:rPr lang="he-IL" dirty="0"/>
              <a:t>מדיית התקנה לא תקינה</a:t>
            </a:r>
          </a:p>
          <a:p>
            <a:r>
              <a:rPr lang="he-IL" dirty="0"/>
              <a:t>נעילת רישיונות לחומרה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78C7AC-2299-439E-858F-EBB8480B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26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AF8DDA-A162-4A4B-9E18-1DB0B8DC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מידע קיים על הדיסק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7A1336-B82A-4E50-85ED-4AE521F1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8570"/>
          </a:xfrm>
        </p:spPr>
        <p:txBody>
          <a:bodyPr>
            <a:normAutofit/>
          </a:bodyPr>
          <a:lstStyle/>
          <a:p>
            <a:pPr lvl="0"/>
            <a:r>
              <a:rPr lang="he-IL" dirty="0"/>
              <a:t>הגדרות משתמשים</a:t>
            </a:r>
          </a:p>
          <a:p>
            <a:pPr lvl="0"/>
            <a:r>
              <a:rPr lang="he-IL" dirty="0"/>
              <a:t>קבצים של משתמשים</a:t>
            </a:r>
          </a:p>
          <a:p>
            <a:pPr lvl="0"/>
            <a:r>
              <a:rPr lang="he-IL" dirty="0"/>
              <a:t>הגדרות נוספות</a:t>
            </a:r>
          </a:p>
          <a:p>
            <a:pPr lvl="1"/>
            <a:r>
              <a:rPr lang="he-IL" dirty="0"/>
              <a:t>חשבונות דואל</a:t>
            </a:r>
          </a:p>
          <a:p>
            <a:pPr lvl="1"/>
            <a:r>
              <a:rPr lang="he-IL" dirty="0"/>
              <a:t>חשבונות שירותים מקוונים</a:t>
            </a:r>
          </a:p>
          <a:p>
            <a:pPr lvl="1"/>
            <a:r>
              <a:rPr lang="he-IL" dirty="0"/>
              <a:t>תצורת יישומים שונים</a:t>
            </a:r>
          </a:p>
          <a:p>
            <a:r>
              <a:rPr lang="he-IL" dirty="0"/>
              <a:t>הגדרת ציוד היקפי</a:t>
            </a:r>
          </a:p>
          <a:p>
            <a:pPr lvl="1"/>
            <a:r>
              <a:rPr lang="he-IL" dirty="0"/>
              <a:t>מדפסות</a:t>
            </a:r>
          </a:p>
          <a:p>
            <a:pPr lvl="1"/>
            <a:r>
              <a:rPr lang="he-IL" dirty="0"/>
              <a:t>כתובות רשת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5E0CCF4-E955-43D4-96F5-7D418E3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2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EE7B9-8EEC-466B-B12F-EB483235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תאימות חומרה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392B88-5873-46C4-834F-E5979F84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הפעלה 64 ביט על חומרה ישנה</a:t>
            </a:r>
          </a:p>
          <a:p>
            <a:pPr lvl="1"/>
            <a:r>
              <a:rPr lang="he-IL" dirty="0"/>
              <a:t>או מכונה וירטואלית ללא תמיכה</a:t>
            </a:r>
          </a:p>
          <a:p>
            <a:r>
              <a:rPr lang="he-IL" dirty="0"/>
              <a:t>מתאמי מסך לא מוכרים</a:t>
            </a:r>
          </a:p>
          <a:p>
            <a:r>
              <a:rPr lang="he-IL" dirty="0"/>
              <a:t>חוסר מנהלי התקנים עבור חומרה אקזוטית</a:t>
            </a:r>
          </a:p>
          <a:p>
            <a:pPr lvl="1"/>
            <a:r>
              <a:rPr lang="he-IL" dirty="0"/>
              <a:t>בעיקר כרטיסי רשת או בקרי </a:t>
            </a:r>
            <a:r>
              <a:rPr lang="en-US" dirty="0"/>
              <a:t>RAID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C37E99-5DC3-41C4-A834-A2C020E5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24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50778-95DD-4835-AF2C-8ED23C24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מנהלי התקנים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9ED6A4-8780-4444-A456-66337B10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C:\WINDOWS\system32\devmgmt.msc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D52F68-59D3-4DDF-9166-256BADBA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3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C24DBA-7599-4D0F-B22E-EA057792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מסך ראשי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2E268B4-D400-466F-95EA-156A1199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935" y="1600200"/>
            <a:ext cx="4452129" cy="4525963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8199DF3-81FA-4BC7-9AF3-C3FEF5A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12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ECA3B2-9484-4778-AB78-E81FFEE3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מנהל ההתקנים – מתאמי רשת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4AAD910-5A52-46F6-AA2C-4E921C837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2" y="1743869"/>
            <a:ext cx="5743575" cy="4238625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C3B012B-F0E7-49D3-BD4D-690B1E29149A}"/>
              </a:ext>
            </a:extLst>
          </p:cNvPr>
          <p:cNvCxnSpPr/>
          <p:nvPr/>
        </p:nvCxnSpPr>
        <p:spPr>
          <a:xfrm flipH="1">
            <a:off x="8475260" y="3429000"/>
            <a:ext cx="1419367" cy="201304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2856A41-16AE-420F-8F59-2FE25A31C24F}"/>
              </a:ext>
            </a:extLst>
          </p:cNvPr>
          <p:cNvSpPr txBox="1"/>
          <p:nvPr/>
        </p:nvSpPr>
        <p:spPr>
          <a:xfrm>
            <a:off x="9894627" y="3059668"/>
            <a:ext cx="16257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מתאם רשת פיזי</a:t>
            </a:r>
          </a:p>
        </p:txBody>
      </p:sp>
      <p:sp>
        <p:nvSpPr>
          <p:cNvPr id="8" name="סוגר מסולסל ימני 7">
            <a:extLst>
              <a:ext uri="{FF2B5EF4-FFF2-40B4-BE49-F238E27FC236}">
                <a16:creationId xmlns:a16="http://schemas.microsoft.com/office/drawing/2014/main" id="{80CAEFEC-E095-49AD-A151-10B445E7F9AD}"/>
              </a:ext>
            </a:extLst>
          </p:cNvPr>
          <p:cNvSpPr/>
          <p:nvPr/>
        </p:nvSpPr>
        <p:spPr>
          <a:xfrm>
            <a:off x="9184943" y="3244334"/>
            <a:ext cx="307400" cy="2144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4AABC8D-798B-4B2B-8E61-F302F2E986A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75261" y="2423319"/>
            <a:ext cx="1071510" cy="7226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3608CC4-53BB-439E-B1E7-2075DDC61745}"/>
              </a:ext>
            </a:extLst>
          </p:cNvPr>
          <p:cNvSpPr txBox="1"/>
          <p:nvPr/>
        </p:nvSpPr>
        <p:spPr>
          <a:xfrm>
            <a:off x="9546771" y="2100153"/>
            <a:ext cx="20356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מתאם רשת אלחוטי</a:t>
            </a:r>
          </a:p>
          <a:p>
            <a:r>
              <a:rPr lang="en-US" dirty="0"/>
              <a:t>Bluetooth</a:t>
            </a:r>
            <a:r>
              <a:rPr lang="he-IL" dirty="0"/>
              <a:t> 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3BC2AB8D-A2B5-440D-B102-989996DE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03E45087-2EC0-4885-809A-7DFC68D9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או שדרוג של מערכת הפעלה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DE55C2-4561-41CF-B39E-1A3D5060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Shop Microsoft Windows 10 Pro 64 Bit With CD &amp; Product Number ...">
            <a:extLst>
              <a:ext uri="{FF2B5EF4-FFF2-40B4-BE49-F238E27FC236}">
                <a16:creationId xmlns:a16="http://schemas.microsoft.com/office/drawing/2014/main" id="{890D306A-2502-45D2-AA01-1C1AA5D63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12607" r="12060" b="10654"/>
          <a:stretch/>
        </p:blipFill>
        <p:spPr bwMode="auto">
          <a:xfrm>
            <a:off x="4228800" y="1189886"/>
            <a:ext cx="2444448" cy="24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Month's DVD » Linux Magazine">
            <a:extLst>
              <a:ext uri="{FF2B5EF4-FFF2-40B4-BE49-F238E27FC236}">
                <a16:creationId xmlns:a16="http://schemas.microsoft.com/office/drawing/2014/main" id="{7ABA82DA-2852-47B1-983A-A20DA5900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t="9028" r="3618" b="6434"/>
          <a:stretch/>
        </p:blipFill>
        <p:spPr bwMode="auto">
          <a:xfrm>
            <a:off x="1362620" y="1089024"/>
            <a:ext cx="2466645" cy="24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0BF19F-C4FB-446A-82BF-D5D4762B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87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452BA-FEAE-4B04-B2CF-FE00572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מנהל התקן רשת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4ABA188-5E3D-41EF-A0C9-9F014F92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55" y="1417638"/>
            <a:ext cx="4171950" cy="433387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0E5FE15-FA80-4491-B4EC-F4CBA470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53" y="1417637"/>
            <a:ext cx="4171950" cy="4333875"/>
          </a:xfrm>
          <a:prstGeom prst="rect">
            <a:avLst/>
          </a:prstGeom>
        </p:spPr>
      </p:pic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5BB59FD-7F60-42DC-A0F3-CB82556D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12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AE7D7F-6CB1-4625-BC7B-D3FC2B24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מתאם התקן רשת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BAAE7B5-E116-48C2-9EE1-D5A6F52A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1" y="1417638"/>
            <a:ext cx="4171950" cy="43338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F0944AB-DAA1-4850-9960-CE2CAB1A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26" y="1417637"/>
            <a:ext cx="4171950" cy="4333875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94C5F0-9ED6-4889-B649-178EF337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93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AF2A0F-3D0C-4FB9-9EEE-CA3A508C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משאבים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C6F7874-7A00-4D0C-9584-DB498406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79B06DE-0A62-4779-86FB-D96FECD967B7}" type="slidenum">
              <a:rPr lang="he-IL" smtClean="0"/>
              <a:pPr>
                <a:spcAft>
                  <a:spcPts val="600"/>
                </a:spcAft>
              </a:pPr>
              <a:t>22</a:t>
            </a:fld>
            <a:endParaRPr lang="he-IL"/>
          </a:p>
        </p:txBody>
      </p:sp>
      <p:graphicFrame>
        <p:nvGraphicFramePr>
          <p:cNvPr id="8" name="מציין מיקום תוכן 4">
            <a:extLst>
              <a:ext uri="{FF2B5EF4-FFF2-40B4-BE49-F238E27FC236}">
                <a16:creationId xmlns:a16="http://schemas.microsoft.com/office/drawing/2014/main" id="{0D6A2B8C-2002-4FE8-9B2E-A2DB772D7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8188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23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9F1D55-F584-44B5-9A46-CD5921B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מדיית התקנה לא תקינה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76A4DD-D1C7-4D25-9B74-084467C3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DVD</a:t>
            </a:r>
            <a:r>
              <a:rPr lang="he-IL" dirty="0"/>
              <a:t> שחוק</a:t>
            </a:r>
          </a:p>
          <a:p>
            <a:r>
              <a:rPr lang="he-IL" dirty="0"/>
              <a:t>קבצי הורדה לא תקינים</a:t>
            </a:r>
          </a:p>
          <a:p>
            <a:pPr lvl="1"/>
            <a:r>
              <a:rPr lang="he-IL" dirty="0"/>
              <a:t>לפעמים בגלל תוכנות סינון לאבטחת מידע</a:t>
            </a:r>
          </a:p>
          <a:p>
            <a:r>
              <a:rPr lang="he-IL" dirty="0"/>
              <a:t>אי התאמה לרישיון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BF6526-A789-4D65-8E3E-5079BC94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27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F953B-6292-439C-9111-8B561BB7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נעילת רישיונות לחומרה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75B037-A39F-4798-90CF-31D134A2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נעילת רישיון לסוג מחשב</a:t>
            </a:r>
          </a:p>
          <a:p>
            <a:pPr lvl="1"/>
            <a:r>
              <a:rPr lang="he-IL" dirty="0"/>
              <a:t>יצרני מחשבים ניידים</a:t>
            </a:r>
          </a:p>
          <a:p>
            <a:pPr lvl="1"/>
            <a:r>
              <a:rPr lang="he-IL" dirty="0"/>
              <a:t>יצרני לוחות-אם</a:t>
            </a:r>
          </a:p>
          <a:p>
            <a:r>
              <a:rPr lang="he-IL" dirty="0"/>
              <a:t>שימוש ברישיון קיים להתקנה על מחשב חליפי</a:t>
            </a:r>
          </a:p>
          <a:p>
            <a:pPr lvl="1"/>
            <a:r>
              <a:rPr lang="he-IL" dirty="0"/>
              <a:t>לפעמים ננעל על תצורת המחשב (מעבד, דיסק קשיח וכדומה...)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A76BA26-3D1F-43DF-917C-7C9F59E2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80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4F57B0-D469-4F7A-992E-3CC476F8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עדכוני מערכת 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10B5EA-0CFD-4972-859F-1DA8FCF7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he-IL" dirty="0"/>
          </a:p>
          <a:p>
            <a:pPr lvl="1"/>
            <a:r>
              <a:rPr lang="en-US" dirty="0"/>
              <a:t>Windows Update</a:t>
            </a:r>
          </a:p>
          <a:p>
            <a:r>
              <a:rPr lang="en-US" dirty="0"/>
              <a:t>Linux Ubuntu</a:t>
            </a:r>
          </a:p>
          <a:p>
            <a:pPr lvl="1"/>
            <a:r>
              <a:rPr lang="en-US" dirty="0"/>
              <a:t>Apt update</a:t>
            </a:r>
          </a:p>
          <a:p>
            <a:pPr lvl="2"/>
            <a:r>
              <a:rPr lang="he-IL" dirty="0"/>
              <a:t>מעדכן רשימת חבילות מאתר ההפצה</a:t>
            </a:r>
          </a:p>
          <a:p>
            <a:pPr lvl="1"/>
            <a:r>
              <a:rPr lang="en-US" dirty="0"/>
              <a:t>Apt upgrade</a:t>
            </a:r>
          </a:p>
          <a:p>
            <a:pPr lvl="2"/>
            <a:r>
              <a:rPr lang="he-IL" dirty="0"/>
              <a:t>מתקין את החבילות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07A1439-0418-4F57-B1C7-F3F2AEED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7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Software Updates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Process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47B3-39EA-454F-9031-DF5074BD907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Software Updates - Packages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name includes</a:t>
            </a:r>
          </a:p>
          <a:p>
            <a:pPr lvl="1"/>
            <a:r>
              <a:rPr lang="en-US" dirty="0"/>
              <a:t>Package version</a:t>
            </a:r>
          </a:p>
          <a:p>
            <a:pPr lvl="1"/>
            <a:r>
              <a:rPr lang="en-US" dirty="0"/>
              <a:t>OS Version</a:t>
            </a:r>
          </a:p>
          <a:p>
            <a:pPr lvl="1"/>
            <a:r>
              <a:rPr lang="en-US" dirty="0"/>
              <a:t>Architecture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47B3-39EA-454F-9031-DF5074BD907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Linux Software Updates - Repositories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based packages store</a:t>
            </a:r>
          </a:p>
          <a:p>
            <a:pPr lvl="1"/>
            <a:r>
              <a:rPr lang="en-US" dirty="0"/>
              <a:t>HTTPS site holds all packages</a:t>
            </a:r>
          </a:p>
          <a:p>
            <a:pPr lvl="1"/>
            <a:r>
              <a:rPr lang="en-US" dirty="0"/>
              <a:t>Mirrored for redundancy / performance</a:t>
            </a:r>
          </a:p>
          <a:p>
            <a:r>
              <a:rPr lang="en-US" dirty="0"/>
              <a:t>Repository Controlled</a:t>
            </a:r>
          </a:p>
          <a:p>
            <a:pPr lvl="1"/>
            <a:r>
              <a:rPr lang="en-US" dirty="0"/>
              <a:t>Ubuntu: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r>
              <a:rPr lang="en-US" dirty="0"/>
              <a:t>Package files cached locally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/cache/apt/archives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47B3-39EA-454F-9031-DF5074BD907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95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Software </a:t>
            </a:r>
            <a:r>
              <a:rPr lang="en-US" dirty="0"/>
              <a:t>Update Process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Phases</a:t>
            </a:r>
          </a:p>
          <a:p>
            <a:pPr lvl="1"/>
            <a:r>
              <a:rPr lang="en-US" dirty="0"/>
              <a:t>Update Local Repository</a:t>
            </a:r>
          </a:p>
          <a:p>
            <a:pPr lvl="2"/>
            <a:r>
              <a:rPr lang="en-US" dirty="0"/>
              <a:t>Apt-get update</a:t>
            </a:r>
          </a:p>
          <a:p>
            <a:pPr lvl="1"/>
            <a:r>
              <a:rPr lang="en-US" dirty="0"/>
              <a:t>Upgrade – Install newer Software packages</a:t>
            </a:r>
          </a:p>
          <a:p>
            <a:pPr lvl="2"/>
            <a:r>
              <a:rPr lang="en-US" dirty="0"/>
              <a:t>Apt-get upgrade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47B3-39EA-454F-9031-DF5074BD90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C25128-BD3B-4DB6-AB5B-D4C4257A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נושאים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7713AB3-37AA-47AD-BEF3-00ADD30C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6614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EEC08E-7BB0-43E7-9A64-7BC0727A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7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55288-ECA2-42B3-BE12-E1A1947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948A27-CD87-4681-B514-B9779E69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BD7B3E-EB49-4F78-9533-50A109A7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670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E37E5FD5-CD57-4E21-A09C-DF93FA5B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שלבים מקדימים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2E4B162-F77A-4A63-A804-356FE4D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בדיקת תצורת המחשב</a:t>
            </a:r>
          </a:p>
          <a:p>
            <a:pPr lvl="1"/>
            <a:r>
              <a:rPr lang="he-IL" dirty="0"/>
              <a:t>חומרה</a:t>
            </a:r>
          </a:p>
          <a:p>
            <a:pPr lvl="1"/>
            <a:r>
              <a:rPr lang="he-IL" dirty="0"/>
              <a:t>גרסת מערכת הפעלה</a:t>
            </a:r>
          </a:p>
          <a:p>
            <a:pPr lvl="1"/>
            <a:r>
              <a:rPr lang="he-IL" dirty="0"/>
              <a:t>תוכנות נוספות נדרשות</a:t>
            </a:r>
          </a:p>
          <a:p>
            <a:r>
              <a:rPr lang="he-IL" dirty="0"/>
              <a:t>התקנת תוכנה נדרשת מראש </a:t>
            </a:r>
            <a:r>
              <a:rPr lang="en-US" dirty="0"/>
              <a:t>Pre-Requisite</a:t>
            </a:r>
            <a:endParaRPr lang="he-IL" dirty="0"/>
          </a:p>
          <a:p>
            <a:pPr lvl="1"/>
            <a:r>
              <a:rPr lang="he-IL" dirty="0"/>
              <a:t>באם נדרש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07D4E5-9D61-482C-A003-EA65745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39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E37E5FD5-CD57-4E21-A09C-DF93FA5B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התקנה עצמה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2E4B162-F77A-4A63-A804-356FE4D1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העתקת קבצים</a:t>
            </a:r>
          </a:p>
          <a:p>
            <a:pPr lvl="1"/>
            <a:r>
              <a:rPr lang="he-IL" dirty="0"/>
              <a:t>קבצי תוכנית</a:t>
            </a:r>
          </a:p>
          <a:p>
            <a:pPr lvl="1"/>
            <a:r>
              <a:rPr lang="he-IL" dirty="0"/>
              <a:t>קבצי </a:t>
            </a:r>
            <a:r>
              <a:rPr lang="en-US" dirty="0"/>
              <a:t>DLL</a:t>
            </a:r>
            <a:endParaRPr lang="he-IL" dirty="0"/>
          </a:p>
          <a:p>
            <a:pPr lvl="1"/>
            <a:r>
              <a:rPr lang="he-IL" dirty="0"/>
              <a:t>קבצי נתונים</a:t>
            </a:r>
            <a:endParaRPr lang="en-US" dirty="0"/>
          </a:p>
          <a:p>
            <a:pPr lvl="1"/>
            <a:r>
              <a:rPr lang="he-IL" dirty="0"/>
              <a:t>הגדרות וקבצי קונפיגורציה</a:t>
            </a:r>
          </a:p>
          <a:p>
            <a:r>
              <a:rPr lang="he-IL" dirty="0"/>
              <a:t>הגדרות במערכת תצורת המחשב</a:t>
            </a:r>
          </a:p>
          <a:p>
            <a:pPr lvl="1"/>
            <a:r>
              <a:rPr lang="en-US" dirty="0"/>
              <a:t>Windows – Registry</a:t>
            </a:r>
          </a:p>
          <a:p>
            <a:pPr lvl="1"/>
            <a:r>
              <a:rPr lang="en-US" dirty="0"/>
              <a:t>Linux – /</a:t>
            </a:r>
            <a:r>
              <a:rPr lang="en-US" dirty="0" err="1"/>
              <a:t>etc</a:t>
            </a:r>
            <a:endParaRPr lang="he-IL" dirty="0"/>
          </a:p>
          <a:p>
            <a:r>
              <a:rPr lang="he-IL" dirty="0"/>
              <a:t>הפעלה מחדש</a:t>
            </a:r>
          </a:p>
          <a:p>
            <a:pPr lvl="1"/>
            <a:r>
              <a:rPr lang="he-IL" dirty="0"/>
              <a:t>באם נדרשת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07D4E5-9D61-482C-A003-EA65745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17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E37E5FD5-CD57-4E21-A09C-DF93FA5B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- סיום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2E4B162-F77A-4A63-A804-356FE4D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שדרוג גרסה מהרשת</a:t>
            </a:r>
          </a:p>
          <a:p>
            <a:r>
              <a:rPr lang="he-IL" dirty="0"/>
              <a:t>הצגת מסך הודעות</a:t>
            </a:r>
          </a:p>
          <a:p>
            <a:pPr lvl="1"/>
            <a:r>
              <a:rPr lang="he-IL" dirty="0"/>
              <a:t>הודעות למשתמש</a:t>
            </a:r>
          </a:p>
          <a:p>
            <a:pPr lvl="1"/>
            <a:r>
              <a:rPr lang="he-IL" dirty="0"/>
              <a:t>שינויים מגרסה אחרונה</a:t>
            </a:r>
          </a:p>
          <a:p>
            <a:r>
              <a:rPr lang="he-IL" dirty="0"/>
              <a:t>בקשת רישום</a:t>
            </a:r>
          </a:p>
          <a:p>
            <a:r>
              <a:rPr lang="he-IL" dirty="0"/>
              <a:t>בקשה להזנת רישיון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07D4E5-9D61-482C-A003-EA65745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3102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28548F-28BA-46C1-BACA-C1464250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- </a:t>
            </a:r>
            <a:r>
              <a:rPr lang="en-US" dirty="0"/>
              <a:t>Windows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216026-E066-4263-A418-0F6FA56B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קבצי </a:t>
            </a:r>
            <a:r>
              <a:rPr lang="en-US" dirty="0"/>
              <a:t>MSI</a:t>
            </a:r>
          </a:p>
          <a:p>
            <a:pPr lvl="1"/>
            <a:r>
              <a:rPr lang="en-US" dirty="0"/>
              <a:t>Microsoft System Installer</a:t>
            </a:r>
            <a:endParaRPr lang="he-IL" dirty="0"/>
          </a:p>
          <a:p>
            <a:r>
              <a:rPr lang="he-IL" dirty="0"/>
              <a:t>הפעלה על ידי הרצה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E142B1-29E9-406D-8F52-1EBBF543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311120-98A9-4296-A816-5383F410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</a:t>
            </a:r>
            <a:r>
              <a:rPr lang="en-US" dirty="0"/>
              <a:t>Linux Ubuntu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EF279-FC7D-496E-8116-6A4A5F12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קבצי </a:t>
            </a:r>
            <a:r>
              <a:rPr lang="en-US" dirty="0"/>
              <a:t>DEB</a:t>
            </a:r>
            <a:endParaRPr lang="he-IL" dirty="0"/>
          </a:p>
          <a:p>
            <a:pPr lvl="1"/>
            <a:r>
              <a:rPr lang="en-US" dirty="0"/>
              <a:t>Debian</a:t>
            </a:r>
          </a:p>
          <a:p>
            <a:r>
              <a:rPr lang="he-IL" dirty="0"/>
              <a:t>התקנה על ידי</a:t>
            </a:r>
          </a:p>
          <a:p>
            <a:pPr lvl="1"/>
            <a:r>
              <a:rPr lang="en-US" dirty="0"/>
              <a:t>Apt install &lt;package[version]&gt;</a:t>
            </a:r>
            <a:endParaRPr lang="he-IL" dirty="0"/>
          </a:p>
          <a:p>
            <a:pPr lvl="1"/>
            <a:r>
              <a:rPr lang="en-US" dirty="0"/>
              <a:t>Apt install &lt;filename&gt;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4F2C25E-BFE1-47A6-B3F2-29701962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18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EA2BA2-6E7A-4D00-B7A4-71B4262A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</a:t>
            </a:r>
            <a:r>
              <a:rPr lang="en-US" dirty="0"/>
              <a:t>Linux Red-Hat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6D5693-F5BB-4170-8690-E7C6738C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קבצי </a:t>
            </a:r>
            <a:r>
              <a:rPr lang="en-US" dirty="0"/>
              <a:t>RPM</a:t>
            </a:r>
            <a:endParaRPr lang="he-IL" dirty="0"/>
          </a:p>
          <a:p>
            <a:pPr lvl="1"/>
            <a:r>
              <a:rPr lang="he-IL" dirty="0"/>
              <a:t>במקור </a:t>
            </a:r>
            <a:r>
              <a:rPr lang="en-US" dirty="0"/>
              <a:t>Red Hat Package Manager</a:t>
            </a:r>
            <a:endParaRPr lang="he-IL" dirty="0"/>
          </a:p>
          <a:p>
            <a:pPr lvl="1"/>
            <a:r>
              <a:rPr lang="he-IL" dirty="0"/>
              <a:t>היום </a:t>
            </a:r>
            <a:r>
              <a:rPr lang="en-US" dirty="0"/>
              <a:t>RPM Package Manager</a:t>
            </a:r>
            <a:endParaRPr lang="he-IL" dirty="0"/>
          </a:p>
          <a:p>
            <a:r>
              <a:rPr lang="he-IL" dirty="0"/>
              <a:t>התקנה על ידי</a:t>
            </a:r>
          </a:p>
          <a:p>
            <a:pPr lvl="1"/>
            <a:r>
              <a:rPr lang="en-US" dirty="0"/>
              <a:t>Yum install &lt;package&gt;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7812F1-0050-460B-989E-6FA39BC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08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72153-730F-487B-B64D-A869D070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מינימום חומרה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83365-ECFF-4E68-9CEE-71388D5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סוג המעבד</a:t>
            </a:r>
          </a:p>
          <a:p>
            <a:pPr lvl="1"/>
            <a:r>
              <a:rPr lang="he-IL" dirty="0"/>
              <a:t>היום </a:t>
            </a:r>
            <a:r>
              <a:rPr lang="en-US" dirty="0"/>
              <a:t>i3</a:t>
            </a:r>
            <a:r>
              <a:rPr lang="he-IL" dirty="0"/>
              <a:t> נחשב כמינימום</a:t>
            </a:r>
          </a:p>
          <a:p>
            <a:r>
              <a:rPr lang="he-IL" dirty="0"/>
              <a:t>ארכיטקטורה</a:t>
            </a:r>
          </a:p>
          <a:p>
            <a:pPr lvl="1"/>
            <a:r>
              <a:rPr lang="he-IL" dirty="0"/>
              <a:t>32 ביט מול 64 ביט</a:t>
            </a:r>
          </a:p>
          <a:p>
            <a:r>
              <a:rPr lang="he-IL" dirty="0"/>
              <a:t>זיכרון ראשי מינימאלי</a:t>
            </a:r>
          </a:p>
          <a:p>
            <a:pPr lvl="1"/>
            <a:r>
              <a:rPr lang="en-US" dirty="0"/>
              <a:t>4 GB</a:t>
            </a:r>
            <a:r>
              <a:rPr lang="he-IL" dirty="0"/>
              <a:t> – נחשב היום כמינימום</a:t>
            </a:r>
          </a:p>
          <a:p>
            <a:r>
              <a:rPr lang="he-IL" dirty="0"/>
              <a:t>נפח דיסק נדרש</a:t>
            </a:r>
          </a:p>
          <a:p>
            <a:pPr lvl="1"/>
            <a:r>
              <a:rPr lang="he-IL" dirty="0"/>
              <a:t>להתקנה</a:t>
            </a:r>
          </a:p>
          <a:p>
            <a:pPr lvl="1"/>
            <a:r>
              <a:rPr lang="he-IL" dirty="0"/>
              <a:t>לאורך זמן</a:t>
            </a:r>
          </a:p>
          <a:p>
            <a:pPr lvl="1"/>
            <a:r>
              <a:rPr lang="he-IL" dirty="0"/>
              <a:t>לאחסון נתונים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5EB5C01-F470-418C-BC8C-455929B8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10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71670-0595-42C8-866F-6E6EFC0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דרישות מינימום – מחשבים ישנים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DE2F042-E03F-4989-B2C3-7CD84E289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7152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23912AA-C714-4AE8-91FB-49587001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2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71670-0595-42C8-866F-6E6EFC0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דרישות מינימום – מחשבים חדשים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DE2F042-E03F-4989-B2C3-7CD84E289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79773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F98664B-8553-415B-88FE-0D105874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3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9201AA-3776-41EE-942D-7CC6C382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ההתקנה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2A6AFB-B2D1-479B-BB28-89A0A756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סוג ההתקנה</a:t>
            </a:r>
          </a:p>
          <a:p>
            <a:pPr lvl="1"/>
            <a:r>
              <a:rPr lang="he-IL" dirty="0"/>
              <a:t>התקנה (נקייה)</a:t>
            </a:r>
          </a:p>
          <a:p>
            <a:pPr lvl="1"/>
            <a:r>
              <a:rPr lang="he-IL" dirty="0"/>
              <a:t>שדרוג מערכת קיימת</a:t>
            </a:r>
          </a:p>
          <a:p>
            <a:r>
              <a:rPr lang="he-IL" dirty="0"/>
              <a:t>מדיית התקנה</a:t>
            </a:r>
          </a:p>
          <a:p>
            <a:pPr lvl="1"/>
            <a:r>
              <a:rPr lang="en-US" dirty="0"/>
              <a:t>DVD</a:t>
            </a:r>
            <a:endParaRPr lang="he-IL" dirty="0"/>
          </a:p>
          <a:p>
            <a:pPr lvl="1"/>
            <a:r>
              <a:rPr lang="he-IL" dirty="0"/>
              <a:t>קובץ </a:t>
            </a:r>
            <a:r>
              <a:rPr lang="en-US" dirty="0"/>
              <a:t>ISO</a:t>
            </a:r>
            <a:endParaRPr lang="he-IL" dirty="0"/>
          </a:p>
          <a:p>
            <a:pPr lvl="1"/>
            <a:r>
              <a:rPr lang="en-US" dirty="0"/>
              <a:t>Disk-on-Key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12F8DB-4A0C-4E10-96E8-B7036C6E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09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8D2B4389-68DF-4083-B923-685AD50C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</a:t>
            </a:r>
            <a:r>
              <a:rPr lang="en-US" dirty="0"/>
              <a:t>Windows</a:t>
            </a:r>
            <a:r>
              <a:rPr lang="he-IL" dirty="0"/>
              <a:t> (גרסה 10)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A24C71D-C10D-4D47-BD00-F3928D184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01FEEC-9ECB-462B-9604-523FC8D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9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C972ED-585A-4E65-998D-4F69D264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מ-</a:t>
            </a:r>
            <a:r>
              <a:rPr lang="en-US" dirty="0"/>
              <a:t>Disk on Key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FDC580-EC54-4D53-B5B5-BEB2DE06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https://www.microsoft.com/he-il/software-download/windows10</a:t>
            </a:r>
            <a:endParaRPr lang="en-US" dirty="0"/>
          </a:p>
          <a:p>
            <a:r>
              <a:rPr lang="en-US" dirty="0">
                <a:hlinkClick r:id="rId3"/>
              </a:rPr>
              <a:t>https://go.microsoft.com/fwlink/?LinkId=691209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74C5B3-D10C-49B6-82B7-D9194535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86018CCA-0806-4171-9678-FD7D562372AA}" vid="{F925BB0F-4D6B-4406-A9FF-B73EB113DC2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687</Words>
  <Application>Microsoft Office PowerPoint</Application>
  <PresentationFormat>מסך רחב</PresentationFormat>
  <Paragraphs>230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39" baseType="lpstr">
      <vt:lpstr>Arial</vt:lpstr>
      <vt:lpstr>Calibri</vt:lpstr>
      <vt:lpstr>Ofers Course 2017-2019</vt:lpstr>
      <vt:lpstr>התקנה ושדרוג תוכנה</vt:lpstr>
      <vt:lpstr>התקנה או שדרוג של מערכת הפעלה</vt:lpstr>
      <vt:lpstr>נושאים עיקריים</vt:lpstr>
      <vt:lpstr>דרישות מינימום חומרה</vt:lpstr>
      <vt:lpstr>דרישות מינימום – מחשבים ישנים</vt:lpstr>
      <vt:lpstr>דרישות מינימום – מחשבים חדשים</vt:lpstr>
      <vt:lpstr>תהליך ההתקנה</vt:lpstr>
      <vt:lpstr>התקנת Windows (גרסה 10)</vt:lpstr>
      <vt:lpstr>התקנה מ-Disk on Key</vt:lpstr>
      <vt:lpstr>הדגמת יצירת Disk on Key להתקנת Windows</vt:lpstr>
      <vt:lpstr>הדגמת התקנת Windows</vt:lpstr>
      <vt:lpstr>התקנת Ubunto (גרסה 20.04)</vt:lpstr>
      <vt:lpstr>הדגמת התקנת Ubuntu</vt:lpstr>
      <vt:lpstr>בעיות נפוצות בהתקנת/שדרוג מערכת ההפעלה</vt:lpstr>
      <vt:lpstr>מידע קיים על הדיסק</vt:lpstr>
      <vt:lpstr>תאימות חומרה</vt:lpstr>
      <vt:lpstr>מנהלי התקנים</vt:lpstr>
      <vt:lpstr>מסך ראשי</vt:lpstr>
      <vt:lpstr>מנהל ההתקנים – מתאמי רשת</vt:lpstr>
      <vt:lpstr>מנהל התקן רשת</vt:lpstr>
      <vt:lpstr>מתאם התקן רשת</vt:lpstr>
      <vt:lpstr>משאבים</vt:lpstr>
      <vt:lpstr>מדיית התקנה לא תקינה</vt:lpstr>
      <vt:lpstr>נעילת רישיונות לחומרה</vt:lpstr>
      <vt:lpstr>עדכוני מערכת הפעלה</vt:lpstr>
      <vt:lpstr>Linux Software Updates</vt:lpstr>
      <vt:lpstr>Linux Software Updates - Packages</vt:lpstr>
      <vt:lpstr>Linux Software Updates - Repositories</vt:lpstr>
      <vt:lpstr>Linux Software Update Process</vt:lpstr>
      <vt:lpstr>התקנת תוכנה</vt:lpstr>
      <vt:lpstr>התקנת תוכנה – שלבים מקדימים</vt:lpstr>
      <vt:lpstr>התקנת תוכנה – התקנה עצמה</vt:lpstr>
      <vt:lpstr>התקנת תוכנה - סיום</vt:lpstr>
      <vt:lpstr>התקנת תוכנה - Windows</vt:lpstr>
      <vt:lpstr>התקנת תוכנה – Linux Ubuntu</vt:lpstr>
      <vt:lpstr>התקנת תוכנה – Linux Red-Hat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התקנה ושדרוג תוכנה</dc:title>
  <dc:creator>Ofer Sheinkin</dc:creator>
  <cp:lastModifiedBy>Ofer Sheinkin</cp:lastModifiedBy>
  <cp:revision>1</cp:revision>
  <dcterms:created xsi:type="dcterms:W3CDTF">2020-06-21T05:11:03Z</dcterms:created>
  <dcterms:modified xsi:type="dcterms:W3CDTF">2020-06-21T05:49:52Z</dcterms:modified>
</cp:coreProperties>
</file>