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6" r:id="rId9"/>
    <p:sldId id="267" r:id="rId10"/>
    <p:sldId id="265" r:id="rId11"/>
    <p:sldId id="259" r:id="rId12"/>
    <p:sldId id="260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A333A-D68E-423B-BF9B-6A05019A09D6}" v="12" dt="2020-06-21T04:43:51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4" autoAdjust="0"/>
  </p:normalViewPr>
  <p:slideViewPr>
    <p:cSldViewPr>
      <p:cViewPr varScale="1">
        <p:scale>
          <a:sx n="76" d="100"/>
          <a:sy n="76" d="100"/>
        </p:scale>
        <p:origin x="84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AD5A333A-D68E-423B-BF9B-6A05019A09D6}"/>
    <pc:docChg chg="undo custSel mod addSld modSld sldOrd">
      <pc:chgData name="Ofer Sheinkin" userId="ab23e2f0b62f2578" providerId="LiveId" clId="{AD5A333A-D68E-423B-BF9B-6A05019A09D6}" dt="2020-06-21T04:44:08.413" v="502" actId="26606"/>
      <pc:docMkLst>
        <pc:docMk/>
      </pc:docMkLst>
      <pc:sldChg chg="addSp delSp modSp mod">
        <pc:chgData name="Ofer Sheinkin" userId="ab23e2f0b62f2578" providerId="LiveId" clId="{AD5A333A-D68E-423B-BF9B-6A05019A09D6}" dt="2020-06-21T03:35:52.605" v="43"/>
        <pc:sldMkLst>
          <pc:docMk/>
          <pc:sldMk cId="4261515496" sldId="256"/>
        </pc:sldMkLst>
        <pc:spChg chg="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2" creationId="{00000000-0000-0000-0000-000000000000}"/>
          </ac:spMkLst>
        </pc:spChg>
        <pc:spChg chg="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3" creationId="{00000000-0000-0000-0000-000000000000}"/>
          </ac:spMkLst>
        </pc:spChg>
        <pc:spChg chg="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5" creationId="{D8DD8CE0-7131-4BD9-A1FD-9BE022472025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6" creationId="{2535FAE7-6E56-4B73-B797-9A32FE4726EE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4261515496" sldId="256"/>
            <ac:spMk id="7" creationId="{1FA57009-D280-4F91-80A7-82714AECB024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3042559056" sldId="257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5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6" creationId="{52E57135-E067-408C-83C9-FB3480B043E8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7" creationId="{A4A52E75-A5AE-46B4-BE19-CA4FB94FCD01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57"/>
            <ac:spMk id="8" creationId="{A3CCF03A-C351-4559-A60E-201B4DA303FC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1585234986" sldId="258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5" creationId="{9638C02C-B0C7-43EF-AEF8-5533F550A254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6" creationId="{8BCC1EBD-3DCE-4FE0-8A9E-98D6E5401C85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585234986" sldId="258"/>
            <ac:spMk id="7" creationId="{7E7B9E9E-CFE4-4095-820B-1B7B0311C2E3}"/>
          </ac:spMkLst>
        </pc:spChg>
      </pc:sldChg>
      <pc:sldChg chg="addSp delSp modSp mod ord modClrScheme chgLayout">
        <pc:chgData name="Ofer Sheinkin" userId="ab23e2f0b62f2578" providerId="LiveId" clId="{AD5A333A-D68E-423B-BF9B-6A05019A09D6}" dt="2020-06-21T04:26:19.472" v="190"/>
        <pc:sldMkLst>
          <pc:docMk/>
          <pc:sldMk cId="2292714930" sldId="259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3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4" creationId="{4FB02B6A-FF74-41F3-956B-249A2F799486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5" creationId="{2F07CBB8-48B8-44F8-8898-BEFAEB032CAC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6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292714930" sldId="259"/>
            <ac:spMk id="7" creationId="{8BD716A9-53D1-46DF-A3DF-03C297B79D3F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2594587948" sldId="260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5" creationId="{551E02A3-0832-4481-83AF-7525C4C69786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6" creationId="{8AB78FD3-3041-4B80-8D6A-214FF52ECA2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94587948" sldId="260"/>
            <ac:spMk id="7" creationId="{29680AE9-E38D-428D-A4DA-9E49B6D5DBD9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1711151810" sldId="261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5" creationId="{C293EEB9-7CDA-4DBD-8178-637F50A46FBE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6" creationId="{987CEB27-F2E2-4BCE-AFE7-F9DC6CDC753E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1711151810" sldId="261"/>
            <ac:spMk id="7" creationId="{A96E284F-54B2-4F22-85EF-CDB92A00D7E1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3042559056" sldId="262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5" creationId="{A4DCDFE5-F815-43FD-B77F-9158CA702639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6" creationId="{442B5361-0394-4C04-9AF6-1849802DA44F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3042559056" sldId="262"/>
            <ac:spMk id="7" creationId="{D8F1C164-C4B1-46F7-8E70-1D087B93416D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2551206072" sldId="263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3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4" creationId="{46633E51-8407-431B-A3DF-58B3D154BCFB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5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6" creationId="{60BAA18F-4D5B-4918-A8D4-5CDE6896CDBF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2551206072" sldId="263"/>
            <ac:spMk id="7" creationId="{2AF84672-44CF-4E78-AD96-55E9F3784F66}"/>
          </ac:spMkLst>
        </pc:spChg>
      </pc:sldChg>
      <pc:sldChg chg="addSp delSp modSp mod modClrScheme chgLayout">
        <pc:chgData name="Ofer Sheinkin" userId="ab23e2f0b62f2578" providerId="LiveId" clId="{AD5A333A-D68E-423B-BF9B-6A05019A09D6}" dt="2020-06-21T03:36:36.286" v="46" actId="1076"/>
        <pc:sldMkLst>
          <pc:docMk/>
          <pc:sldMk cId="754665796" sldId="264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754665796" sldId="264"/>
            <ac:spMk id="2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54665796" sldId="264"/>
            <ac:spMk id="3" creationId="{FB15CB18-623D-49DF-9DF0-63584D28C939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754665796" sldId="264"/>
            <ac:spMk id="4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54665796" sldId="264"/>
            <ac:spMk id="5" creationId="{674E2196-04EA-4D60-BC2D-BC6BDD4C061B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54665796" sldId="264"/>
            <ac:spMk id="6" creationId="{EF9032FD-E14E-44D2-BDB8-E3C6E6FE22FC}"/>
          </ac:spMkLst>
        </pc:spChg>
        <pc:picChg chg="mod ord">
          <ac:chgData name="Ofer Sheinkin" userId="ab23e2f0b62f2578" providerId="LiveId" clId="{AD5A333A-D68E-423B-BF9B-6A05019A09D6}" dt="2020-06-21T03:36:36.286" v="46" actId="1076"/>
          <ac:picMkLst>
            <pc:docMk/>
            <pc:sldMk cId="754665796" sldId="264"/>
            <ac:picMk id="1026" creationId="{00000000-0000-0000-0000-000000000000}"/>
          </ac:picMkLst>
        </pc:picChg>
      </pc:sldChg>
      <pc:sldChg chg="addSp delSp modSp mod modClrScheme chgLayout">
        <pc:chgData name="Ofer Sheinkin" userId="ab23e2f0b62f2578" providerId="LiveId" clId="{AD5A333A-D68E-423B-BF9B-6A05019A09D6}" dt="2020-06-21T03:35:52.605" v="43"/>
        <pc:sldMkLst>
          <pc:docMk/>
          <pc:sldMk cId="708630442" sldId="265"/>
        </pc:sldMkLst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2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3" creationId="{00000000-0000-0000-0000-000000000000}"/>
          </ac:spMkLst>
        </pc:spChg>
        <pc:spChg chg="mod or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5" creationId="{00000000-0000-0000-0000-000000000000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6" creationId="{F4DE561E-CDB9-4D7E-85DB-10792D2E3005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7" creationId="{85CC0D5B-8A4B-448D-B2AA-6E60D9A5806D}"/>
          </ac:spMkLst>
        </pc:spChg>
        <pc:spChg chg="add del mod">
          <ac:chgData name="Ofer Sheinkin" userId="ab23e2f0b62f2578" providerId="LiveId" clId="{AD5A333A-D68E-423B-BF9B-6A05019A09D6}" dt="2020-06-21T03:35:52.605" v="43"/>
          <ac:spMkLst>
            <pc:docMk/>
            <pc:sldMk cId="708630442" sldId="265"/>
            <ac:spMk id="8" creationId="{2190E4E2-445E-4F1D-A7C8-257C686CBEEE}"/>
          </ac:spMkLst>
        </pc:spChg>
      </pc:sldChg>
      <pc:sldChg chg="addSp delSp modSp new mod">
        <pc:chgData name="Ofer Sheinkin" userId="ab23e2f0b62f2578" providerId="LiveId" clId="{AD5A333A-D68E-423B-BF9B-6A05019A09D6}" dt="2020-06-21T03:42:55.509" v="74" actId="1076"/>
        <pc:sldMkLst>
          <pc:docMk/>
          <pc:sldMk cId="948880430" sldId="266"/>
        </pc:sldMkLst>
        <pc:spChg chg="mod">
          <ac:chgData name="Ofer Sheinkin" userId="ab23e2f0b62f2578" providerId="LiveId" clId="{AD5A333A-D68E-423B-BF9B-6A05019A09D6}" dt="2020-06-21T03:42:55.509" v="74" actId="1076"/>
          <ac:spMkLst>
            <pc:docMk/>
            <pc:sldMk cId="948880430" sldId="266"/>
            <ac:spMk id="2" creationId="{610A4AFB-B708-459E-A6A7-DA3A25C03B2E}"/>
          </ac:spMkLst>
        </pc:spChg>
        <pc:spChg chg="del">
          <ac:chgData name="Ofer Sheinkin" userId="ab23e2f0b62f2578" providerId="LiveId" clId="{AD5A333A-D68E-423B-BF9B-6A05019A09D6}" dt="2020-06-21T03:42:10.290" v="48"/>
          <ac:spMkLst>
            <pc:docMk/>
            <pc:sldMk cId="948880430" sldId="266"/>
            <ac:spMk id="3" creationId="{6445917D-787B-4337-A28B-F54F96E7464A}"/>
          </ac:spMkLst>
        </pc:spChg>
        <pc:picChg chg="add mod">
          <ac:chgData name="Ofer Sheinkin" userId="ab23e2f0b62f2578" providerId="LiveId" clId="{AD5A333A-D68E-423B-BF9B-6A05019A09D6}" dt="2020-06-21T03:42:29.043" v="51" actId="1076"/>
          <ac:picMkLst>
            <pc:docMk/>
            <pc:sldMk cId="948880430" sldId="266"/>
            <ac:picMk id="1026" creationId="{F9D6EE32-0302-41B1-8730-FA52FAA787D2}"/>
          </ac:picMkLst>
        </pc:picChg>
      </pc:sldChg>
      <pc:sldChg chg="addSp delSp modSp new mod modClrScheme chgLayout">
        <pc:chgData name="Ofer Sheinkin" userId="ab23e2f0b62f2578" providerId="LiveId" clId="{AD5A333A-D68E-423B-BF9B-6A05019A09D6}" dt="2020-06-21T03:46:42.729" v="188" actId="20577"/>
        <pc:sldMkLst>
          <pc:docMk/>
          <pc:sldMk cId="462132840" sldId="267"/>
        </pc:sldMkLst>
        <pc:spChg chg="mod ord">
          <ac:chgData name="Ofer Sheinkin" userId="ab23e2f0b62f2578" providerId="LiveId" clId="{AD5A333A-D68E-423B-BF9B-6A05019A09D6}" dt="2020-06-21T03:45:30.790" v="86" actId="700"/>
          <ac:spMkLst>
            <pc:docMk/>
            <pc:sldMk cId="462132840" sldId="267"/>
            <ac:spMk id="2" creationId="{670959A9-0528-419A-9C2A-E53F06331B8D}"/>
          </ac:spMkLst>
        </pc:spChg>
        <pc:spChg chg="del mod ord">
          <ac:chgData name="Ofer Sheinkin" userId="ab23e2f0b62f2578" providerId="LiveId" clId="{AD5A333A-D68E-423B-BF9B-6A05019A09D6}" dt="2020-06-21T03:45:30.790" v="86" actId="700"/>
          <ac:spMkLst>
            <pc:docMk/>
            <pc:sldMk cId="462132840" sldId="267"/>
            <ac:spMk id="3" creationId="{9896ABC1-9E4D-48B8-BD53-34608542DE9B}"/>
          </ac:spMkLst>
        </pc:spChg>
        <pc:spChg chg="mod ord">
          <ac:chgData name="Ofer Sheinkin" userId="ab23e2f0b62f2578" providerId="LiveId" clId="{AD5A333A-D68E-423B-BF9B-6A05019A09D6}" dt="2020-06-21T03:45:30.790" v="86" actId="700"/>
          <ac:spMkLst>
            <pc:docMk/>
            <pc:sldMk cId="462132840" sldId="267"/>
            <ac:spMk id="4" creationId="{943A9A0D-0313-4C5A-8400-F4E0C80D8E66}"/>
          </ac:spMkLst>
        </pc:spChg>
        <pc:spChg chg="add mod ord">
          <ac:chgData name="Ofer Sheinkin" userId="ab23e2f0b62f2578" providerId="LiveId" clId="{AD5A333A-D68E-423B-BF9B-6A05019A09D6}" dt="2020-06-21T03:46:42.729" v="188" actId="20577"/>
          <ac:spMkLst>
            <pc:docMk/>
            <pc:sldMk cId="462132840" sldId="267"/>
            <ac:spMk id="5" creationId="{FEC3EC4F-997E-47CC-AE2A-F8D63571BC64}"/>
          </ac:spMkLst>
        </pc:spChg>
      </pc:sldChg>
      <pc:sldChg chg="addSp delSp modSp new mod">
        <pc:chgData name="Ofer Sheinkin" userId="ab23e2f0b62f2578" providerId="LiveId" clId="{AD5A333A-D68E-423B-BF9B-6A05019A09D6}" dt="2020-06-21T04:30:34.617" v="229" actId="20577"/>
        <pc:sldMkLst>
          <pc:docMk/>
          <pc:sldMk cId="1457650422" sldId="268"/>
        </pc:sldMkLst>
        <pc:spChg chg="mod">
          <ac:chgData name="Ofer Sheinkin" userId="ab23e2f0b62f2578" providerId="LiveId" clId="{AD5A333A-D68E-423B-BF9B-6A05019A09D6}" dt="2020-06-21T04:30:34.617" v="229" actId="20577"/>
          <ac:spMkLst>
            <pc:docMk/>
            <pc:sldMk cId="1457650422" sldId="268"/>
            <ac:spMk id="2" creationId="{C635F064-B5BB-49A1-9C2B-5C4ADD1AA522}"/>
          </ac:spMkLst>
        </pc:spChg>
        <pc:spChg chg="del">
          <ac:chgData name="Ofer Sheinkin" userId="ab23e2f0b62f2578" providerId="LiveId" clId="{AD5A333A-D68E-423B-BF9B-6A05019A09D6}" dt="2020-06-21T04:28:49.662" v="192"/>
          <ac:spMkLst>
            <pc:docMk/>
            <pc:sldMk cId="1457650422" sldId="268"/>
            <ac:spMk id="3" creationId="{0775AE97-4A1C-4B94-B542-DF97C7B49561}"/>
          </ac:spMkLst>
        </pc:spChg>
        <pc:picChg chg="add mod">
          <ac:chgData name="Ofer Sheinkin" userId="ab23e2f0b62f2578" providerId="LiveId" clId="{AD5A333A-D68E-423B-BF9B-6A05019A09D6}" dt="2020-06-21T04:28:49.662" v="192"/>
          <ac:picMkLst>
            <pc:docMk/>
            <pc:sldMk cId="1457650422" sldId="268"/>
            <ac:picMk id="2050" creationId="{B875340A-D5C3-4A63-A825-6F63DCD7A0B5}"/>
          </ac:picMkLst>
        </pc:picChg>
      </pc:sldChg>
      <pc:sldChg chg="addSp delSp modSp new mod modClrScheme chgLayout">
        <pc:chgData name="Ofer Sheinkin" userId="ab23e2f0b62f2578" providerId="LiveId" clId="{AD5A333A-D68E-423B-BF9B-6A05019A09D6}" dt="2020-06-21T04:44:08.413" v="502" actId="26606"/>
        <pc:sldMkLst>
          <pc:docMk/>
          <pc:sldMk cId="4160061056" sldId="269"/>
        </pc:sldMkLst>
        <pc:spChg chg="mod ord">
          <ac:chgData name="Ofer Sheinkin" userId="ab23e2f0b62f2578" providerId="LiveId" clId="{AD5A333A-D68E-423B-BF9B-6A05019A09D6}" dt="2020-06-21T04:44:08.413" v="502" actId="26606"/>
          <ac:spMkLst>
            <pc:docMk/>
            <pc:sldMk cId="4160061056" sldId="269"/>
            <ac:spMk id="2" creationId="{7DA48C5D-7561-45A1-8ECE-0F35C04DF1CF}"/>
          </ac:spMkLst>
        </pc:spChg>
        <pc:spChg chg="del mod ord">
          <ac:chgData name="Ofer Sheinkin" userId="ab23e2f0b62f2578" providerId="LiveId" clId="{AD5A333A-D68E-423B-BF9B-6A05019A09D6}" dt="2020-06-21T04:38:00.083" v="248" actId="700"/>
          <ac:spMkLst>
            <pc:docMk/>
            <pc:sldMk cId="4160061056" sldId="269"/>
            <ac:spMk id="3" creationId="{380A228D-F6BC-4EC9-9233-A4579166CEE2}"/>
          </ac:spMkLst>
        </pc:spChg>
        <pc:spChg chg="mod ord">
          <ac:chgData name="Ofer Sheinkin" userId="ab23e2f0b62f2578" providerId="LiveId" clId="{AD5A333A-D68E-423B-BF9B-6A05019A09D6}" dt="2020-06-21T04:44:08.413" v="502" actId="26606"/>
          <ac:spMkLst>
            <pc:docMk/>
            <pc:sldMk cId="4160061056" sldId="269"/>
            <ac:spMk id="4" creationId="{0DB57C49-1994-44D6-88C7-E51BD00E5333}"/>
          </ac:spMkLst>
        </pc:spChg>
        <pc:spChg chg="add mod ord">
          <ac:chgData name="Ofer Sheinkin" userId="ab23e2f0b62f2578" providerId="LiveId" clId="{AD5A333A-D68E-423B-BF9B-6A05019A09D6}" dt="2020-06-21T04:44:08.413" v="502" actId="26606"/>
          <ac:spMkLst>
            <pc:docMk/>
            <pc:sldMk cId="4160061056" sldId="269"/>
            <ac:spMk id="5" creationId="{3AE9877E-27DC-46A3-99EB-726CD3FF41EB}"/>
          </ac:spMkLst>
        </pc:spChg>
        <pc:picChg chg="add mod ord">
          <ac:chgData name="Ofer Sheinkin" userId="ab23e2f0b62f2578" providerId="LiveId" clId="{AD5A333A-D68E-423B-BF9B-6A05019A09D6}" dt="2020-06-21T04:44:08.413" v="502" actId="26606"/>
          <ac:picMkLst>
            <pc:docMk/>
            <pc:sldMk cId="4160061056" sldId="269"/>
            <ac:picMk id="7" creationId="{0769F5CD-5B3B-4EB9-9BF3-79B2719118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AA39B-917B-4CD3-948E-8E5B4593AEC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12729-0CC1-494E-9788-692D0AA9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עבר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7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73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3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14BC544-462C-4F8B-AFC8-B61439A965B7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0167FE-895E-4C8A-AC49-712928DDDA2C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6E5D8B-7AA7-4F1B-9900-B6C58153943D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6AC6358-351D-45ED-9EF8-530FE68190AF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BFE1263-FCAC-4675-B520-983B01025EDB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338028E-283A-4BA6-9B3E-8C0A608AE19D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64087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CE52-1E6F-4CF8-9944-901C96FFA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7" y="6413699"/>
            <a:ext cx="5976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i="1" dirty="0"/>
              <a:t>All Rights Reserved</a:t>
            </a:r>
            <a:r>
              <a:rPr lang="en-US" sz="1050" b="1" i="1" baseline="0" dirty="0"/>
              <a:t> and Copyright © 2017-2020 by Sheinkin Consulting ltd.</a:t>
            </a:r>
            <a:endParaRPr 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408763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ctr" defTabSz="685800" rtl="1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r" defTabSz="6858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bits-per-second-kbps-mbps-gbps-818122" TargetMode="External"/><Relationship Id="rId7" Type="http://schemas.openxmlformats.org/officeDocument/2006/relationships/hyperlink" Target="https://www.lifewire.com/802-11ac-in-wireless-networking-818284" TargetMode="External"/><Relationship Id="rId2" Type="http://schemas.openxmlformats.org/officeDocument/2006/relationships/hyperlink" Target="https://www.lifewire.com/history-of-wireless-standard-802-11b-81655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fewire.com/802-11n-wireless-network-818281" TargetMode="External"/><Relationship Id="rId5" Type="http://schemas.openxmlformats.org/officeDocument/2006/relationships/hyperlink" Target="https://www.lifewire.com/history-of-wireless-standard-802-11g-816556" TargetMode="External"/><Relationship Id="rId4" Type="http://schemas.openxmlformats.org/officeDocument/2006/relationships/hyperlink" Target="https://www.lifewire.com/history-of-wireless-standard-802-11a-8165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browse/standards/get-program/page/series?id=68" TargetMode="External"/><Relationship Id="rId2" Type="http://schemas.openxmlformats.org/officeDocument/2006/relationships/hyperlink" Target="http://www.ieee802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מבוא לרשתות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תחזוקת </a:t>
            </a:r>
            <a:r>
              <a:rPr lang="en-US" dirty="0"/>
              <a:t>PC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to a Floor</a:t>
            </a:r>
          </a:p>
          <a:p>
            <a:r>
              <a:rPr lang="en-US" dirty="0"/>
              <a:t>Radius &lt; 30m</a:t>
            </a:r>
          </a:p>
          <a:p>
            <a:r>
              <a:rPr lang="en-US" dirty="0"/>
              <a:t>Low to Medium Bandwidth</a:t>
            </a:r>
          </a:p>
          <a:p>
            <a:r>
              <a:rPr lang="en-US" dirty="0"/>
              <a:t>Lan Services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53138"/>
              </p:ext>
            </p:extLst>
          </p:nvPr>
        </p:nvGraphicFramePr>
        <p:xfrm>
          <a:off x="5076056" y="3573016"/>
          <a:ext cx="345638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Standard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effectLst/>
                        </a:rPr>
                        <a:t>Theoretical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2"/>
                        </a:rPr>
                        <a:t>802.11b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11 </a:t>
                      </a:r>
                      <a:r>
                        <a:rPr lang="en-US" u="none" strike="noStrike" dirty="0">
                          <a:effectLst/>
                          <a:hlinkClick r:id="rId3"/>
                        </a:rPr>
                        <a:t>Mbps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5.5 Mbps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4"/>
                        </a:rPr>
                        <a:t>802.11a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54 Mbps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 Mbps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802.11g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54 Mbps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 Mbps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802.11n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Mbps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 Mbps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7"/>
                        </a:rPr>
                        <a:t>802.11ac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7,000 Mbps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2,100 Mbps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63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Wireless Network - Cellular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 based on 3GPP</a:t>
            </a:r>
          </a:p>
          <a:p>
            <a:pPr lvl="1"/>
            <a:r>
              <a:rPr lang="en-US" dirty="0"/>
              <a:t>3rd Generation Partnership Project</a:t>
            </a:r>
          </a:p>
          <a:p>
            <a:pPr lvl="1"/>
            <a:r>
              <a:rPr lang="en-US" dirty="0"/>
              <a:t>ARIB, ATIS, CCSA, ETSI, TSDSI, TTA, TTC</a:t>
            </a:r>
          </a:p>
          <a:p>
            <a:r>
              <a:rPr lang="en-US" dirty="0"/>
              <a:t>Cell Radius varies</a:t>
            </a:r>
          </a:p>
          <a:p>
            <a:r>
              <a:rPr lang="en-US" dirty="0"/>
              <a:t>Relatively Low Bandwidth &lt; 100Mbps</a:t>
            </a:r>
          </a:p>
          <a:p>
            <a:r>
              <a:rPr lang="en-US" dirty="0"/>
              <a:t>Internet Services</a:t>
            </a:r>
          </a:p>
          <a:p>
            <a:r>
              <a:rPr lang="en-US" dirty="0"/>
              <a:t>Mobile Network Operator provides Internet Connectivity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Personal Area Networks (Bluetooth)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 Area, Person’s Body, Car</a:t>
            </a:r>
          </a:p>
          <a:p>
            <a:r>
              <a:rPr lang="en-US" dirty="0"/>
              <a:t>Radius &lt; 3m</a:t>
            </a:r>
          </a:p>
          <a:p>
            <a:r>
              <a:rPr lang="en-US" dirty="0"/>
              <a:t>Very Low Bandwidth &lt; 1Mbps</a:t>
            </a:r>
          </a:p>
          <a:p>
            <a:r>
              <a:rPr lang="en-US" dirty="0"/>
              <a:t>Smartphones, Tablets, Laptops</a:t>
            </a:r>
          </a:p>
          <a:p>
            <a:r>
              <a:rPr lang="en-US" dirty="0"/>
              <a:t>Device Connectivity Services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Phone Control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House Alarm Sensors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A48C5D-7561-45A1-8ECE-0F35C04D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דורות סלולאריים</a:t>
            </a:r>
          </a:p>
        </p:txBody>
      </p:sp>
      <p:pic>
        <p:nvPicPr>
          <p:cNvPr id="7" name="גרפיקה 6" descr="אנטנה סלולרית">
            <a:extLst>
              <a:ext uri="{FF2B5EF4-FFF2-40B4-BE49-F238E27FC236}">
                <a16:creationId xmlns:a16="http://schemas.microsoft.com/office/drawing/2014/main" id="{0769F5CD-5B3B-4EB9-9BF3-79B27191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43883"/>
            <a:ext cx="4038600" cy="4038600"/>
          </a:xfrm>
          <a:prstGeom prst="rect">
            <a:avLst/>
          </a:prstGeom>
        </p:spPr>
      </p:pic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3AE9877E-27DC-46A3-99EB-726CD3FF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1900"/>
              <a:t>דור ראשון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שנות ה-80 של המאה העשרים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קול אנלוגי</a:t>
            </a:r>
          </a:p>
          <a:p>
            <a:pPr>
              <a:lnSpc>
                <a:spcPct val="90000"/>
              </a:lnSpc>
            </a:pPr>
            <a:r>
              <a:rPr lang="he-IL" sz="1900"/>
              <a:t>דור שני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שנות ה-90 של המאה העשרים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קול דיגיטלי</a:t>
            </a:r>
          </a:p>
          <a:p>
            <a:pPr>
              <a:lnSpc>
                <a:spcPct val="90000"/>
              </a:lnSpc>
            </a:pPr>
            <a:r>
              <a:rPr lang="he-IL" sz="1900"/>
              <a:t>דור שלישי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סביב 2010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נתונים דיגיטליים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שירותי מיקום</a:t>
            </a:r>
          </a:p>
          <a:p>
            <a:pPr>
              <a:lnSpc>
                <a:spcPct val="90000"/>
              </a:lnSpc>
            </a:pPr>
            <a:r>
              <a:rPr lang="he-IL" sz="1900"/>
              <a:t>דור רביעי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סביב 2015</a:t>
            </a:r>
          </a:p>
          <a:p>
            <a:pPr lvl="1">
              <a:lnSpc>
                <a:spcPct val="90000"/>
              </a:lnSpc>
            </a:pPr>
            <a:r>
              <a:rPr lang="he-IL" sz="1900">
                <a:solidFill>
                  <a:schemeClr val="accent4">
                    <a:lumMod val="50000"/>
                  </a:schemeClr>
                </a:solidFill>
              </a:rPr>
              <a:t>וידאו 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B57C49-1994-44D6-88C7-E51BD00E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DDFCE52-1E6F-4CF8-9944-901C96FFA6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35F064-B5BB-49A1-9C2B-5C4ADD1A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כמה מילים על הדור החמישי </a:t>
            </a:r>
            <a:r>
              <a:rPr lang="en-US" dirty="0"/>
              <a:t>5G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9EB278-2C6B-4CD9-8761-18F45C8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The main features of 5G mobile network that could impact the way we design products in the future.">
            <a:extLst>
              <a:ext uri="{FF2B5EF4-FFF2-40B4-BE49-F238E27FC236}">
                <a16:creationId xmlns:a16="http://schemas.microsoft.com/office/drawing/2014/main" id="{B875340A-D5C3-4A63-A825-6F63DCD7A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1510"/>
            <a:ext cx="822960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5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Types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Area Network</a:t>
            </a:r>
          </a:p>
          <a:p>
            <a:r>
              <a:rPr lang="en-US" dirty="0"/>
              <a:t>Wide Area Network</a:t>
            </a:r>
          </a:p>
          <a:p>
            <a:r>
              <a:rPr lang="en-US" dirty="0"/>
              <a:t>Wireless Network</a:t>
            </a:r>
          </a:p>
          <a:p>
            <a:pPr lvl="1"/>
            <a:r>
              <a:rPr lang="en-US" dirty="0"/>
              <a:t>Cellular</a:t>
            </a:r>
          </a:p>
          <a:p>
            <a:pPr lvl="1"/>
            <a:r>
              <a:rPr lang="en-US" dirty="0"/>
              <a:t>Wireless LAN</a:t>
            </a:r>
          </a:p>
          <a:p>
            <a:r>
              <a:rPr lang="en-US" dirty="0"/>
              <a:t>Personal Area Network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Wireless Mouse &amp; Keyboard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Local Area Network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Building to a Campus</a:t>
            </a:r>
          </a:p>
          <a:p>
            <a:r>
              <a:rPr lang="en-US" dirty="0"/>
              <a:t>Radius 1m – 2-3 Km</a:t>
            </a:r>
          </a:p>
          <a:p>
            <a:r>
              <a:rPr lang="en-US" dirty="0"/>
              <a:t>Very High Bandwidth &gt; 1Gbps</a:t>
            </a:r>
          </a:p>
          <a:p>
            <a:r>
              <a:rPr lang="en-US" dirty="0"/>
              <a:t>Immediate Access Services</a:t>
            </a:r>
          </a:p>
          <a:p>
            <a:pPr lvl="1"/>
            <a:r>
              <a:rPr lang="en-US" dirty="0"/>
              <a:t>File Access</a:t>
            </a:r>
          </a:p>
          <a:p>
            <a:pPr lvl="1"/>
            <a:r>
              <a:rPr lang="en-US" dirty="0"/>
              <a:t>Printing</a:t>
            </a:r>
          </a:p>
          <a:p>
            <a:pPr lvl="1"/>
            <a:r>
              <a:rPr lang="en-US" dirty="0"/>
              <a:t>E-Mail</a:t>
            </a:r>
          </a:p>
          <a:p>
            <a:pPr lvl="1"/>
            <a:r>
              <a:rPr lang="en-US" dirty="0"/>
              <a:t>Intranet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61048"/>
            <a:ext cx="3362325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55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Local Area Network 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Management</a:t>
            </a:r>
          </a:p>
          <a:p>
            <a:r>
              <a:rPr lang="en-US" dirty="0"/>
              <a:t>Ethernet Infrastructure</a:t>
            </a:r>
          </a:p>
          <a:p>
            <a:r>
              <a:rPr lang="en-US" dirty="0"/>
              <a:t>Local Maintenance</a:t>
            </a:r>
          </a:p>
          <a:p>
            <a:r>
              <a:rPr lang="en-US" dirty="0"/>
              <a:t>Usually 2 Level of LANs</a:t>
            </a:r>
          </a:p>
          <a:p>
            <a:pPr lvl="1"/>
            <a:r>
              <a:rPr lang="en-US" dirty="0"/>
              <a:t>Core Network</a:t>
            </a:r>
          </a:p>
          <a:p>
            <a:pPr lvl="2"/>
            <a:r>
              <a:rPr lang="en-US" dirty="0"/>
              <a:t>Connects Servers, Storage,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Access Network</a:t>
            </a:r>
          </a:p>
          <a:p>
            <a:pPr lvl="2"/>
            <a:r>
              <a:rPr lang="en-US" dirty="0"/>
              <a:t>Connects Workstations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Wide Area Network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Branches / Business Partners</a:t>
            </a:r>
          </a:p>
          <a:p>
            <a:r>
              <a:rPr lang="en-US" dirty="0"/>
              <a:t>Country wide to Global in scope – 20,000 Km</a:t>
            </a:r>
          </a:p>
          <a:p>
            <a:r>
              <a:rPr lang="en-US" dirty="0"/>
              <a:t>Medium Bandwidth 1-100 Mbps</a:t>
            </a:r>
          </a:p>
          <a:p>
            <a:r>
              <a:rPr lang="en-US" dirty="0"/>
              <a:t>Non Time-Critical Services</a:t>
            </a:r>
          </a:p>
          <a:p>
            <a:pPr lvl="1"/>
            <a:r>
              <a:rPr lang="en-US" dirty="0"/>
              <a:t>File Download / Upload</a:t>
            </a:r>
          </a:p>
          <a:p>
            <a:pPr lvl="1"/>
            <a:r>
              <a:rPr lang="en-US" dirty="0"/>
              <a:t>E-Mail</a:t>
            </a:r>
          </a:p>
          <a:p>
            <a:pPr lvl="1"/>
            <a:r>
              <a:rPr lang="en-US" dirty="0"/>
              <a:t>Intranet</a:t>
            </a:r>
          </a:p>
          <a:p>
            <a:pPr lvl="1"/>
            <a:r>
              <a:rPr lang="en-US" dirty="0"/>
              <a:t>Internet Access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Management</a:t>
            </a:r>
          </a:p>
          <a:p>
            <a:pPr lvl="1"/>
            <a:r>
              <a:rPr lang="en-US" dirty="0"/>
              <a:t>Each Site may be managed independently</a:t>
            </a:r>
          </a:p>
          <a:p>
            <a:pPr lvl="1"/>
            <a:r>
              <a:rPr lang="en-US" dirty="0"/>
              <a:t>Infrastructure managed by ISP/Operator</a:t>
            </a:r>
          </a:p>
          <a:p>
            <a:r>
              <a:rPr lang="en-US" dirty="0"/>
              <a:t>MPLS &amp; Other ISP Infrastructure</a:t>
            </a:r>
          </a:p>
          <a:p>
            <a:r>
              <a:rPr lang="en-US" dirty="0"/>
              <a:t>Distributed Maintenance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5" y="1417638"/>
            <a:ext cx="5884490" cy="3903573"/>
          </a:xfr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0A4AFB-B708-459E-A6A7-DA3A25C0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תקנים לרשתות אלחוטיות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35F1AE-E45F-45CA-BAE3-FC91B53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Wireless Networks Categories">
            <a:extLst>
              <a:ext uri="{FF2B5EF4-FFF2-40B4-BE49-F238E27FC236}">
                <a16:creationId xmlns:a16="http://schemas.microsoft.com/office/drawing/2014/main" id="{F9D6EE32-0302-41B1-8730-FA52FAA787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55419"/>
            <a:ext cx="7128792" cy="487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0959A9-0528-419A-9C2A-E53F0633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FEC3EC4F-997E-47CC-AE2A-F8D63571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– International Electric &amp; Electronic Engineers</a:t>
            </a:r>
          </a:p>
          <a:p>
            <a:r>
              <a:rPr lang="he-IL" dirty="0"/>
              <a:t>תקני רשת – משפחת 802</a:t>
            </a:r>
          </a:p>
          <a:p>
            <a:pPr lvl="1"/>
            <a:r>
              <a:rPr lang="en-US" dirty="0">
                <a:hlinkClick r:id="rId2"/>
              </a:rPr>
              <a:t>http://www.ieee802.org</a:t>
            </a:r>
            <a:endParaRPr lang="he-IL" dirty="0"/>
          </a:p>
          <a:p>
            <a:pPr lvl="1"/>
            <a:r>
              <a:rPr lang="en-US" dirty="0">
                <a:hlinkClick r:id="rId3"/>
              </a:rPr>
              <a:t>https://ieeexplore.ieee.org/browse/standards/get-program/page/series?id=68</a:t>
            </a:r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43A9A0D-0313-4C5A-8400-F4E0C80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CE52-1E6F-4CF8-9944-901C96FFA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C2101FFD-80E0-4D77-9B9F-B3133DAA7059}" vid="{D190E6B3-685A-4007-87E4-C208B837DD6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‫הצגה על המסך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Arial</vt:lpstr>
      <vt:lpstr>Calibri</vt:lpstr>
      <vt:lpstr>Ofers Course 2017-2019</vt:lpstr>
      <vt:lpstr>מבוא לרשתות</vt:lpstr>
      <vt:lpstr>Network Types</vt:lpstr>
      <vt:lpstr>Local Area Network</vt:lpstr>
      <vt:lpstr>Local Area Network  2</vt:lpstr>
      <vt:lpstr>Wide Area Network</vt:lpstr>
      <vt:lpstr>Wide Area Network 2</vt:lpstr>
      <vt:lpstr>Wireless Networks</vt:lpstr>
      <vt:lpstr>תקנים לרשתות אלחוטיות</vt:lpstr>
      <vt:lpstr>IEEE 802</vt:lpstr>
      <vt:lpstr>Wireless LAN</vt:lpstr>
      <vt:lpstr>Wireless Network - Cellular</vt:lpstr>
      <vt:lpstr>Personal Area Networks (Bluetooth)</vt:lpstr>
      <vt:lpstr>דורות סלולאריים</vt:lpstr>
      <vt:lpstr>כמה מילים על הדור החמישי 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לרשתות</dc:title>
  <dc:creator>Ofer Sheinkin</dc:creator>
  <cp:lastModifiedBy>Ofer Sheinkin</cp:lastModifiedBy>
  <cp:revision>1</cp:revision>
  <dcterms:created xsi:type="dcterms:W3CDTF">2020-06-21T04:44:08Z</dcterms:created>
  <dcterms:modified xsi:type="dcterms:W3CDTF">2020-06-21T04:44:18Z</dcterms:modified>
</cp:coreProperties>
</file>