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30"/>
  </p:notesMasterIdLst>
  <p:sldIdLst>
    <p:sldId id="256" r:id="rId2"/>
    <p:sldId id="260" r:id="rId3"/>
    <p:sldId id="264" r:id="rId4"/>
    <p:sldId id="267" r:id="rId5"/>
    <p:sldId id="261" r:id="rId6"/>
    <p:sldId id="257" r:id="rId7"/>
    <p:sldId id="263" r:id="rId8"/>
    <p:sldId id="258" r:id="rId9"/>
    <p:sldId id="265" r:id="rId10"/>
    <p:sldId id="271" r:id="rId11"/>
    <p:sldId id="259" r:id="rId12"/>
    <p:sldId id="266" r:id="rId13"/>
    <p:sldId id="275" r:id="rId14"/>
    <p:sldId id="270" r:id="rId15"/>
    <p:sldId id="268" r:id="rId16"/>
    <p:sldId id="269" r:id="rId17"/>
    <p:sldId id="276" r:id="rId18"/>
    <p:sldId id="274" r:id="rId19"/>
    <p:sldId id="279" r:id="rId20"/>
    <p:sldId id="272" r:id="rId21"/>
    <p:sldId id="273" r:id="rId22"/>
    <p:sldId id="277" r:id="rId23"/>
    <p:sldId id="281" r:id="rId24"/>
    <p:sldId id="280" r:id="rId25"/>
    <p:sldId id="278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0A2AE1-27B0-496E-8F55-4501DCF399F3}" v="77" dt="2020-06-14T05:40:07.9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84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fer Sheinkin" userId="ab23e2f0b62f2578" providerId="LiveId" clId="{EC0A2AE1-27B0-496E-8F55-4501DCF399F3}"/>
    <pc:docChg chg="undo custSel addSld delSld modSld sldOrd">
      <pc:chgData name="Ofer Sheinkin" userId="ab23e2f0b62f2578" providerId="LiveId" clId="{EC0A2AE1-27B0-496E-8F55-4501DCF399F3}" dt="2020-06-14T05:40:07.957" v="3174" actId="478"/>
      <pc:docMkLst>
        <pc:docMk/>
      </pc:docMkLst>
      <pc:sldChg chg="modSp mod">
        <pc:chgData name="Ofer Sheinkin" userId="ab23e2f0b62f2578" providerId="LiveId" clId="{EC0A2AE1-27B0-496E-8F55-4501DCF399F3}" dt="2020-06-07T04:14:40.681" v="124" actId="20577"/>
        <pc:sldMkLst>
          <pc:docMk/>
          <pc:sldMk cId="2273154326" sldId="257"/>
        </pc:sldMkLst>
        <pc:spChg chg="mod">
          <ac:chgData name="Ofer Sheinkin" userId="ab23e2f0b62f2578" providerId="LiveId" clId="{EC0A2AE1-27B0-496E-8F55-4501DCF399F3}" dt="2020-06-07T04:14:40.681" v="124" actId="20577"/>
          <ac:spMkLst>
            <pc:docMk/>
            <pc:sldMk cId="2273154326" sldId="257"/>
            <ac:spMk id="3" creationId="{AC82348B-3B6D-4F68-9E32-30F8B240AF26}"/>
          </ac:spMkLst>
        </pc:spChg>
      </pc:sldChg>
      <pc:sldChg chg="addSp delSp modSp new mod ord">
        <pc:chgData name="Ofer Sheinkin" userId="ab23e2f0b62f2578" providerId="LiveId" clId="{EC0A2AE1-27B0-496E-8F55-4501DCF399F3}" dt="2020-06-07T05:21:48.394" v="662"/>
        <pc:sldMkLst>
          <pc:docMk/>
          <pc:sldMk cId="942074116" sldId="258"/>
        </pc:sldMkLst>
        <pc:spChg chg="mod">
          <ac:chgData name="Ofer Sheinkin" userId="ab23e2f0b62f2578" providerId="LiveId" clId="{EC0A2AE1-27B0-496E-8F55-4501DCF399F3}" dt="2020-06-07T04:12:48.285" v="112" actId="20577"/>
          <ac:spMkLst>
            <pc:docMk/>
            <pc:sldMk cId="942074116" sldId="258"/>
            <ac:spMk id="2" creationId="{1A90453C-8B36-4667-99BB-697B70D7E8F1}"/>
          </ac:spMkLst>
        </pc:spChg>
        <pc:spChg chg="del">
          <ac:chgData name="Ofer Sheinkin" userId="ab23e2f0b62f2578" providerId="LiveId" clId="{EC0A2AE1-27B0-496E-8F55-4501DCF399F3}" dt="2020-06-07T04:11:57.521" v="73"/>
          <ac:spMkLst>
            <pc:docMk/>
            <pc:sldMk cId="942074116" sldId="258"/>
            <ac:spMk id="3" creationId="{1F4B5854-F9E8-446E-BAE1-4DC4243CA5FC}"/>
          </ac:spMkLst>
        </pc:spChg>
        <pc:picChg chg="add mod">
          <ac:chgData name="Ofer Sheinkin" userId="ab23e2f0b62f2578" providerId="LiveId" clId="{EC0A2AE1-27B0-496E-8F55-4501DCF399F3}" dt="2020-06-07T04:12:15.004" v="77" actId="14100"/>
          <ac:picMkLst>
            <pc:docMk/>
            <pc:sldMk cId="942074116" sldId="258"/>
            <ac:picMk id="1026" creationId="{72E6D39B-7DC1-412F-9F44-FD6673DAF78A}"/>
          </ac:picMkLst>
        </pc:picChg>
      </pc:sldChg>
      <pc:sldChg chg="addSp delSp modSp new mod">
        <pc:chgData name="Ofer Sheinkin" userId="ab23e2f0b62f2578" providerId="LiveId" clId="{EC0A2AE1-27B0-496E-8F55-4501DCF399F3}" dt="2020-06-07T07:10:39.775" v="796"/>
        <pc:sldMkLst>
          <pc:docMk/>
          <pc:sldMk cId="1637399790" sldId="259"/>
        </pc:sldMkLst>
        <pc:spChg chg="mod">
          <ac:chgData name="Ofer Sheinkin" userId="ab23e2f0b62f2578" providerId="LiveId" clId="{EC0A2AE1-27B0-496E-8F55-4501DCF399F3}" dt="2020-06-07T04:16:56.200" v="138" actId="20577"/>
          <ac:spMkLst>
            <pc:docMk/>
            <pc:sldMk cId="1637399790" sldId="259"/>
            <ac:spMk id="2" creationId="{B630096A-AEFF-4D66-BD28-BB55F6D26473}"/>
          </ac:spMkLst>
        </pc:spChg>
        <pc:spChg chg="del">
          <ac:chgData name="Ofer Sheinkin" userId="ab23e2f0b62f2578" providerId="LiveId" clId="{EC0A2AE1-27B0-496E-8F55-4501DCF399F3}" dt="2020-06-07T04:16:59.233" v="139"/>
          <ac:spMkLst>
            <pc:docMk/>
            <pc:sldMk cId="1637399790" sldId="259"/>
            <ac:spMk id="3" creationId="{9D360D95-5FEF-4B01-BA90-DBDA13057A7F}"/>
          </ac:spMkLst>
        </pc:spChg>
        <pc:picChg chg="add del mod">
          <ac:chgData name="Ofer Sheinkin" userId="ab23e2f0b62f2578" providerId="LiveId" clId="{EC0A2AE1-27B0-496E-8F55-4501DCF399F3}" dt="2020-06-07T07:10:39.775" v="796"/>
          <ac:picMkLst>
            <pc:docMk/>
            <pc:sldMk cId="1637399790" sldId="259"/>
            <ac:picMk id="5" creationId="{AE7E396E-4848-4C2F-AF21-288075269F10}"/>
          </ac:picMkLst>
        </pc:picChg>
        <pc:picChg chg="add mod">
          <ac:chgData name="Ofer Sheinkin" userId="ab23e2f0b62f2578" providerId="LiveId" clId="{EC0A2AE1-27B0-496E-8F55-4501DCF399F3}" dt="2020-06-07T04:17:17.011" v="143" actId="1076"/>
          <ac:picMkLst>
            <pc:docMk/>
            <pc:sldMk cId="1637399790" sldId="259"/>
            <ac:picMk id="2050" creationId="{BC3AB518-15E7-4156-A617-8AAE2AEAC600}"/>
          </ac:picMkLst>
        </pc:picChg>
      </pc:sldChg>
      <pc:sldChg chg="modSp new mod">
        <pc:chgData name="Ofer Sheinkin" userId="ab23e2f0b62f2578" providerId="LiveId" clId="{EC0A2AE1-27B0-496E-8F55-4501DCF399F3}" dt="2020-06-07T04:19:05.825" v="262" actId="20577"/>
        <pc:sldMkLst>
          <pc:docMk/>
          <pc:sldMk cId="1420193685" sldId="260"/>
        </pc:sldMkLst>
        <pc:spChg chg="mod">
          <ac:chgData name="Ofer Sheinkin" userId="ab23e2f0b62f2578" providerId="LiveId" clId="{EC0A2AE1-27B0-496E-8F55-4501DCF399F3}" dt="2020-06-07T04:17:44.879" v="170" actId="20577"/>
          <ac:spMkLst>
            <pc:docMk/>
            <pc:sldMk cId="1420193685" sldId="260"/>
            <ac:spMk id="2" creationId="{6F146578-BEA1-4AD5-90D2-73A46CF53B73}"/>
          </ac:spMkLst>
        </pc:spChg>
        <pc:spChg chg="mod">
          <ac:chgData name="Ofer Sheinkin" userId="ab23e2f0b62f2578" providerId="LiveId" clId="{EC0A2AE1-27B0-496E-8F55-4501DCF399F3}" dt="2020-06-07T04:19:05.825" v="262" actId="20577"/>
          <ac:spMkLst>
            <pc:docMk/>
            <pc:sldMk cId="1420193685" sldId="260"/>
            <ac:spMk id="3" creationId="{BC07DAB8-631E-4B85-80D5-E46A7BC220BD}"/>
          </ac:spMkLst>
        </pc:spChg>
      </pc:sldChg>
      <pc:sldChg chg="addSp delSp modSp new mod ord modClrScheme chgLayout">
        <pc:chgData name="Ofer Sheinkin" userId="ab23e2f0b62f2578" providerId="LiveId" clId="{EC0A2AE1-27B0-496E-8F55-4501DCF399F3}" dt="2020-06-14T04:37:18.706" v="1258" actId="20577"/>
        <pc:sldMkLst>
          <pc:docMk/>
          <pc:sldMk cId="4100491864" sldId="261"/>
        </pc:sldMkLst>
        <pc:spChg chg="del mod ord">
          <ac:chgData name="Ofer Sheinkin" userId="ab23e2f0b62f2578" providerId="LiveId" clId="{EC0A2AE1-27B0-496E-8F55-4501DCF399F3}" dt="2020-06-07T04:19:29.371" v="264" actId="700"/>
          <ac:spMkLst>
            <pc:docMk/>
            <pc:sldMk cId="4100491864" sldId="261"/>
            <ac:spMk id="2" creationId="{BEAD791C-22F0-4260-8395-A099C0AB0F42}"/>
          </ac:spMkLst>
        </pc:spChg>
        <pc:spChg chg="del mod ord">
          <ac:chgData name="Ofer Sheinkin" userId="ab23e2f0b62f2578" providerId="LiveId" clId="{EC0A2AE1-27B0-496E-8F55-4501DCF399F3}" dt="2020-06-07T04:19:29.371" v="264" actId="700"/>
          <ac:spMkLst>
            <pc:docMk/>
            <pc:sldMk cId="4100491864" sldId="261"/>
            <ac:spMk id="3" creationId="{0AD2252E-C3A7-44F8-B37B-9D0C21426F87}"/>
          </ac:spMkLst>
        </pc:spChg>
        <pc:spChg chg="add mod ord">
          <ac:chgData name="Ofer Sheinkin" userId="ab23e2f0b62f2578" providerId="LiveId" clId="{EC0A2AE1-27B0-496E-8F55-4501DCF399F3}" dt="2020-06-14T04:37:18.706" v="1258" actId="20577"/>
          <ac:spMkLst>
            <pc:docMk/>
            <pc:sldMk cId="4100491864" sldId="261"/>
            <ac:spMk id="4" creationId="{0655EE9C-301D-49F8-AF6B-CBE5F327D036}"/>
          </ac:spMkLst>
        </pc:spChg>
        <pc:spChg chg="add mod ord">
          <ac:chgData name="Ofer Sheinkin" userId="ab23e2f0b62f2578" providerId="LiveId" clId="{EC0A2AE1-27B0-496E-8F55-4501DCF399F3}" dt="2020-06-07T04:19:29.371" v="264" actId="700"/>
          <ac:spMkLst>
            <pc:docMk/>
            <pc:sldMk cId="4100491864" sldId="261"/>
            <ac:spMk id="5" creationId="{E5CCE02B-0DC9-4806-AAF0-F13D7F3F984C}"/>
          </ac:spMkLst>
        </pc:spChg>
      </pc:sldChg>
      <pc:sldChg chg="modSp add del mod">
        <pc:chgData name="Ofer Sheinkin" userId="ab23e2f0b62f2578" providerId="LiveId" clId="{EC0A2AE1-27B0-496E-8F55-4501DCF399F3}" dt="2020-06-14T04:37:00.870" v="1230" actId="47"/>
        <pc:sldMkLst>
          <pc:docMk/>
          <pc:sldMk cId="1785888454" sldId="262"/>
        </pc:sldMkLst>
        <pc:spChg chg="mod">
          <ac:chgData name="Ofer Sheinkin" userId="ab23e2f0b62f2578" providerId="LiveId" clId="{EC0A2AE1-27B0-496E-8F55-4501DCF399F3}" dt="2020-06-07T04:19:52.387" v="293" actId="20577"/>
          <ac:spMkLst>
            <pc:docMk/>
            <pc:sldMk cId="1785888454" sldId="262"/>
            <ac:spMk id="4" creationId="{0655EE9C-301D-49F8-AF6B-CBE5F327D036}"/>
          </ac:spMkLst>
        </pc:spChg>
      </pc:sldChg>
      <pc:sldChg chg="addSp delSp modSp new mod modClrScheme chgLayout">
        <pc:chgData name="Ofer Sheinkin" userId="ab23e2f0b62f2578" providerId="LiveId" clId="{EC0A2AE1-27B0-496E-8F55-4501DCF399F3}" dt="2020-06-07T04:23:02.864" v="472" actId="20577"/>
        <pc:sldMkLst>
          <pc:docMk/>
          <pc:sldMk cId="2430596094" sldId="263"/>
        </pc:sldMkLst>
        <pc:spChg chg="del mod ord">
          <ac:chgData name="Ofer Sheinkin" userId="ab23e2f0b62f2578" providerId="LiveId" clId="{EC0A2AE1-27B0-496E-8F55-4501DCF399F3}" dt="2020-06-07T04:20:45.986" v="295" actId="700"/>
          <ac:spMkLst>
            <pc:docMk/>
            <pc:sldMk cId="2430596094" sldId="263"/>
            <ac:spMk id="2" creationId="{A863D392-BAAD-46D0-9F36-E3B2A30537E4}"/>
          </ac:spMkLst>
        </pc:spChg>
        <pc:spChg chg="del mod ord">
          <ac:chgData name="Ofer Sheinkin" userId="ab23e2f0b62f2578" providerId="LiveId" clId="{EC0A2AE1-27B0-496E-8F55-4501DCF399F3}" dt="2020-06-07T04:20:45.986" v="295" actId="700"/>
          <ac:spMkLst>
            <pc:docMk/>
            <pc:sldMk cId="2430596094" sldId="263"/>
            <ac:spMk id="3" creationId="{C40DE300-4A46-4DF4-B266-7E72F3F8C699}"/>
          </ac:spMkLst>
        </pc:spChg>
        <pc:spChg chg="add mod ord">
          <ac:chgData name="Ofer Sheinkin" userId="ab23e2f0b62f2578" providerId="LiveId" clId="{EC0A2AE1-27B0-496E-8F55-4501DCF399F3}" dt="2020-06-07T04:20:51.948" v="310" actId="20577"/>
          <ac:spMkLst>
            <pc:docMk/>
            <pc:sldMk cId="2430596094" sldId="263"/>
            <ac:spMk id="4" creationId="{2C67D2F7-7B36-4FA1-B8A2-8A3C662355DB}"/>
          </ac:spMkLst>
        </pc:spChg>
        <pc:spChg chg="add mod ord">
          <ac:chgData name="Ofer Sheinkin" userId="ab23e2f0b62f2578" providerId="LiveId" clId="{EC0A2AE1-27B0-496E-8F55-4501DCF399F3}" dt="2020-06-07T04:23:02.864" v="472" actId="20577"/>
          <ac:spMkLst>
            <pc:docMk/>
            <pc:sldMk cId="2430596094" sldId="263"/>
            <ac:spMk id="5" creationId="{13D81509-DE19-4DAB-ABE4-1918F4BC1680}"/>
          </ac:spMkLst>
        </pc:spChg>
      </pc:sldChg>
      <pc:sldChg chg="addSp delSp modSp new mod modClrScheme chgLayout">
        <pc:chgData name="Ofer Sheinkin" userId="ab23e2f0b62f2578" providerId="LiveId" clId="{EC0A2AE1-27B0-496E-8F55-4501DCF399F3}" dt="2020-06-07T05:19:25.706" v="584" actId="782"/>
        <pc:sldMkLst>
          <pc:docMk/>
          <pc:sldMk cId="3847333275" sldId="264"/>
        </pc:sldMkLst>
        <pc:spChg chg="del mod ord">
          <ac:chgData name="Ofer Sheinkin" userId="ab23e2f0b62f2578" providerId="LiveId" clId="{EC0A2AE1-27B0-496E-8F55-4501DCF399F3}" dt="2020-06-07T05:11:15.617" v="476" actId="700"/>
          <ac:spMkLst>
            <pc:docMk/>
            <pc:sldMk cId="3847333275" sldId="264"/>
            <ac:spMk id="2" creationId="{A335172D-2E5D-430C-9BE0-EA26643EB4DC}"/>
          </ac:spMkLst>
        </pc:spChg>
        <pc:spChg chg="del">
          <ac:chgData name="Ofer Sheinkin" userId="ab23e2f0b62f2578" providerId="LiveId" clId="{EC0A2AE1-27B0-496E-8F55-4501DCF399F3}" dt="2020-06-07T05:10:51.723" v="474"/>
          <ac:spMkLst>
            <pc:docMk/>
            <pc:sldMk cId="3847333275" sldId="264"/>
            <ac:spMk id="3" creationId="{3E80C7F1-2806-4AF4-B4FF-8A59D78E1C24}"/>
          </ac:spMkLst>
        </pc:spChg>
        <pc:spChg chg="add del mod ord">
          <ac:chgData name="Ofer Sheinkin" userId="ab23e2f0b62f2578" providerId="LiveId" clId="{EC0A2AE1-27B0-496E-8F55-4501DCF399F3}" dt="2020-06-07T05:11:15.617" v="476" actId="700"/>
          <ac:spMkLst>
            <pc:docMk/>
            <pc:sldMk cId="3847333275" sldId="264"/>
            <ac:spMk id="4" creationId="{5B700E92-3D6B-48C1-BC92-505A1124E39C}"/>
          </ac:spMkLst>
        </pc:spChg>
        <pc:spChg chg="add del mod ord">
          <ac:chgData name="Ofer Sheinkin" userId="ab23e2f0b62f2578" providerId="LiveId" clId="{EC0A2AE1-27B0-496E-8F55-4501DCF399F3}" dt="2020-06-07T05:12:57.725" v="484"/>
          <ac:spMkLst>
            <pc:docMk/>
            <pc:sldMk cId="3847333275" sldId="264"/>
            <ac:spMk id="5" creationId="{A53B9DBF-54FC-46E5-AC25-C3868BDF5A61}"/>
          </ac:spMkLst>
        </pc:spChg>
        <pc:spChg chg="add del mod ord">
          <ac:chgData name="Ofer Sheinkin" userId="ab23e2f0b62f2578" providerId="LiveId" clId="{EC0A2AE1-27B0-496E-8F55-4501DCF399F3}" dt="2020-06-07T05:11:21.136" v="478"/>
          <ac:spMkLst>
            <pc:docMk/>
            <pc:sldMk cId="3847333275" sldId="264"/>
            <ac:spMk id="6" creationId="{958DA590-9BB0-4507-8596-B184640845DD}"/>
          </ac:spMkLst>
        </pc:spChg>
        <pc:spChg chg="add del mod ord">
          <ac:chgData name="Ofer Sheinkin" userId="ab23e2f0b62f2578" providerId="LiveId" clId="{EC0A2AE1-27B0-496E-8F55-4501DCF399F3}" dt="2020-06-07T05:11:18.341" v="477"/>
          <ac:spMkLst>
            <pc:docMk/>
            <pc:sldMk cId="3847333275" sldId="264"/>
            <ac:spMk id="7" creationId="{93711499-5DA1-4225-BB0C-6909CA792AC7}"/>
          </ac:spMkLst>
        </pc:spChg>
        <pc:spChg chg="add del mod">
          <ac:chgData name="Ofer Sheinkin" userId="ab23e2f0b62f2578" providerId="LiveId" clId="{EC0A2AE1-27B0-496E-8F55-4501DCF399F3}" dt="2020-06-07T05:12:57.725" v="484"/>
          <ac:spMkLst>
            <pc:docMk/>
            <pc:sldMk cId="3847333275" sldId="264"/>
            <ac:spMk id="8" creationId="{AA835B3C-BCB3-436A-BE9D-32633A52DA4B}"/>
          </ac:spMkLst>
        </pc:spChg>
        <pc:spChg chg="add del mod">
          <ac:chgData name="Ofer Sheinkin" userId="ab23e2f0b62f2578" providerId="LiveId" clId="{EC0A2AE1-27B0-496E-8F55-4501DCF399F3}" dt="2020-06-07T05:12:57.725" v="484"/>
          <ac:spMkLst>
            <pc:docMk/>
            <pc:sldMk cId="3847333275" sldId="264"/>
            <ac:spMk id="11" creationId="{13E7F5F0-E825-4428-A78A-4CC56B7101E4}"/>
          </ac:spMkLst>
        </pc:spChg>
        <pc:spChg chg="add del mod">
          <ac:chgData name="Ofer Sheinkin" userId="ab23e2f0b62f2578" providerId="LiveId" clId="{EC0A2AE1-27B0-496E-8F55-4501DCF399F3}" dt="2020-06-07T05:13:22.896" v="486"/>
          <ac:spMkLst>
            <pc:docMk/>
            <pc:sldMk cId="3847333275" sldId="264"/>
            <ac:spMk id="12" creationId="{F0782CB4-4B34-456E-8C64-4EBBBF831060}"/>
          </ac:spMkLst>
        </pc:spChg>
        <pc:spChg chg="add del mod">
          <ac:chgData name="Ofer Sheinkin" userId="ab23e2f0b62f2578" providerId="LiveId" clId="{EC0A2AE1-27B0-496E-8F55-4501DCF399F3}" dt="2020-06-07T05:13:22.896" v="486"/>
          <ac:spMkLst>
            <pc:docMk/>
            <pc:sldMk cId="3847333275" sldId="264"/>
            <ac:spMk id="13" creationId="{36E688AB-B753-4FA7-AE01-5764DA927463}"/>
          </ac:spMkLst>
        </pc:spChg>
        <pc:spChg chg="add del mod">
          <ac:chgData name="Ofer Sheinkin" userId="ab23e2f0b62f2578" providerId="LiveId" clId="{EC0A2AE1-27B0-496E-8F55-4501DCF399F3}" dt="2020-06-07T05:13:22.896" v="486"/>
          <ac:spMkLst>
            <pc:docMk/>
            <pc:sldMk cId="3847333275" sldId="264"/>
            <ac:spMk id="14" creationId="{7A5C4F39-FC52-4B92-B678-3603A3E57AAF}"/>
          </ac:spMkLst>
        </pc:spChg>
        <pc:spChg chg="add mod ord">
          <ac:chgData name="Ofer Sheinkin" userId="ab23e2f0b62f2578" providerId="LiveId" clId="{EC0A2AE1-27B0-496E-8F55-4501DCF399F3}" dt="2020-06-07T05:19:03.818" v="580"/>
          <ac:spMkLst>
            <pc:docMk/>
            <pc:sldMk cId="3847333275" sldId="264"/>
            <ac:spMk id="15" creationId="{1FE6A37D-2732-45A5-A8DE-A532B473040C}"/>
          </ac:spMkLst>
        </pc:spChg>
        <pc:spChg chg="add mod ord">
          <ac:chgData name="Ofer Sheinkin" userId="ab23e2f0b62f2578" providerId="LiveId" clId="{EC0A2AE1-27B0-496E-8F55-4501DCF399F3}" dt="2020-06-07T05:19:25.706" v="584" actId="782"/>
          <ac:spMkLst>
            <pc:docMk/>
            <pc:sldMk cId="3847333275" sldId="264"/>
            <ac:spMk id="16" creationId="{76D7B009-3614-4839-A635-50E3264BE1EF}"/>
          </ac:spMkLst>
        </pc:spChg>
        <pc:spChg chg="add mod ord">
          <ac:chgData name="Ofer Sheinkin" userId="ab23e2f0b62f2578" providerId="LiveId" clId="{EC0A2AE1-27B0-496E-8F55-4501DCF399F3}" dt="2020-06-07T05:19:17.339" v="582" actId="782"/>
          <ac:spMkLst>
            <pc:docMk/>
            <pc:sldMk cId="3847333275" sldId="264"/>
            <ac:spMk id="17" creationId="{0198ECF8-11A3-4B5C-AC09-1AED02FA40A5}"/>
          </ac:spMkLst>
        </pc:spChg>
        <pc:spChg chg="add del mod">
          <ac:chgData name="Ofer Sheinkin" userId="ab23e2f0b62f2578" providerId="LiveId" clId="{EC0A2AE1-27B0-496E-8F55-4501DCF399F3}" dt="2020-06-07T05:19:03.818" v="580"/>
          <ac:spMkLst>
            <pc:docMk/>
            <pc:sldMk cId="3847333275" sldId="264"/>
            <ac:spMk id="18" creationId="{FA78E36A-E5F2-48B6-B93D-3BC378128603}"/>
          </ac:spMkLst>
        </pc:spChg>
        <pc:spChg chg="add del mod">
          <ac:chgData name="Ofer Sheinkin" userId="ab23e2f0b62f2578" providerId="LiveId" clId="{EC0A2AE1-27B0-496E-8F55-4501DCF399F3}" dt="2020-06-07T05:19:03.818" v="580"/>
          <ac:spMkLst>
            <pc:docMk/>
            <pc:sldMk cId="3847333275" sldId="264"/>
            <ac:spMk id="19" creationId="{56BA8E95-5A83-4439-8DF2-832F9739BA76}"/>
          </ac:spMkLst>
        </pc:spChg>
        <pc:spChg chg="add del mod">
          <ac:chgData name="Ofer Sheinkin" userId="ab23e2f0b62f2578" providerId="LiveId" clId="{EC0A2AE1-27B0-496E-8F55-4501DCF399F3}" dt="2020-06-07T05:19:03.818" v="580"/>
          <ac:spMkLst>
            <pc:docMk/>
            <pc:sldMk cId="3847333275" sldId="264"/>
            <ac:spMk id="20" creationId="{3B406B1D-0631-4919-BAE8-5523B3ABC58D}"/>
          </ac:spMkLst>
        </pc:spChg>
        <pc:spChg chg="add del mod">
          <ac:chgData name="Ofer Sheinkin" userId="ab23e2f0b62f2578" providerId="LiveId" clId="{EC0A2AE1-27B0-496E-8F55-4501DCF399F3}" dt="2020-06-07T05:19:03.818" v="580"/>
          <ac:spMkLst>
            <pc:docMk/>
            <pc:sldMk cId="3847333275" sldId="264"/>
            <ac:spMk id="21" creationId="{B1D079A9-3B97-48F6-AC16-39F1180AE46F}"/>
          </ac:spMkLst>
        </pc:spChg>
        <pc:spChg chg="add del mod">
          <ac:chgData name="Ofer Sheinkin" userId="ab23e2f0b62f2578" providerId="LiveId" clId="{EC0A2AE1-27B0-496E-8F55-4501DCF399F3}" dt="2020-06-07T05:19:03.818" v="580"/>
          <ac:spMkLst>
            <pc:docMk/>
            <pc:sldMk cId="3847333275" sldId="264"/>
            <ac:spMk id="22" creationId="{8F307207-2A01-4902-9BF3-3BEA63A8D769}"/>
          </ac:spMkLst>
        </pc:spChg>
        <pc:picChg chg="add mod ord modCrop">
          <ac:chgData name="Ofer Sheinkin" userId="ab23e2f0b62f2578" providerId="LiveId" clId="{EC0A2AE1-27B0-496E-8F55-4501DCF399F3}" dt="2020-06-07T05:19:03.818" v="580"/>
          <ac:picMkLst>
            <pc:docMk/>
            <pc:sldMk cId="3847333275" sldId="264"/>
            <ac:picMk id="9" creationId="{CB707117-D88D-4D41-B721-E002CA76BE6A}"/>
          </ac:picMkLst>
        </pc:picChg>
        <pc:picChg chg="add mod ord modCrop">
          <ac:chgData name="Ofer Sheinkin" userId="ab23e2f0b62f2578" providerId="LiveId" clId="{EC0A2AE1-27B0-496E-8F55-4501DCF399F3}" dt="2020-06-07T05:19:03.818" v="580"/>
          <ac:picMkLst>
            <pc:docMk/>
            <pc:sldMk cId="3847333275" sldId="264"/>
            <ac:picMk id="10" creationId="{A85A47DC-69D1-45EB-A0DE-B1FAB40425C5}"/>
          </ac:picMkLst>
        </pc:picChg>
        <pc:picChg chg="add del mod">
          <ac:chgData name="Ofer Sheinkin" userId="ab23e2f0b62f2578" providerId="LiveId" clId="{EC0A2AE1-27B0-496E-8F55-4501DCF399F3}" dt="2020-06-07T05:11:08.095" v="475" actId="21"/>
          <ac:picMkLst>
            <pc:docMk/>
            <pc:sldMk cId="3847333275" sldId="264"/>
            <ac:picMk id="3074" creationId="{DE97A2B5-F983-4986-BE3A-ACF1E3EFF684}"/>
          </ac:picMkLst>
        </pc:picChg>
      </pc:sldChg>
      <pc:sldChg chg="addSp delSp modSp add mod chgLayout">
        <pc:chgData name="Ofer Sheinkin" userId="ab23e2f0b62f2578" providerId="LiveId" clId="{EC0A2AE1-27B0-496E-8F55-4501DCF399F3}" dt="2020-06-07T05:24:01.889" v="794" actId="20577"/>
        <pc:sldMkLst>
          <pc:docMk/>
          <pc:sldMk cId="1616374624" sldId="265"/>
        </pc:sldMkLst>
        <pc:spChg chg="mod ord">
          <ac:chgData name="Ofer Sheinkin" userId="ab23e2f0b62f2578" providerId="LiveId" clId="{EC0A2AE1-27B0-496E-8F55-4501DCF399F3}" dt="2020-06-07T05:20:02.484" v="588" actId="700"/>
          <ac:spMkLst>
            <pc:docMk/>
            <pc:sldMk cId="1616374624" sldId="265"/>
            <ac:spMk id="2" creationId="{1A90453C-8B36-4667-99BB-697B70D7E8F1}"/>
          </ac:spMkLst>
        </pc:spChg>
        <pc:spChg chg="add mod">
          <ac:chgData name="Ofer Sheinkin" userId="ab23e2f0b62f2578" providerId="LiveId" clId="{EC0A2AE1-27B0-496E-8F55-4501DCF399F3}" dt="2020-06-07T05:24:01.889" v="794" actId="20577"/>
          <ac:spMkLst>
            <pc:docMk/>
            <pc:sldMk cId="1616374624" sldId="265"/>
            <ac:spMk id="3" creationId="{794AE6FD-CE70-4EEB-86AA-6A2ED59B0740}"/>
          </ac:spMkLst>
        </pc:spChg>
        <pc:picChg chg="add mod">
          <ac:chgData name="Ofer Sheinkin" userId="ab23e2f0b62f2578" providerId="LiveId" clId="{EC0A2AE1-27B0-496E-8F55-4501DCF399F3}" dt="2020-06-07T05:20:13.662" v="591" actId="1076"/>
          <ac:picMkLst>
            <pc:docMk/>
            <pc:sldMk cId="1616374624" sldId="265"/>
            <ac:picMk id="5" creationId="{2059F065-209B-4F59-AE64-9BDD7C1A1DDB}"/>
          </ac:picMkLst>
        </pc:picChg>
        <pc:picChg chg="del mod ord">
          <ac:chgData name="Ofer Sheinkin" userId="ab23e2f0b62f2578" providerId="LiveId" clId="{EC0A2AE1-27B0-496E-8F55-4501DCF399F3}" dt="2020-06-07T05:20:06.087" v="589" actId="21"/>
          <ac:picMkLst>
            <pc:docMk/>
            <pc:sldMk cId="1616374624" sldId="265"/>
            <ac:picMk id="1026" creationId="{72E6D39B-7DC1-412F-9F44-FD6673DAF78A}"/>
          </ac:picMkLst>
        </pc:picChg>
      </pc:sldChg>
      <pc:sldChg chg="addSp delSp modSp add mod">
        <pc:chgData name="Ofer Sheinkin" userId="ab23e2f0b62f2578" providerId="LiveId" clId="{EC0A2AE1-27B0-496E-8F55-4501DCF399F3}" dt="2020-06-14T04:55:00.123" v="1748" actId="20577"/>
        <pc:sldMkLst>
          <pc:docMk/>
          <pc:sldMk cId="549862284" sldId="266"/>
        </pc:sldMkLst>
        <pc:spChg chg="add mod">
          <ac:chgData name="Ofer Sheinkin" userId="ab23e2f0b62f2578" providerId="LiveId" clId="{EC0A2AE1-27B0-496E-8F55-4501DCF399F3}" dt="2020-06-14T04:55:00.123" v="1748" actId="20577"/>
          <ac:spMkLst>
            <pc:docMk/>
            <pc:sldMk cId="549862284" sldId="266"/>
            <ac:spMk id="3" creationId="{28CD3D9D-D5C9-4D74-BDBA-ECF3161C06ED}"/>
          </ac:spMkLst>
        </pc:spChg>
        <pc:spChg chg="add mod">
          <ac:chgData name="Ofer Sheinkin" userId="ab23e2f0b62f2578" providerId="LiveId" clId="{EC0A2AE1-27B0-496E-8F55-4501DCF399F3}" dt="2020-06-14T04:53:30.971" v="1709" actId="1076"/>
          <ac:spMkLst>
            <pc:docMk/>
            <pc:sldMk cId="549862284" sldId="266"/>
            <ac:spMk id="4" creationId="{47C650BB-E538-431B-885B-F63332E65D3C}"/>
          </ac:spMkLst>
        </pc:spChg>
        <pc:spChg chg="add mod">
          <ac:chgData name="Ofer Sheinkin" userId="ab23e2f0b62f2578" providerId="LiveId" clId="{EC0A2AE1-27B0-496E-8F55-4501DCF399F3}" dt="2020-06-14T04:53:26.134" v="1708" actId="1076"/>
          <ac:spMkLst>
            <pc:docMk/>
            <pc:sldMk cId="549862284" sldId="266"/>
            <ac:spMk id="6" creationId="{3B741C49-FB70-4106-870F-ADA6DA3F51C6}"/>
          </ac:spMkLst>
        </pc:spChg>
        <pc:spChg chg="add mod">
          <ac:chgData name="Ofer Sheinkin" userId="ab23e2f0b62f2578" providerId="LiveId" clId="{EC0A2AE1-27B0-496E-8F55-4501DCF399F3}" dt="2020-06-14T04:22:29.374" v="1014" actId="1076"/>
          <ac:spMkLst>
            <pc:docMk/>
            <pc:sldMk cId="549862284" sldId="266"/>
            <ac:spMk id="7" creationId="{114C6D28-3203-4446-A53C-284E27B19C99}"/>
          </ac:spMkLst>
        </pc:spChg>
        <pc:spChg chg="add mod">
          <ac:chgData name="Ofer Sheinkin" userId="ab23e2f0b62f2578" providerId="LiveId" clId="{EC0A2AE1-27B0-496E-8F55-4501DCF399F3}" dt="2020-06-14T04:22:17.085" v="1009" actId="1076"/>
          <ac:spMkLst>
            <pc:docMk/>
            <pc:sldMk cId="549862284" sldId="266"/>
            <ac:spMk id="8" creationId="{B0FF432C-777A-4833-93EE-1271CABB03D9}"/>
          </ac:spMkLst>
        </pc:spChg>
        <pc:spChg chg="add mod">
          <ac:chgData name="Ofer Sheinkin" userId="ab23e2f0b62f2578" providerId="LiveId" clId="{EC0A2AE1-27B0-496E-8F55-4501DCF399F3}" dt="2020-06-14T04:54:15.947" v="1717" actId="20577"/>
          <ac:spMkLst>
            <pc:docMk/>
            <pc:sldMk cId="549862284" sldId="266"/>
            <ac:spMk id="10" creationId="{C5E48A40-05C5-4230-AA85-923C85600114}"/>
          </ac:spMkLst>
        </pc:spChg>
        <pc:picChg chg="add mod">
          <ac:chgData name="Ofer Sheinkin" userId="ab23e2f0b62f2578" providerId="LiveId" clId="{EC0A2AE1-27B0-496E-8F55-4501DCF399F3}" dt="2020-06-07T07:11:09.345" v="802" actId="1076"/>
          <ac:picMkLst>
            <pc:docMk/>
            <pc:sldMk cId="549862284" sldId="266"/>
            <ac:picMk id="5" creationId="{73713A08-969C-40F7-9FD2-A21B3C3437F8}"/>
          </ac:picMkLst>
        </pc:picChg>
        <pc:picChg chg="add del">
          <ac:chgData name="Ofer Sheinkin" userId="ab23e2f0b62f2578" providerId="LiveId" clId="{EC0A2AE1-27B0-496E-8F55-4501DCF399F3}" dt="2020-06-14T04:53:53.537" v="1711" actId="478"/>
          <ac:picMkLst>
            <pc:docMk/>
            <pc:sldMk cId="549862284" sldId="266"/>
            <ac:picMk id="9" creationId="{9095EDA3-D3C8-4E9C-AD6A-45D4E3471598}"/>
          </ac:picMkLst>
        </pc:picChg>
        <pc:picChg chg="del mod">
          <ac:chgData name="Ofer Sheinkin" userId="ab23e2f0b62f2578" providerId="LiveId" clId="{EC0A2AE1-27B0-496E-8F55-4501DCF399F3}" dt="2020-06-07T07:11:00.600" v="800" actId="21"/>
          <ac:picMkLst>
            <pc:docMk/>
            <pc:sldMk cId="549862284" sldId="266"/>
            <ac:picMk id="2050" creationId="{BC3AB518-15E7-4156-A617-8AAE2AEAC600}"/>
          </ac:picMkLst>
        </pc:picChg>
      </pc:sldChg>
      <pc:sldChg chg="addSp delSp modSp new mod modClrScheme chgLayout">
        <pc:chgData name="Ofer Sheinkin" userId="ab23e2f0b62f2578" providerId="LiveId" clId="{EC0A2AE1-27B0-496E-8F55-4501DCF399F3}" dt="2020-06-14T04:26:25.969" v="1229" actId="20577"/>
        <pc:sldMkLst>
          <pc:docMk/>
          <pc:sldMk cId="798006448" sldId="267"/>
        </pc:sldMkLst>
        <pc:spChg chg="del mod ord">
          <ac:chgData name="Ofer Sheinkin" userId="ab23e2f0b62f2578" providerId="LiveId" clId="{EC0A2AE1-27B0-496E-8F55-4501DCF399F3}" dt="2020-06-14T04:23:49.839" v="1033" actId="700"/>
          <ac:spMkLst>
            <pc:docMk/>
            <pc:sldMk cId="798006448" sldId="267"/>
            <ac:spMk id="2" creationId="{C7A1A36B-5FEF-4EFF-B33E-B3FCDF1AFB1E}"/>
          </ac:spMkLst>
        </pc:spChg>
        <pc:spChg chg="del">
          <ac:chgData name="Ofer Sheinkin" userId="ab23e2f0b62f2578" providerId="LiveId" clId="{EC0A2AE1-27B0-496E-8F55-4501DCF399F3}" dt="2020-06-14T04:23:49.839" v="1033" actId="700"/>
          <ac:spMkLst>
            <pc:docMk/>
            <pc:sldMk cId="798006448" sldId="267"/>
            <ac:spMk id="3" creationId="{8301A165-3868-4E46-A081-D3B0E443EF9F}"/>
          </ac:spMkLst>
        </pc:spChg>
        <pc:spChg chg="del mod ord">
          <ac:chgData name="Ofer Sheinkin" userId="ab23e2f0b62f2578" providerId="LiveId" clId="{EC0A2AE1-27B0-496E-8F55-4501DCF399F3}" dt="2020-06-14T04:23:49.839" v="1033" actId="700"/>
          <ac:spMkLst>
            <pc:docMk/>
            <pc:sldMk cId="798006448" sldId="267"/>
            <ac:spMk id="4" creationId="{7CA497DA-9E2F-4ABC-B00A-94B75D0F838A}"/>
          </ac:spMkLst>
        </pc:spChg>
        <pc:spChg chg="del">
          <ac:chgData name="Ofer Sheinkin" userId="ab23e2f0b62f2578" providerId="LiveId" clId="{EC0A2AE1-27B0-496E-8F55-4501DCF399F3}" dt="2020-06-14T04:23:49.839" v="1033" actId="700"/>
          <ac:spMkLst>
            <pc:docMk/>
            <pc:sldMk cId="798006448" sldId="267"/>
            <ac:spMk id="5" creationId="{5065DA73-4624-4A83-953A-3E20FD012437}"/>
          </ac:spMkLst>
        </pc:spChg>
        <pc:spChg chg="del">
          <ac:chgData name="Ofer Sheinkin" userId="ab23e2f0b62f2578" providerId="LiveId" clId="{EC0A2AE1-27B0-496E-8F55-4501DCF399F3}" dt="2020-06-14T04:23:49.839" v="1033" actId="700"/>
          <ac:spMkLst>
            <pc:docMk/>
            <pc:sldMk cId="798006448" sldId="267"/>
            <ac:spMk id="6" creationId="{DFB58DF6-66B0-41AE-9A01-460AC6580B50}"/>
          </ac:spMkLst>
        </pc:spChg>
        <pc:spChg chg="add mod ord">
          <ac:chgData name="Ofer Sheinkin" userId="ab23e2f0b62f2578" providerId="LiveId" clId="{EC0A2AE1-27B0-496E-8F55-4501DCF399F3}" dt="2020-06-14T04:23:58.415" v="1051" actId="20577"/>
          <ac:spMkLst>
            <pc:docMk/>
            <pc:sldMk cId="798006448" sldId="267"/>
            <ac:spMk id="7" creationId="{78F1045B-245E-4CCE-9C95-DF636071F397}"/>
          </ac:spMkLst>
        </pc:spChg>
        <pc:spChg chg="add mod ord">
          <ac:chgData name="Ofer Sheinkin" userId="ab23e2f0b62f2578" providerId="LiveId" clId="{EC0A2AE1-27B0-496E-8F55-4501DCF399F3}" dt="2020-06-14T04:26:25.969" v="1229" actId="20577"/>
          <ac:spMkLst>
            <pc:docMk/>
            <pc:sldMk cId="798006448" sldId="267"/>
            <ac:spMk id="8" creationId="{0F9670C1-BC91-4F53-BB78-BE4D4D5E41A8}"/>
          </ac:spMkLst>
        </pc:spChg>
      </pc:sldChg>
      <pc:sldChg chg="addSp delSp modSp new mod">
        <pc:chgData name="Ofer Sheinkin" userId="ab23e2f0b62f2578" providerId="LiveId" clId="{EC0A2AE1-27B0-496E-8F55-4501DCF399F3}" dt="2020-06-14T04:38:09.181" v="1296" actId="1076"/>
        <pc:sldMkLst>
          <pc:docMk/>
          <pc:sldMk cId="1706099186" sldId="268"/>
        </pc:sldMkLst>
        <pc:spChg chg="mod">
          <ac:chgData name="Ofer Sheinkin" userId="ab23e2f0b62f2578" providerId="LiveId" clId="{EC0A2AE1-27B0-496E-8F55-4501DCF399F3}" dt="2020-06-14T04:37:44.598" v="1292" actId="20577"/>
          <ac:spMkLst>
            <pc:docMk/>
            <pc:sldMk cId="1706099186" sldId="268"/>
            <ac:spMk id="2" creationId="{639CFA1B-79EE-4340-A629-49E63B0162FD}"/>
          </ac:spMkLst>
        </pc:spChg>
        <pc:spChg chg="del">
          <ac:chgData name="Ofer Sheinkin" userId="ab23e2f0b62f2578" providerId="LiveId" clId="{EC0A2AE1-27B0-496E-8F55-4501DCF399F3}" dt="2020-06-14T04:37:26.948" v="1260"/>
          <ac:spMkLst>
            <pc:docMk/>
            <pc:sldMk cId="1706099186" sldId="268"/>
            <ac:spMk id="3" creationId="{3B56EC1B-D493-4D7E-B046-16BD62E7473E}"/>
          </ac:spMkLst>
        </pc:spChg>
        <pc:picChg chg="add mod">
          <ac:chgData name="Ofer Sheinkin" userId="ab23e2f0b62f2578" providerId="LiveId" clId="{EC0A2AE1-27B0-496E-8F55-4501DCF399F3}" dt="2020-06-14T04:38:09.181" v="1296" actId="1076"/>
          <ac:picMkLst>
            <pc:docMk/>
            <pc:sldMk cId="1706099186" sldId="268"/>
            <ac:picMk id="1026" creationId="{A3CFB6E2-C656-4254-978B-F5D8D6CB5BEA}"/>
          </ac:picMkLst>
        </pc:picChg>
      </pc:sldChg>
      <pc:sldChg chg="addSp modSp new mod">
        <pc:chgData name="Ofer Sheinkin" userId="ab23e2f0b62f2578" providerId="LiveId" clId="{EC0A2AE1-27B0-496E-8F55-4501DCF399F3}" dt="2020-06-14T04:44:31.785" v="1601" actId="20577"/>
        <pc:sldMkLst>
          <pc:docMk/>
          <pc:sldMk cId="3872957604" sldId="269"/>
        </pc:sldMkLst>
        <pc:spChg chg="mod">
          <ac:chgData name="Ofer Sheinkin" userId="ab23e2f0b62f2578" providerId="LiveId" clId="{EC0A2AE1-27B0-496E-8F55-4501DCF399F3}" dt="2020-06-14T04:38:44.091" v="1310" actId="20577"/>
          <ac:spMkLst>
            <pc:docMk/>
            <pc:sldMk cId="3872957604" sldId="269"/>
            <ac:spMk id="2" creationId="{3C2A11BD-E98E-48FE-97CE-2712F16D0579}"/>
          </ac:spMkLst>
        </pc:spChg>
        <pc:spChg chg="mod">
          <ac:chgData name="Ofer Sheinkin" userId="ab23e2f0b62f2578" providerId="LiveId" clId="{EC0A2AE1-27B0-496E-8F55-4501DCF399F3}" dt="2020-06-14T04:44:31.785" v="1601" actId="20577"/>
          <ac:spMkLst>
            <pc:docMk/>
            <pc:sldMk cId="3872957604" sldId="269"/>
            <ac:spMk id="3" creationId="{E955EA4D-EA7C-41AC-AE31-EBE5EDFEDEF9}"/>
          </ac:spMkLst>
        </pc:spChg>
        <pc:picChg chg="add mod">
          <ac:chgData name="Ofer Sheinkin" userId="ab23e2f0b62f2578" providerId="LiveId" clId="{EC0A2AE1-27B0-496E-8F55-4501DCF399F3}" dt="2020-06-14T04:39:27.126" v="1314" actId="1076"/>
          <ac:picMkLst>
            <pc:docMk/>
            <pc:sldMk cId="3872957604" sldId="269"/>
            <ac:picMk id="4" creationId="{9BB11701-7A4A-445A-9445-532ECA6EF709}"/>
          </ac:picMkLst>
        </pc:picChg>
      </pc:sldChg>
      <pc:sldChg chg="modSp new mod">
        <pc:chgData name="Ofer Sheinkin" userId="ab23e2f0b62f2578" providerId="LiveId" clId="{EC0A2AE1-27B0-496E-8F55-4501DCF399F3}" dt="2020-06-14T04:47:08.763" v="1707" actId="5793"/>
        <pc:sldMkLst>
          <pc:docMk/>
          <pc:sldMk cId="2526029852" sldId="270"/>
        </pc:sldMkLst>
        <pc:spChg chg="mod">
          <ac:chgData name="Ofer Sheinkin" userId="ab23e2f0b62f2578" providerId="LiveId" clId="{EC0A2AE1-27B0-496E-8F55-4501DCF399F3}" dt="2020-06-14T04:45:55.527" v="1623" actId="20577"/>
          <ac:spMkLst>
            <pc:docMk/>
            <pc:sldMk cId="2526029852" sldId="270"/>
            <ac:spMk id="2" creationId="{EE4D4B36-CFCD-4A88-9412-7318E3242B78}"/>
          </ac:spMkLst>
        </pc:spChg>
        <pc:spChg chg="mod">
          <ac:chgData name="Ofer Sheinkin" userId="ab23e2f0b62f2578" providerId="LiveId" clId="{EC0A2AE1-27B0-496E-8F55-4501DCF399F3}" dt="2020-06-14T04:47:08.763" v="1707" actId="5793"/>
          <ac:spMkLst>
            <pc:docMk/>
            <pc:sldMk cId="2526029852" sldId="270"/>
            <ac:spMk id="3" creationId="{343B28B3-512E-4B4A-9970-F85E11502215}"/>
          </ac:spMkLst>
        </pc:spChg>
      </pc:sldChg>
      <pc:sldChg chg="addSp delSp modSp new mod">
        <pc:chgData name="Ofer Sheinkin" userId="ab23e2f0b62f2578" providerId="LiveId" clId="{EC0A2AE1-27B0-496E-8F55-4501DCF399F3}" dt="2020-06-14T05:09:28.197" v="1964" actId="20577"/>
        <pc:sldMkLst>
          <pc:docMk/>
          <pc:sldMk cId="2449569961" sldId="271"/>
        </pc:sldMkLst>
        <pc:spChg chg="mod">
          <ac:chgData name="Ofer Sheinkin" userId="ab23e2f0b62f2578" providerId="LiveId" clId="{EC0A2AE1-27B0-496E-8F55-4501DCF399F3}" dt="2020-06-14T04:59:09.719" v="1782" actId="20577"/>
          <ac:spMkLst>
            <pc:docMk/>
            <pc:sldMk cId="2449569961" sldId="271"/>
            <ac:spMk id="2" creationId="{8F36C3A8-5386-4B5F-8A65-F447D44E3E35}"/>
          </ac:spMkLst>
        </pc:spChg>
        <pc:spChg chg="add del mod">
          <ac:chgData name="Ofer Sheinkin" userId="ab23e2f0b62f2578" providerId="LiveId" clId="{EC0A2AE1-27B0-496E-8F55-4501DCF399F3}" dt="2020-06-14T05:09:28.197" v="1964" actId="20577"/>
          <ac:spMkLst>
            <pc:docMk/>
            <pc:sldMk cId="2449569961" sldId="271"/>
            <ac:spMk id="3" creationId="{182268E9-A9C2-4B2B-BD28-802341C16D1C}"/>
          </ac:spMkLst>
        </pc:spChg>
        <pc:picChg chg="add mod">
          <ac:chgData name="Ofer Sheinkin" userId="ab23e2f0b62f2578" providerId="LiveId" clId="{EC0A2AE1-27B0-496E-8F55-4501DCF399F3}" dt="2020-06-14T05:07:03.222" v="1792" actId="1076"/>
          <ac:picMkLst>
            <pc:docMk/>
            <pc:sldMk cId="2449569961" sldId="271"/>
            <ac:picMk id="5" creationId="{507ABA8A-7696-4E94-9771-07EE8702BE57}"/>
          </ac:picMkLst>
        </pc:picChg>
        <pc:picChg chg="add del mod">
          <ac:chgData name="Ofer Sheinkin" userId="ab23e2f0b62f2578" providerId="LiveId" clId="{EC0A2AE1-27B0-496E-8F55-4501DCF399F3}" dt="2020-06-14T05:05:18.684" v="1784"/>
          <ac:picMkLst>
            <pc:docMk/>
            <pc:sldMk cId="2449569961" sldId="271"/>
            <ac:picMk id="2050" creationId="{38FBE03E-0403-42CF-A524-06DE3D1A3A32}"/>
          </ac:picMkLst>
        </pc:picChg>
        <pc:picChg chg="add del mod">
          <ac:chgData name="Ofer Sheinkin" userId="ab23e2f0b62f2578" providerId="LiveId" clId="{EC0A2AE1-27B0-496E-8F55-4501DCF399F3}" dt="2020-06-14T05:06:10.342" v="1786"/>
          <ac:picMkLst>
            <pc:docMk/>
            <pc:sldMk cId="2449569961" sldId="271"/>
            <ac:picMk id="2052" creationId="{EC48B3A4-B661-498C-92D8-FB66A9DBFA3B}"/>
          </ac:picMkLst>
        </pc:picChg>
        <pc:picChg chg="add mod">
          <ac:chgData name="Ofer Sheinkin" userId="ab23e2f0b62f2578" providerId="LiveId" clId="{EC0A2AE1-27B0-496E-8F55-4501DCF399F3}" dt="2020-06-14T05:06:29.025" v="1789" actId="1076"/>
          <ac:picMkLst>
            <pc:docMk/>
            <pc:sldMk cId="2449569961" sldId="271"/>
            <ac:picMk id="2054" creationId="{F2DCB0DD-69B0-4EEB-A180-47CA3037EE8B}"/>
          </ac:picMkLst>
        </pc:picChg>
      </pc:sldChg>
      <pc:sldChg chg="addSp delSp modSp new mod modClrScheme chgLayout">
        <pc:chgData name="Ofer Sheinkin" userId="ab23e2f0b62f2578" providerId="LiveId" clId="{EC0A2AE1-27B0-496E-8F55-4501DCF399F3}" dt="2020-06-14T05:10:14.065" v="1978" actId="700"/>
        <pc:sldMkLst>
          <pc:docMk/>
          <pc:sldMk cId="867920853" sldId="272"/>
        </pc:sldMkLst>
        <pc:spChg chg="mod ord">
          <ac:chgData name="Ofer Sheinkin" userId="ab23e2f0b62f2578" providerId="LiveId" clId="{EC0A2AE1-27B0-496E-8F55-4501DCF399F3}" dt="2020-06-14T05:10:14.065" v="1978" actId="700"/>
          <ac:spMkLst>
            <pc:docMk/>
            <pc:sldMk cId="867920853" sldId="272"/>
            <ac:spMk id="2" creationId="{6C11DF78-512D-4222-8609-2DA03124D17E}"/>
          </ac:spMkLst>
        </pc:spChg>
        <pc:spChg chg="del mod ord">
          <ac:chgData name="Ofer Sheinkin" userId="ab23e2f0b62f2578" providerId="LiveId" clId="{EC0A2AE1-27B0-496E-8F55-4501DCF399F3}" dt="2020-06-14T05:10:14.065" v="1978" actId="700"/>
          <ac:spMkLst>
            <pc:docMk/>
            <pc:sldMk cId="867920853" sldId="272"/>
            <ac:spMk id="3" creationId="{E3B99067-1A75-4605-AC1A-00EF7792EEAA}"/>
          </ac:spMkLst>
        </pc:spChg>
        <pc:spChg chg="mod ord">
          <ac:chgData name="Ofer Sheinkin" userId="ab23e2f0b62f2578" providerId="LiveId" clId="{EC0A2AE1-27B0-496E-8F55-4501DCF399F3}" dt="2020-06-14T05:10:14.065" v="1978" actId="700"/>
          <ac:spMkLst>
            <pc:docMk/>
            <pc:sldMk cId="867920853" sldId="272"/>
            <ac:spMk id="4" creationId="{FEDABFBC-D2E3-4B3C-84DE-17B9A66968E2}"/>
          </ac:spMkLst>
        </pc:spChg>
        <pc:spChg chg="add mod ord">
          <ac:chgData name="Ofer Sheinkin" userId="ab23e2f0b62f2578" providerId="LiveId" clId="{EC0A2AE1-27B0-496E-8F55-4501DCF399F3}" dt="2020-06-14T05:10:14.065" v="1978" actId="700"/>
          <ac:spMkLst>
            <pc:docMk/>
            <pc:sldMk cId="867920853" sldId="272"/>
            <ac:spMk id="5" creationId="{C380284B-254B-47FA-BB1C-1BDE113A3712}"/>
          </ac:spMkLst>
        </pc:spChg>
      </pc:sldChg>
      <pc:sldChg chg="modSp new mod">
        <pc:chgData name="Ofer Sheinkin" userId="ab23e2f0b62f2578" providerId="LiveId" clId="{EC0A2AE1-27B0-496E-8F55-4501DCF399F3}" dt="2020-06-14T05:13:14.853" v="2093" actId="20577"/>
        <pc:sldMkLst>
          <pc:docMk/>
          <pc:sldMk cId="2397505091" sldId="273"/>
        </pc:sldMkLst>
        <pc:spChg chg="mod">
          <ac:chgData name="Ofer Sheinkin" userId="ab23e2f0b62f2578" providerId="LiveId" clId="{EC0A2AE1-27B0-496E-8F55-4501DCF399F3}" dt="2020-06-14T05:10:33.420" v="1997" actId="20577"/>
          <ac:spMkLst>
            <pc:docMk/>
            <pc:sldMk cId="2397505091" sldId="273"/>
            <ac:spMk id="2" creationId="{FB931A95-B4C1-4919-B481-EA05C25FEBE6}"/>
          </ac:spMkLst>
        </pc:spChg>
        <pc:spChg chg="mod">
          <ac:chgData name="Ofer Sheinkin" userId="ab23e2f0b62f2578" providerId="LiveId" clId="{EC0A2AE1-27B0-496E-8F55-4501DCF399F3}" dt="2020-06-14T05:13:14.853" v="2093" actId="20577"/>
          <ac:spMkLst>
            <pc:docMk/>
            <pc:sldMk cId="2397505091" sldId="273"/>
            <ac:spMk id="3" creationId="{D0854D81-06F9-4C90-BA3C-64E3BEFBEC07}"/>
          </ac:spMkLst>
        </pc:spChg>
      </pc:sldChg>
      <pc:sldChg chg="modSp new mod">
        <pc:chgData name="Ofer Sheinkin" userId="ab23e2f0b62f2578" providerId="LiveId" clId="{EC0A2AE1-27B0-496E-8F55-4501DCF399F3}" dt="2020-06-14T05:15:43.650" v="2285" actId="20577"/>
        <pc:sldMkLst>
          <pc:docMk/>
          <pc:sldMk cId="2543139644" sldId="274"/>
        </pc:sldMkLst>
        <pc:spChg chg="mod">
          <ac:chgData name="Ofer Sheinkin" userId="ab23e2f0b62f2578" providerId="LiveId" clId="{EC0A2AE1-27B0-496E-8F55-4501DCF399F3}" dt="2020-06-14T05:14:26.120" v="2186" actId="20577"/>
          <ac:spMkLst>
            <pc:docMk/>
            <pc:sldMk cId="2543139644" sldId="274"/>
            <ac:spMk id="2" creationId="{218D32D3-43EA-448A-B22E-3B268239A88D}"/>
          </ac:spMkLst>
        </pc:spChg>
        <pc:spChg chg="mod">
          <ac:chgData name="Ofer Sheinkin" userId="ab23e2f0b62f2578" providerId="LiveId" clId="{EC0A2AE1-27B0-496E-8F55-4501DCF399F3}" dt="2020-06-14T05:15:43.650" v="2285" actId="20577"/>
          <ac:spMkLst>
            <pc:docMk/>
            <pc:sldMk cId="2543139644" sldId="274"/>
            <ac:spMk id="3" creationId="{D9BE5054-AAEE-4132-8BB9-FF349C1BE159}"/>
          </ac:spMkLst>
        </pc:spChg>
      </pc:sldChg>
      <pc:sldChg chg="modSp new mod">
        <pc:chgData name="Ofer Sheinkin" userId="ab23e2f0b62f2578" providerId="LiveId" clId="{EC0A2AE1-27B0-496E-8F55-4501DCF399F3}" dt="2020-06-14T05:17:38.456" v="2469" actId="20577"/>
        <pc:sldMkLst>
          <pc:docMk/>
          <pc:sldMk cId="2237175736" sldId="275"/>
        </pc:sldMkLst>
        <pc:spChg chg="mod">
          <ac:chgData name="Ofer Sheinkin" userId="ab23e2f0b62f2578" providerId="LiveId" clId="{EC0A2AE1-27B0-496E-8F55-4501DCF399F3}" dt="2020-06-14T05:16:17.190" v="2299" actId="20577"/>
          <ac:spMkLst>
            <pc:docMk/>
            <pc:sldMk cId="2237175736" sldId="275"/>
            <ac:spMk id="2" creationId="{A715085F-6298-4183-BD2C-59794CEB0888}"/>
          </ac:spMkLst>
        </pc:spChg>
        <pc:spChg chg="mod">
          <ac:chgData name="Ofer Sheinkin" userId="ab23e2f0b62f2578" providerId="LiveId" clId="{EC0A2AE1-27B0-496E-8F55-4501DCF399F3}" dt="2020-06-14T05:17:38.456" v="2469" actId="20577"/>
          <ac:spMkLst>
            <pc:docMk/>
            <pc:sldMk cId="2237175736" sldId="275"/>
            <ac:spMk id="3" creationId="{8E67C793-195B-4623-BEE4-02B0EF8EEDFC}"/>
          </ac:spMkLst>
        </pc:spChg>
      </pc:sldChg>
      <pc:sldChg chg="modSp new mod">
        <pc:chgData name="Ofer Sheinkin" userId="ab23e2f0b62f2578" providerId="LiveId" clId="{EC0A2AE1-27B0-496E-8F55-4501DCF399F3}" dt="2020-06-14T05:19:02.423" v="2545" actId="20577"/>
        <pc:sldMkLst>
          <pc:docMk/>
          <pc:sldMk cId="154904182" sldId="276"/>
        </pc:sldMkLst>
        <pc:spChg chg="mod">
          <ac:chgData name="Ofer Sheinkin" userId="ab23e2f0b62f2578" providerId="LiveId" clId="{EC0A2AE1-27B0-496E-8F55-4501DCF399F3}" dt="2020-06-14T05:18:09.673" v="2485" actId="20577"/>
          <ac:spMkLst>
            <pc:docMk/>
            <pc:sldMk cId="154904182" sldId="276"/>
            <ac:spMk id="2" creationId="{AE665AD0-229F-4096-AB51-47E57BAA72BD}"/>
          </ac:spMkLst>
        </pc:spChg>
        <pc:spChg chg="mod">
          <ac:chgData name="Ofer Sheinkin" userId="ab23e2f0b62f2578" providerId="LiveId" clId="{EC0A2AE1-27B0-496E-8F55-4501DCF399F3}" dt="2020-06-14T05:19:02.423" v="2545" actId="20577"/>
          <ac:spMkLst>
            <pc:docMk/>
            <pc:sldMk cId="154904182" sldId="276"/>
            <ac:spMk id="3" creationId="{07CB2D0E-E9F8-44B1-B70C-D7FADEFF1347}"/>
          </ac:spMkLst>
        </pc:spChg>
      </pc:sldChg>
      <pc:sldChg chg="modSp new mod">
        <pc:chgData name="Ofer Sheinkin" userId="ab23e2f0b62f2578" providerId="LiveId" clId="{EC0A2AE1-27B0-496E-8F55-4501DCF399F3}" dt="2020-06-14T05:21:30.230" v="2633" actId="20577"/>
        <pc:sldMkLst>
          <pc:docMk/>
          <pc:sldMk cId="3456370319" sldId="277"/>
        </pc:sldMkLst>
        <pc:spChg chg="mod">
          <ac:chgData name="Ofer Sheinkin" userId="ab23e2f0b62f2578" providerId="LiveId" clId="{EC0A2AE1-27B0-496E-8F55-4501DCF399F3}" dt="2020-06-14T05:19:45.461" v="2562" actId="20577"/>
          <ac:spMkLst>
            <pc:docMk/>
            <pc:sldMk cId="3456370319" sldId="277"/>
            <ac:spMk id="2" creationId="{BF5551B4-07E6-4024-8ADA-B3B840A1F2EE}"/>
          </ac:spMkLst>
        </pc:spChg>
        <pc:spChg chg="mod">
          <ac:chgData name="Ofer Sheinkin" userId="ab23e2f0b62f2578" providerId="LiveId" clId="{EC0A2AE1-27B0-496E-8F55-4501DCF399F3}" dt="2020-06-14T05:21:30.230" v="2633" actId="20577"/>
          <ac:spMkLst>
            <pc:docMk/>
            <pc:sldMk cId="3456370319" sldId="277"/>
            <ac:spMk id="3" creationId="{AF390ABE-664E-4E5C-962E-EB14907D3D16}"/>
          </ac:spMkLst>
        </pc:spChg>
      </pc:sldChg>
      <pc:sldChg chg="modSp new mod">
        <pc:chgData name="Ofer Sheinkin" userId="ab23e2f0b62f2578" providerId="LiveId" clId="{EC0A2AE1-27B0-496E-8F55-4501DCF399F3}" dt="2020-06-14T05:35:16.865" v="2978" actId="20577"/>
        <pc:sldMkLst>
          <pc:docMk/>
          <pc:sldMk cId="2164205327" sldId="278"/>
        </pc:sldMkLst>
        <pc:spChg chg="mod">
          <ac:chgData name="Ofer Sheinkin" userId="ab23e2f0b62f2578" providerId="LiveId" clId="{EC0A2AE1-27B0-496E-8F55-4501DCF399F3}" dt="2020-06-14T05:25:17.363" v="2650" actId="20577"/>
          <ac:spMkLst>
            <pc:docMk/>
            <pc:sldMk cId="2164205327" sldId="278"/>
            <ac:spMk id="2" creationId="{34134AB9-062A-4BA9-AE29-CBEB6AA722AF}"/>
          </ac:spMkLst>
        </pc:spChg>
        <pc:spChg chg="mod">
          <ac:chgData name="Ofer Sheinkin" userId="ab23e2f0b62f2578" providerId="LiveId" clId="{EC0A2AE1-27B0-496E-8F55-4501DCF399F3}" dt="2020-06-14T05:35:16.865" v="2978" actId="20577"/>
          <ac:spMkLst>
            <pc:docMk/>
            <pc:sldMk cId="2164205327" sldId="278"/>
            <ac:spMk id="3" creationId="{947C5E68-CFF5-4E8E-841F-3122C4231E92}"/>
          </ac:spMkLst>
        </pc:spChg>
      </pc:sldChg>
      <pc:sldChg chg="modSp new mod">
        <pc:chgData name="Ofer Sheinkin" userId="ab23e2f0b62f2578" providerId="LiveId" clId="{EC0A2AE1-27B0-496E-8F55-4501DCF399F3}" dt="2020-06-14T05:26:40.439" v="2782" actId="20577"/>
        <pc:sldMkLst>
          <pc:docMk/>
          <pc:sldMk cId="3900868262" sldId="279"/>
        </pc:sldMkLst>
        <pc:spChg chg="mod">
          <ac:chgData name="Ofer Sheinkin" userId="ab23e2f0b62f2578" providerId="LiveId" clId="{EC0A2AE1-27B0-496E-8F55-4501DCF399F3}" dt="2020-06-14T05:26:14.338" v="2736" actId="20577"/>
          <ac:spMkLst>
            <pc:docMk/>
            <pc:sldMk cId="3900868262" sldId="279"/>
            <ac:spMk id="2" creationId="{65BE58E3-5E9E-442D-8885-04AA51251E2C}"/>
          </ac:spMkLst>
        </pc:spChg>
        <pc:spChg chg="mod">
          <ac:chgData name="Ofer Sheinkin" userId="ab23e2f0b62f2578" providerId="LiveId" clId="{EC0A2AE1-27B0-496E-8F55-4501DCF399F3}" dt="2020-06-14T05:26:40.439" v="2782" actId="20577"/>
          <ac:spMkLst>
            <pc:docMk/>
            <pc:sldMk cId="3900868262" sldId="279"/>
            <ac:spMk id="3" creationId="{F7D1E59D-6C3F-48E0-9281-74111F6ABC3E}"/>
          </ac:spMkLst>
        </pc:spChg>
      </pc:sldChg>
      <pc:sldChg chg="addSp delSp modSp new mod modClrScheme chgLayout">
        <pc:chgData name="Ofer Sheinkin" userId="ab23e2f0b62f2578" providerId="LiveId" clId="{EC0A2AE1-27B0-496E-8F55-4501DCF399F3}" dt="2020-06-14T05:27:36.292" v="2800" actId="700"/>
        <pc:sldMkLst>
          <pc:docMk/>
          <pc:sldMk cId="3444693783" sldId="280"/>
        </pc:sldMkLst>
        <pc:spChg chg="mod ord">
          <ac:chgData name="Ofer Sheinkin" userId="ab23e2f0b62f2578" providerId="LiveId" clId="{EC0A2AE1-27B0-496E-8F55-4501DCF399F3}" dt="2020-06-14T05:27:36.292" v="2800" actId="700"/>
          <ac:spMkLst>
            <pc:docMk/>
            <pc:sldMk cId="3444693783" sldId="280"/>
            <ac:spMk id="2" creationId="{549B5C62-8EF0-4880-BBF4-0145535978F6}"/>
          </ac:spMkLst>
        </pc:spChg>
        <pc:spChg chg="del mod ord">
          <ac:chgData name="Ofer Sheinkin" userId="ab23e2f0b62f2578" providerId="LiveId" clId="{EC0A2AE1-27B0-496E-8F55-4501DCF399F3}" dt="2020-06-14T05:27:36.292" v="2800" actId="700"/>
          <ac:spMkLst>
            <pc:docMk/>
            <pc:sldMk cId="3444693783" sldId="280"/>
            <ac:spMk id="3" creationId="{654F0D0A-F05A-4329-9CA0-2F08581242BA}"/>
          </ac:spMkLst>
        </pc:spChg>
        <pc:spChg chg="mod ord">
          <ac:chgData name="Ofer Sheinkin" userId="ab23e2f0b62f2578" providerId="LiveId" clId="{EC0A2AE1-27B0-496E-8F55-4501DCF399F3}" dt="2020-06-14T05:27:36.292" v="2800" actId="700"/>
          <ac:spMkLst>
            <pc:docMk/>
            <pc:sldMk cId="3444693783" sldId="280"/>
            <ac:spMk id="4" creationId="{36632B07-CF35-4C96-897F-9A899FAE4F9A}"/>
          </ac:spMkLst>
        </pc:spChg>
        <pc:spChg chg="add mod ord">
          <ac:chgData name="Ofer Sheinkin" userId="ab23e2f0b62f2578" providerId="LiveId" clId="{EC0A2AE1-27B0-496E-8F55-4501DCF399F3}" dt="2020-06-14T05:27:36.292" v="2800" actId="700"/>
          <ac:spMkLst>
            <pc:docMk/>
            <pc:sldMk cId="3444693783" sldId="280"/>
            <ac:spMk id="5" creationId="{B483C1B1-AF87-4C22-AABD-F5B5BE67D52D}"/>
          </ac:spMkLst>
        </pc:spChg>
      </pc:sldChg>
      <pc:sldChg chg="addSp delSp modSp new mod">
        <pc:chgData name="Ofer Sheinkin" userId="ab23e2f0b62f2578" providerId="LiveId" clId="{EC0A2AE1-27B0-496E-8F55-4501DCF399F3}" dt="2020-06-14T05:34:09.503" v="2904" actId="164"/>
        <pc:sldMkLst>
          <pc:docMk/>
          <pc:sldMk cId="3055890350" sldId="281"/>
        </pc:sldMkLst>
        <pc:spChg chg="mod">
          <ac:chgData name="Ofer Sheinkin" userId="ab23e2f0b62f2578" providerId="LiveId" clId="{EC0A2AE1-27B0-496E-8F55-4501DCF399F3}" dt="2020-06-14T05:29:38.354" v="2811" actId="20577"/>
          <ac:spMkLst>
            <pc:docMk/>
            <pc:sldMk cId="3055890350" sldId="281"/>
            <ac:spMk id="2" creationId="{6A75F877-3917-49E9-AFE1-0D64AB6C5525}"/>
          </ac:spMkLst>
        </pc:spChg>
        <pc:spChg chg="mod">
          <ac:chgData name="Ofer Sheinkin" userId="ab23e2f0b62f2578" providerId="LiveId" clId="{EC0A2AE1-27B0-496E-8F55-4501DCF399F3}" dt="2020-06-14T05:33:54.757" v="2902" actId="1076"/>
          <ac:spMkLst>
            <pc:docMk/>
            <pc:sldMk cId="3055890350" sldId="281"/>
            <ac:spMk id="3" creationId="{EE9764BF-2155-46D4-AD4C-60BEDDA312F5}"/>
          </ac:spMkLst>
        </pc:spChg>
        <pc:spChg chg="add mod">
          <ac:chgData name="Ofer Sheinkin" userId="ab23e2f0b62f2578" providerId="LiveId" clId="{EC0A2AE1-27B0-496E-8F55-4501DCF399F3}" dt="2020-06-14T05:34:09.503" v="2904" actId="164"/>
          <ac:spMkLst>
            <pc:docMk/>
            <pc:sldMk cId="3055890350" sldId="281"/>
            <ac:spMk id="5" creationId="{1C266A68-2D64-493F-85A8-3914695D1093}"/>
          </ac:spMkLst>
        </pc:spChg>
        <pc:grpChg chg="add del mod">
          <ac:chgData name="Ofer Sheinkin" userId="ab23e2f0b62f2578" providerId="LiveId" clId="{EC0A2AE1-27B0-496E-8F55-4501DCF399F3}" dt="2020-06-14T05:33:51.209" v="2900" actId="165"/>
          <ac:grpSpMkLst>
            <pc:docMk/>
            <pc:sldMk cId="3055890350" sldId="281"/>
            <ac:grpSpMk id="15" creationId="{F41A0D06-6A60-4D59-BD69-2FE33E5EA014}"/>
          </ac:grpSpMkLst>
        </pc:grpChg>
        <pc:grpChg chg="add mod">
          <ac:chgData name="Ofer Sheinkin" userId="ab23e2f0b62f2578" providerId="LiveId" clId="{EC0A2AE1-27B0-496E-8F55-4501DCF399F3}" dt="2020-06-14T05:34:09.503" v="2904" actId="164"/>
          <ac:grpSpMkLst>
            <pc:docMk/>
            <pc:sldMk cId="3055890350" sldId="281"/>
            <ac:grpSpMk id="16" creationId="{85993F79-393F-4923-880C-FF803E5E6FF5}"/>
          </ac:grpSpMkLst>
        </pc:grpChg>
        <pc:grpChg chg="add mod">
          <ac:chgData name="Ofer Sheinkin" userId="ab23e2f0b62f2578" providerId="LiveId" clId="{EC0A2AE1-27B0-496E-8F55-4501DCF399F3}" dt="2020-06-14T05:34:09.503" v="2904" actId="164"/>
          <ac:grpSpMkLst>
            <pc:docMk/>
            <pc:sldMk cId="3055890350" sldId="281"/>
            <ac:grpSpMk id="17" creationId="{802B5295-7420-4521-9378-8E0039AAB280}"/>
          </ac:grpSpMkLst>
        </pc:grpChg>
        <pc:cxnChg chg="add del">
          <ac:chgData name="Ofer Sheinkin" userId="ab23e2f0b62f2578" providerId="LiveId" clId="{EC0A2AE1-27B0-496E-8F55-4501DCF399F3}" dt="2020-06-14T05:31:04.478" v="2863" actId="11529"/>
          <ac:cxnSpMkLst>
            <pc:docMk/>
            <pc:sldMk cId="3055890350" sldId="281"/>
            <ac:cxnSpMk id="7" creationId="{1B0D7A6A-F06E-4438-9078-85A7CF0D3A2D}"/>
          </ac:cxnSpMkLst>
        </pc:cxnChg>
        <pc:cxnChg chg="add del mod">
          <ac:chgData name="Ofer Sheinkin" userId="ab23e2f0b62f2578" providerId="LiveId" clId="{EC0A2AE1-27B0-496E-8F55-4501DCF399F3}" dt="2020-06-14T05:32:34.253" v="2891" actId="478"/>
          <ac:cxnSpMkLst>
            <pc:docMk/>
            <pc:sldMk cId="3055890350" sldId="281"/>
            <ac:cxnSpMk id="9" creationId="{98E5CD8D-01BE-4130-B043-25268F04E58C}"/>
          </ac:cxnSpMkLst>
        </pc:cxnChg>
        <pc:cxnChg chg="add mod topLvl">
          <ac:chgData name="Ofer Sheinkin" userId="ab23e2f0b62f2578" providerId="LiveId" clId="{EC0A2AE1-27B0-496E-8F55-4501DCF399F3}" dt="2020-06-14T05:34:03.869" v="2903" actId="338"/>
          <ac:cxnSpMkLst>
            <pc:docMk/>
            <pc:sldMk cId="3055890350" sldId="281"/>
            <ac:cxnSpMk id="13" creationId="{8F24D908-9F8F-4A01-8327-5CEED8643843}"/>
          </ac:cxnSpMkLst>
        </pc:cxnChg>
        <pc:cxnChg chg="add mod topLvl">
          <ac:chgData name="Ofer Sheinkin" userId="ab23e2f0b62f2578" providerId="LiveId" clId="{EC0A2AE1-27B0-496E-8F55-4501DCF399F3}" dt="2020-06-14T05:34:03.869" v="2903" actId="338"/>
          <ac:cxnSpMkLst>
            <pc:docMk/>
            <pc:sldMk cId="3055890350" sldId="281"/>
            <ac:cxnSpMk id="14" creationId="{AABF7E44-DB9F-41BA-B74D-058891B134BB}"/>
          </ac:cxnSpMkLst>
        </pc:cxnChg>
      </pc:sldChg>
      <pc:sldChg chg="modSp new mod">
        <pc:chgData name="Ofer Sheinkin" userId="ab23e2f0b62f2578" providerId="LiveId" clId="{EC0A2AE1-27B0-496E-8F55-4501DCF399F3}" dt="2020-06-14T05:35:55.364" v="3033" actId="20577"/>
        <pc:sldMkLst>
          <pc:docMk/>
          <pc:sldMk cId="1074204257" sldId="282"/>
        </pc:sldMkLst>
        <pc:spChg chg="mod">
          <ac:chgData name="Ofer Sheinkin" userId="ab23e2f0b62f2578" providerId="LiveId" clId="{EC0A2AE1-27B0-496E-8F55-4501DCF399F3}" dt="2020-06-14T05:35:31.494" v="2990" actId="20577"/>
          <ac:spMkLst>
            <pc:docMk/>
            <pc:sldMk cId="1074204257" sldId="282"/>
            <ac:spMk id="2" creationId="{1525980A-DF00-4FF6-AB55-40EFE5A72038}"/>
          </ac:spMkLst>
        </pc:spChg>
        <pc:spChg chg="mod">
          <ac:chgData name="Ofer Sheinkin" userId="ab23e2f0b62f2578" providerId="LiveId" clId="{EC0A2AE1-27B0-496E-8F55-4501DCF399F3}" dt="2020-06-14T05:35:55.364" v="3033" actId="20577"/>
          <ac:spMkLst>
            <pc:docMk/>
            <pc:sldMk cId="1074204257" sldId="282"/>
            <ac:spMk id="3" creationId="{D8001B89-A2A6-49B3-9223-9C62212A689A}"/>
          </ac:spMkLst>
        </pc:spChg>
      </pc:sldChg>
      <pc:sldChg chg="modSp new mod">
        <pc:chgData name="Ofer Sheinkin" userId="ab23e2f0b62f2578" providerId="LiveId" clId="{EC0A2AE1-27B0-496E-8F55-4501DCF399F3}" dt="2020-06-14T05:37:20.253" v="3130" actId="20577"/>
        <pc:sldMkLst>
          <pc:docMk/>
          <pc:sldMk cId="1671255464" sldId="283"/>
        </pc:sldMkLst>
        <pc:spChg chg="mod">
          <ac:chgData name="Ofer Sheinkin" userId="ab23e2f0b62f2578" providerId="LiveId" clId="{EC0A2AE1-27B0-496E-8F55-4501DCF399F3}" dt="2020-06-14T05:36:19.486" v="3044" actId="20577"/>
          <ac:spMkLst>
            <pc:docMk/>
            <pc:sldMk cId="1671255464" sldId="283"/>
            <ac:spMk id="2" creationId="{E4AF0164-F6AF-4EDC-8512-75CCB7F6D1F4}"/>
          </ac:spMkLst>
        </pc:spChg>
        <pc:spChg chg="mod">
          <ac:chgData name="Ofer Sheinkin" userId="ab23e2f0b62f2578" providerId="LiveId" clId="{EC0A2AE1-27B0-496E-8F55-4501DCF399F3}" dt="2020-06-14T05:37:20.253" v="3130" actId="20577"/>
          <ac:spMkLst>
            <pc:docMk/>
            <pc:sldMk cId="1671255464" sldId="283"/>
            <ac:spMk id="3" creationId="{5951AC68-BAA6-40A1-AAAC-5268E5141098}"/>
          </ac:spMkLst>
        </pc:spChg>
      </pc:sldChg>
      <pc:sldChg chg="addSp delSp modSp new mod">
        <pc:chgData name="Ofer Sheinkin" userId="ab23e2f0b62f2578" providerId="LiveId" clId="{EC0A2AE1-27B0-496E-8F55-4501DCF399F3}" dt="2020-06-14T05:40:07.957" v="3174" actId="478"/>
        <pc:sldMkLst>
          <pc:docMk/>
          <pc:sldMk cId="4272267282" sldId="284"/>
        </pc:sldMkLst>
        <pc:spChg chg="mod">
          <ac:chgData name="Ofer Sheinkin" userId="ab23e2f0b62f2578" providerId="LiveId" clId="{EC0A2AE1-27B0-496E-8F55-4501DCF399F3}" dt="2020-06-14T05:39:55.253" v="3172" actId="20577"/>
          <ac:spMkLst>
            <pc:docMk/>
            <pc:sldMk cId="4272267282" sldId="284"/>
            <ac:spMk id="2" creationId="{F245CD08-6A51-4716-91C2-700279B6D456}"/>
          </ac:spMkLst>
        </pc:spChg>
        <pc:spChg chg="del mod">
          <ac:chgData name="Ofer Sheinkin" userId="ab23e2f0b62f2578" providerId="LiveId" clId="{EC0A2AE1-27B0-496E-8F55-4501DCF399F3}" dt="2020-06-14T05:39:36.410" v="3137"/>
          <ac:spMkLst>
            <pc:docMk/>
            <pc:sldMk cId="4272267282" sldId="284"/>
            <ac:spMk id="3" creationId="{695B6096-0254-41C0-8182-38120FF0A9FD}"/>
          </ac:spMkLst>
        </pc:spChg>
        <pc:spChg chg="add del">
          <ac:chgData name="Ofer Sheinkin" userId="ab23e2f0b62f2578" providerId="LiveId" clId="{EC0A2AE1-27B0-496E-8F55-4501DCF399F3}" dt="2020-06-14T05:39:25.793" v="3133"/>
          <ac:spMkLst>
            <pc:docMk/>
            <pc:sldMk cId="4272267282" sldId="284"/>
            <ac:spMk id="5" creationId="{38FC25E2-E59D-4F7C-9283-DE0CAFDBE6A8}"/>
          </ac:spMkLst>
        </pc:spChg>
        <pc:spChg chg="add del mod">
          <ac:chgData name="Ofer Sheinkin" userId="ab23e2f0b62f2578" providerId="LiveId" clId="{EC0A2AE1-27B0-496E-8F55-4501DCF399F3}" dt="2020-06-14T05:40:07.957" v="3174" actId="478"/>
          <ac:spMkLst>
            <pc:docMk/>
            <pc:sldMk cId="4272267282" sldId="284"/>
            <ac:spMk id="6" creationId="{4138603A-DD72-4D9D-87B2-84E63F3AEDDC}"/>
          </ac:spMkLst>
        </pc:spChg>
        <pc:picChg chg="add mod">
          <ac:chgData name="Ofer Sheinkin" userId="ab23e2f0b62f2578" providerId="LiveId" clId="{EC0A2AE1-27B0-496E-8F55-4501DCF399F3}" dt="2020-06-14T05:39:36.410" v="3137"/>
          <ac:picMkLst>
            <pc:docMk/>
            <pc:sldMk cId="4272267282" sldId="284"/>
            <ac:picMk id="9" creationId="{3E8DE798-B1C2-4D7E-A79D-01B6353319DF}"/>
          </ac:picMkLst>
        </pc:picChg>
        <pc:picChg chg="add del">
          <ac:chgData name="Ofer Sheinkin" userId="ab23e2f0b62f2578" providerId="LiveId" clId="{EC0A2AE1-27B0-496E-8F55-4501DCF399F3}" dt="2020-06-14T05:39:25.793" v="3133"/>
          <ac:picMkLst>
            <pc:docMk/>
            <pc:sldMk cId="4272267282" sldId="284"/>
            <ac:picMk id="4098" creationId="{943A9C05-8123-4E84-B3AB-D72E051AD02F}"/>
          </ac:picMkLst>
        </pc:picChg>
        <pc:picChg chg="add del mod">
          <ac:chgData name="Ofer Sheinkin" userId="ab23e2f0b62f2578" providerId="LiveId" clId="{EC0A2AE1-27B0-496E-8F55-4501DCF399F3}" dt="2020-06-14T05:39:34.580" v="3136" actId="21"/>
          <ac:picMkLst>
            <pc:docMk/>
            <pc:sldMk cId="4272267282" sldId="284"/>
            <ac:picMk id="4100" creationId="{796342F8-85DF-4FC1-B0BB-3F7BC0CF67B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1E6DD339-F42B-4303-8E5B-B1D2F7C453B4}" type="datetimeFigureOut">
              <a:rPr lang="he-IL" smtClean="0"/>
              <a:t>כ"ב/סיון/תש"ף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3E6B49D6-CCBE-4E5E-B2C3-F9E1C5E39A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53469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179B06DE-0A62-4779-86FB-D96FECD967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47198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06DE-0A62-4779-86FB-D96FECD967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2476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nglish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 rtl="0">
              <a:defRPr/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179B06DE-0A62-4779-86FB-D96FECD967B7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84040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623392" y="6356351"/>
            <a:ext cx="8544949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06DE-0A62-4779-86FB-D96FECD967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87122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623392" y="6356351"/>
            <a:ext cx="8544949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06DE-0A62-4779-86FB-D96FECD967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6897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>
          <a:xfrm>
            <a:off x="623392" y="6356351"/>
            <a:ext cx="8544949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06DE-0A62-4779-86FB-D96FECD967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68106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623392" y="6356351"/>
            <a:ext cx="8544949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06DE-0A62-4779-86FB-D96FECD967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88108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>
          <a:xfrm>
            <a:off x="623392" y="6356351"/>
            <a:ext cx="8544949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06DE-0A62-4779-86FB-D96FECD967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03610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623392" y="6356351"/>
            <a:ext cx="8544949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06DE-0A62-4779-86FB-D96FECD967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74889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dirty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dirty="0"/>
              <a:t>לחץ כדי לערוך סגנונות טקסט של תבנית בסיס</a:t>
            </a:r>
          </a:p>
          <a:p>
            <a:pPr lvl="1"/>
            <a:r>
              <a:rPr lang="he-IL" dirty="0"/>
              <a:t>רמה שנייה</a:t>
            </a:r>
          </a:p>
          <a:p>
            <a:pPr lvl="2"/>
            <a:r>
              <a:rPr lang="he-IL" dirty="0"/>
              <a:t>רמה שלישית</a:t>
            </a:r>
          </a:p>
          <a:p>
            <a:pPr lvl="3"/>
            <a:r>
              <a:rPr lang="he-IL" dirty="0"/>
              <a:t>רמה רביעית</a:t>
            </a:r>
          </a:p>
          <a:p>
            <a:pPr lvl="4"/>
            <a:r>
              <a:rPr lang="he-IL" dirty="0"/>
              <a:t>רמה חמישית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B06DE-0A62-4779-86FB-D96FECD967B7}" type="slidenum">
              <a:rPr lang="he-IL" smtClean="0"/>
              <a:t>‹#›</a:t>
            </a:fld>
            <a:endParaRPr lang="he-IL"/>
          </a:p>
        </p:txBody>
      </p:sp>
      <p:sp>
        <p:nvSpPr>
          <p:cNvPr id="7" name="TextBox 6"/>
          <p:cNvSpPr txBox="1"/>
          <p:nvPr/>
        </p:nvSpPr>
        <p:spPr>
          <a:xfrm>
            <a:off x="527382" y="6413699"/>
            <a:ext cx="7968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1400" b="1" i="1" dirty="0"/>
              <a:t>All Rights Reserved</a:t>
            </a:r>
            <a:r>
              <a:rPr lang="en-US" sz="1400" b="1" i="1" baseline="0" dirty="0"/>
              <a:t> and Copyright © 2017-2020 by Sheinkin Consulting ltd.</a:t>
            </a:r>
            <a:endParaRPr lang="en-US" sz="1400" b="1" i="1" dirty="0"/>
          </a:p>
        </p:txBody>
      </p:sp>
    </p:spTree>
    <p:extLst>
      <p:ext uri="{BB962C8B-B14F-4D97-AF65-F5344CB8AC3E}">
        <p14:creationId xmlns:p14="http://schemas.microsoft.com/office/powerpoint/2010/main" val="3757403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9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</p:sldLayoutIdLst>
  <p:hf hdr="0" ftr="0" dt="0"/>
  <p:txStyles>
    <p:titleStyle>
      <a:lvl1pPr algn="ctr" defTabSz="914400" rtl="1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b="1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b="1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b="1" kern="1200">
          <a:solidFill>
            <a:schemeClr val="accent3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://structuredbrands.com/wp-content/uploads/2014/07/camera-inside-copier.jp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5504258-F078-487D-A683-17B5404C44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מדפסות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75BEFD72-A36D-42F2-AD81-815A352198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תחזוקת </a:t>
            </a:r>
            <a:r>
              <a:rPr lang="en-US" dirty="0"/>
              <a:t>PC</a:t>
            </a:r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49D26F3D-C97E-45FA-8F29-CC6E8A31A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06DE-0A62-4779-86FB-D96FECD967B7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00098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F36C3A8-5386-4B5F-8A65-F447D44E3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err="1"/>
              <a:t>מיכלי</a:t>
            </a:r>
            <a:r>
              <a:rPr lang="he-IL" dirty="0"/>
              <a:t> דיו וראשי דיו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82268E9-A9C2-4B2B-BD28-802341C16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שילוב ראש ומיכל</a:t>
            </a:r>
          </a:p>
          <a:p>
            <a:pPr lvl="1"/>
            <a:r>
              <a:rPr lang="he-IL" dirty="0"/>
              <a:t>מכלי דיו עם ראש מובנה</a:t>
            </a:r>
          </a:p>
          <a:p>
            <a:pPr lvl="1"/>
            <a:r>
              <a:rPr lang="he-IL" dirty="0"/>
              <a:t>מכלי דיו בלבד</a:t>
            </a:r>
          </a:p>
          <a:p>
            <a:r>
              <a:rPr lang="he-IL" dirty="0"/>
              <a:t>מספר מחסניות צבע</a:t>
            </a:r>
          </a:p>
          <a:p>
            <a:pPr lvl="1"/>
            <a:r>
              <a:rPr lang="he-IL" dirty="0"/>
              <a:t>2 מחסניות</a:t>
            </a:r>
          </a:p>
          <a:p>
            <a:pPr lvl="2"/>
            <a:r>
              <a:rPr lang="he-IL" dirty="0"/>
              <a:t>שחור</a:t>
            </a:r>
            <a:r>
              <a:rPr lang="en-US" dirty="0"/>
              <a:t> </a:t>
            </a:r>
            <a:r>
              <a:rPr lang="he-IL" dirty="0"/>
              <a:t> ומחסנית צבע משולבת (</a:t>
            </a:r>
            <a:r>
              <a:rPr lang="en-US" dirty="0"/>
              <a:t>CMY</a:t>
            </a:r>
            <a:r>
              <a:rPr lang="he-IL" dirty="0"/>
              <a:t>)</a:t>
            </a:r>
          </a:p>
          <a:p>
            <a:pPr lvl="1"/>
            <a:r>
              <a:rPr lang="he-IL" dirty="0"/>
              <a:t>4 מחסניות</a:t>
            </a:r>
          </a:p>
          <a:p>
            <a:pPr lvl="2"/>
            <a:r>
              <a:rPr lang="he-IL" dirty="0"/>
              <a:t>אחת לכל צבע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8CFB3034-1652-420B-B27D-6F5860422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06DE-0A62-4779-86FB-D96FECD967B7}" type="slidenum">
              <a:rPr lang="he-IL" smtClean="0"/>
              <a:t>10</a:t>
            </a:fld>
            <a:endParaRPr lang="he-IL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F2DCB0DD-69B0-4EEB-A180-47CA3037E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1"/>
            <a:ext cx="2352675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507ABA8A-7696-4E94-9771-07EE8702B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105117"/>
            <a:ext cx="2354580" cy="196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569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630096A-AEFF-4D66-BD28-BB55F6D26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מדפסת לייזר</a:t>
            </a:r>
          </a:p>
        </p:txBody>
      </p:sp>
      <p:pic>
        <p:nvPicPr>
          <p:cNvPr id="2050" name="Picture 2" descr="History of Computers - Laser Printer - SJS Wiki">
            <a:extLst>
              <a:ext uri="{FF2B5EF4-FFF2-40B4-BE49-F238E27FC236}">
                <a16:creationId xmlns:a16="http://schemas.microsoft.com/office/drawing/2014/main" id="{BC3AB518-15E7-4156-A617-8AAE2AEAC60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0217" y="1417638"/>
            <a:ext cx="5451566" cy="4717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5DD49ED0-6B12-47DA-B976-220838B17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06DE-0A62-4779-86FB-D96FECD967B7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37399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630096A-AEFF-4D66-BD28-BB55F6D26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מדפסת לייזר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8CD3D9D-D5C9-4D74-BDBA-ECF3161C0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he-IL" dirty="0"/>
              <a:t>תוף זכוכית נטען במטען חשמל סטאטי</a:t>
            </a:r>
          </a:p>
          <a:p>
            <a:pPr marL="514350" indent="-514350">
              <a:buFont typeface="+mj-lt"/>
              <a:buAutoNum type="arabicPeriod"/>
            </a:pPr>
            <a:r>
              <a:rPr lang="he-IL" dirty="0"/>
              <a:t>קרן לייזר פורקת את המטען הסטאטי</a:t>
            </a:r>
            <a:br>
              <a:rPr lang="en-US" dirty="0"/>
            </a:br>
            <a:r>
              <a:rPr lang="he-IL" dirty="0"/>
              <a:t>בנקודות ללא צבע</a:t>
            </a:r>
          </a:p>
          <a:p>
            <a:pPr marL="514350" indent="-514350">
              <a:buFont typeface="+mj-lt"/>
              <a:buAutoNum type="arabicPeriod"/>
            </a:pPr>
            <a:r>
              <a:rPr lang="he-IL" dirty="0"/>
              <a:t>התוף אוסף באמצעות המטען הסטאטי</a:t>
            </a:r>
            <a:br>
              <a:rPr lang="en-US" dirty="0"/>
            </a:br>
            <a:r>
              <a:rPr lang="he-IL" dirty="0"/>
              <a:t>אבקת טונר</a:t>
            </a:r>
          </a:p>
          <a:p>
            <a:pPr marL="514350" indent="-514350">
              <a:buFont typeface="+mj-lt"/>
              <a:buAutoNum type="arabicPeriod"/>
            </a:pPr>
            <a:r>
              <a:rPr lang="he-IL" dirty="0"/>
              <a:t>הטונר מרותך לנייר</a:t>
            </a:r>
          </a:p>
          <a:p>
            <a:pPr marL="514350" indent="-514350">
              <a:buFont typeface="+mj-lt"/>
              <a:buAutoNum type="arabicPeriod"/>
            </a:pPr>
            <a:r>
              <a:rPr lang="he-IL" dirty="0"/>
              <a:t>התוף נפרק מהמטען הסטאטי</a:t>
            </a:r>
          </a:p>
        </p:txBody>
      </p:sp>
      <p:pic>
        <p:nvPicPr>
          <p:cNvPr id="5" name="Picture 2" descr="History of Computers - Laser Printer - SJS Wiki">
            <a:extLst>
              <a:ext uri="{FF2B5EF4-FFF2-40B4-BE49-F238E27FC236}">
                <a16:creationId xmlns:a16="http://schemas.microsoft.com/office/drawing/2014/main" id="{73713A08-969C-40F7-9FD2-A21B3C343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1"/>
            <a:ext cx="3494091" cy="3023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תרשים זרימה: מחבר 3">
            <a:extLst>
              <a:ext uri="{FF2B5EF4-FFF2-40B4-BE49-F238E27FC236}">
                <a16:creationId xmlns:a16="http://schemas.microsoft.com/office/drawing/2014/main" id="{47C650BB-E538-431B-885B-F63332E65D3C}"/>
              </a:ext>
            </a:extLst>
          </p:cNvPr>
          <p:cNvSpPr/>
          <p:nvPr/>
        </p:nvSpPr>
        <p:spPr>
          <a:xfrm>
            <a:off x="2242345" y="2818152"/>
            <a:ext cx="228600" cy="195943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" name="תרשים זרימה: מחבר 5">
            <a:extLst>
              <a:ext uri="{FF2B5EF4-FFF2-40B4-BE49-F238E27FC236}">
                <a16:creationId xmlns:a16="http://schemas.microsoft.com/office/drawing/2014/main" id="{3B741C49-FB70-4106-870F-ADA6DA3F51C6}"/>
              </a:ext>
            </a:extLst>
          </p:cNvPr>
          <p:cNvSpPr/>
          <p:nvPr/>
        </p:nvSpPr>
        <p:spPr>
          <a:xfrm>
            <a:off x="1853290" y="2818152"/>
            <a:ext cx="228600" cy="195943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" name="תרשים זרימה: מחבר 6">
            <a:extLst>
              <a:ext uri="{FF2B5EF4-FFF2-40B4-BE49-F238E27FC236}">
                <a16:creationId xmlns:a16="http://schemas.microsoft.com/office/drawing/2014/main" id="{114C6D28-3203-4446-A53C-284E27B19C99}"/>
              </a:ext>
            </a:extLst>
          </p:cNvPr>
          <p:cNvSpPr/>
          <p:nvPr/>
        </p:nvSpPr>
        <p:spPr>
          <a:xfrm>
            <a:off x="3047999" y="3210038"/>
            <a:ext cx="228600" cy="195943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8" name="תרשים זרימה: מחבר 7">
            <a:extLst>
              <a:ext uri="{FF2B5EF4-FFF2-40B4-BE49-F238E27FC236}">
                <a16:creationId xmlns:a16="http://schemas.microsoft.com/office/drawing/2014/main" id="{B0FF432C-777A-4833-93EE-1271CABB03D9}"/>
              </a:ext>
            </a:extLst>
          </p:cNvPr>
          <p:cNvSpPr/>
          <p:nvPr/>
        </p:nvSpPr>
        <p:spPr>
          <a:xfrm>
            <a:off x="1583870" y="3014095"/>
            <a:ext cx="228600" cy="195943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" name="תרשים זרימה: מחבר 9">
            <a:extLst>
              <a:ext uri="{FF2B5EF4-FFF2-40B4-BE49-F238E27FC236}">
                <a16:creationId xmlns:a16="http://schemas.microsoft.com/office/drawing/2014/main" id="{C5E48A40-05C5-4230-AA85-923C85600114}"/>
              </a:ext>
            </a:extLst>
          </p:cNvPr>
          <p:cNvSpPr/>
          <p:nvPr/>
        </p:nvSpPr>
        <p:spPr>
          <a:xfrm>
            <a:off x="2672440" y="3165247"/>
            <a:ext cx="228600" cy="195943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" name="מציין מיקום של מספר שקופית 10">
            <a:extLst>
              <a:ext uri="{FF2B5EF4-FFF2-40B4-BE49-F238E27FC236}">
                <a16:creationId xmlns:a16="http://schemas.microsoft.com/office/drawing/2014/main" id="{1910097A-0215-4F0A-BA9D-3E20B50B1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06DE-0A62-4779-86FB-D96FECD967B7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49862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715085F-6298-4183-BD2C-59794CEB0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חומרים מתכלים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E67C793-195B-4623-BEE4-02B0EF8EE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שלושה סוגים של חומרים מתכלים</a:t>
            </a:r>
          </a:p>
          <a:p>
            <a:pPr lvl="1"/>
            <a:r>
              <a:rPr lang="he-IL" dirty="0"/>
              <a:t>טונר</a:t>
            </a:r>
          </a:p>
          <a:p>
            <a:pPr lvl="1"/>
            <a:r>
              <a:rPr lang="he-IL" dirty="0"/>
              <a:t>תוף זכוכית</a:t>
            </a:r>
          </a:p>
          <a:p>
            <a:pPr lvl="1"/>
            <a:r>
              <a:rPr lang="he-IL" dirty="0"/>
              <a:t>יחידת התכה (</a:t>
            </a:r>
            <a:r>
              <a:rPr lang="en-US" dirty="0"/>
              <a:t>Fuser</a:t>
            </a:r>
            <a:r>
              <a:rPr lang="he-IL" dirty="0"/>
              <a:t>)</a:t>
            </a:r>
          </a:p>
          <a:p>
            <a:r>
              <a:rPr lang="he-IL" dirty="0"/>
              <a:t>ניתנים להחלפה</a:t>
            </a:r>
          </a:p>
          <a:p>
            <a:pPr lvl="1"/>
            <a:r>
              <a:rPr lang="he-IL" dirty="0"/>
              <a:t>בנפרד</a:t>
            </a:r>
          </a:p>
          <a:p>
            <a:pPr lvl="1"/>
            <a:r>
              <a:rPr lang="he-IL" dirty="0"/>
              <a:t>כיחידה משולבת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68EC9CC3-8230-41DC-BAD9-1744EA0C6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06DE-0A62-4779-86FB-D96FECD967B7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37175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E4D4B36-CFCD-4A88-9412-7318E3242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מדפסת לייזר צבעונית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43B28B3-512E-4B4A-9970-F85E11502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תהליך דומה לתהליך הלייזר הרגיל</a:t>
            </a:r>
          </a:p>
          <a:p>
            <a:r>
              <a:rPr lang="he-IL" dirty="0"/>
              <a:t>חוזר על עצמו 4 פעמים – בכל פעם עם טונר בצבע שונה</a:t>
            </a:r>
          </a:p>
          <a:p>
            <a:pPr marL="0" indent="0">
              <a:buNone/>
            </a:pPr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02AEBA31-669C-4697-9B70-1C422FECB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06DE-0A62-4779-86FB-D96FECD967B7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26029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39CFA1B-79EE-4340-A629-49E63B016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הדפסה טרמית – </a:t>
            </a:r>
            <a:r>
              <a:rPr lang="en-US" dirty="0"/>
              <a:t>Dye Sublimation</a:t>
            </a:r>
            <a:endParaRPr lang="he-IL" dirty="0"/>
          </a:p>
        </p:txBody>
      </p:sp>
      <p:pic>
        <p:nvPicPr>
          <p:cNvPr id="1026" name="Picture 2" descr="Dye Sublimation Ink Printing for College or University Operations ...">
            <a:extLst>
              <a:ext uri="{FF2B5EF4-FFF2-40B4-BE49-F238E27FC236}">
                <a16:creationId xmlns:a16="http://schemas.microsoft.com/office/drawing/2014/main" id="{A3CFB6E2-C656-4254-978B-F5D8D6CB5B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21"/>
          <a:stretch/>
        </p:blipFill>
        <p:spPr bwMode="auto">
          <a:xfrm>
            <a:off x="1919685" y="1417638"/>
            <a:ext cx="8352630" cy="450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C053F407-994F-48C2-8913-0EF859187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06DE-0A62-4779-86FB-D96FECD967B7}" type="slidenum">
              <a:rPr lang="he-IL" smtClean="0"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06099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C2A11BD-E98E-48FE-97CE-2712F16D0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הדפסה טרמית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955EA4D-EA7C-41AC-AE31-EBE5EDFED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he-IL" dirty="0"/>
              <a:t>סרט הדפסה המורכב מדפים</a:t>
            </a:r>
            <a:br>
              <a:rPr lang="en-US" dirty="0"/>
            </a:br>
            <a:r>
              <a:rPr lang="he-IL" dirty="0"/>
              <a:t>בגודל הדף המודפס וכולל 3 </a:t>
            </a:r>
            <a:r>
              <a:rPr lang="en-US" dirty="0"/>
              <a:t>CMY</a:t>
            </a:r>
            <a:br>
              <a:rPr lang="en-US" dirty="0"/>
            </a:br>
            <a:r>
              <a:rPr lang="he-IL" dirty="0"/>
              <a:t>או 4 צבעים </a:t>
            </a:r>
            <a:r>
              <a:rPr lang="en-US" dirty="0"/>
              <a:t>CMYK</a:t>
            </a:r>
          </a:p>
          <a:p>
            <a:pPr marL="514350" indent="-514350">
              <a:buFont typeface="+mj-lt"/>
              <a:buAutoNum type="arabicPeriod"/>
            </a:pPr>
            <a:r>
              <a:rPr lang="he-IL" dirty="0"/>
              <a:t>מתבצע מעבר לכל צבע</a:t>
            </a:r>
          </a:p>
          <a:p>
            <a:pPr marL="514350" indent="-514350">
              <a:buFont typeface="+mj-lt"/>
              <a:buAutoNum type="arabicPeriod"/>
            </a:pPr>
            <a:r>
              <a:rPr lang="he-IL" dirty="0"/>
              <a:t>גוף חימום מאייד את הצבע</a:t>
            </a:r>
            <a:br>
              <a:rPr lang="en-US" dirty="0"/>
            </a:br>
            <a:r>
              <a:rPr lang="he-IL" dirty="0"/>
              <a:t>בנקודות התאימות</a:t>
            </a:r>
          </a:p>
        </p:txBody>
      </p:sp>
      <p:pic>
        <p:nvPicPr>
          <p:cNvPr id="4" name="Picture 2" descr="Dye Sublimation Ink Printing for College or University Operations ...">
            <a:extLst>
              <a:ext uri="{FF2B5EF4-FFF2-40B4-BE49-F238E27FC236}">
                <a16:creationId xmlns:a16="http://schemas.microsoft.com/office/drawing/2014/main" id="{9BB11701-7A4A-445A-9445-532ECA6EF7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21"/>
          <a:stretch/>
        </p:blipFill>
        <p:spPr bwMode="auto">
          <a:xfrm>
            <a:off x="609600" y="1600201"/>
            <a:ext cx="4876038" cy="262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57615759-5B0A-449D-8A6C-1566FBA56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06DE-0A62-4779-86FB-D96FECD967B7}" type="slidenum">
              <a:rPr lang="he-IL" smtClean="0"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72957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E665AD0-229F-4096-AB51-47E57BAA7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תקלות הדפסה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7CB2D0E-E9F8-44B1-B70C-D7FADEFF1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הסתבכות נייר במערכת</a:t>
            </a:r>
          </a:p>
          <a:p>
            <a:r>
              <a:rPr lang="he-IL" dirty="0"/>
              <a:t>חוסר בדיו / טונר</a:t>
            </a:r>
          </a:p>
          <a:p>
            <a:r>
              <a:rPr lang="he-IL" dirty="0"/>
              <a:t>בעיות ראש הדפסה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45CA65BF-BFAE-4294-B5FE-8D79318EC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06DE-0A62-4779-86FB-D96FECD967B7}" type="slidenum">
              <a:rPr lang="he-IL" smtClean="0"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4904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18D32D3-43EA-448A-B22E-3B268239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סיכוני דלף מידע בהשלכת חומרים מתכלים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9BE5054-AAEE-4132-8BB9-FF349C1BE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מדפסת הזרקת דיו</a:t>
            </a:r>
          </a:p>
          <a:p>
            <a:pPr lvl="1"/>
            <a:r>
              <a:rPr lang="he-IL" dirty="0"/>
              <a:t>אין סיכונים</a:t>
            </a:r>
          </a:p>
          <a:p>
            <a:r>
              <a:rPr lang="he-IL" dirty="0"/>
              <a:t>מדפסת לייזר</a:t>
            </a:r>
          </a:p>
          <a:p>
            <a:pPr lvl="1"/>
            <a:r>
              <a:rPr lang="he-IL" dirty="0"/>
              <a:t>ניתן לראות דף אחרון (נגטיב)</a:t>
            </a:r>
            <a:r>
              <a:rPr lang="en-US" dirty="0"/>
              <a:t> </a:t>
            </a:r>
            <a:r>
              <a:rPr lang="he-IL" dirty="0"/>
              <a:t>על התוף</a:t>
            </a:r>
          </a:p>
          <a:p>
            <a:r>
              <a:rPr lang="he-IL" dirty="0"/>
              <a:t>מדפסת טרמית</a:t>
            </a:r>
          </a:p>
          <a:p>
            <a:pPr lvl="1"/>
            <a:r>
              <a:rPr lang="he-IL" dirty="0"/>
              <a:t>נגטיב מלא בזריקת סרט דיו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09E901BC-031F-4DAF-930F-17C0427A4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06DE-0A62-4779-86FB-D96FECD967B7}" type="slidenum">
              <a:rPr lang="he-IL" smtClean="0"/>
              <a:t>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431396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5BE58E3-5E9E-442D-8885-04AA51251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מדפסות משולבות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7D1E59D-6C3F-48E0-9281-74111F6AB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מדפסת</a:t>
            </a:r>
          </a:p>
          <a:p>
            <a:r>
              <a:rPr lang="he-IL" dirty="0"/>
              <a:t>סורק</a:t>
            </a:r>
          </a:p>
          <a:p>
            <a:r>
              <a:rPr lang="he-IL" dirty="0"/>
              <a:t>פקס</a:t>
            </a:r>
          </a:p>
          <a:p>
            <a:r>
              <a:rPr lang="he-IL" dirty="0"/>
              <a:t>שכפול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D736DDC3-A361-4BDE-A03B-EC3BFF922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06DE-0A62-4779-86FB-D96FECD967B7}" type="slidenum">
              <a:rPr lang="he-IL" smtClean="0"/>
              <a:t>19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00868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F146578-BEA1-4AD5-90D2-73A46CF53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מדפסות – מערכות עיקריות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C07DAB8-631E-4B85-80D5-E46A7BC22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מערכת הזנת נייר</a:t>
            </a:r>
          </a:p>
          <a:p>
            <a:r>
              <a:rPr lang="he-IL" dirty="0"/>
              <a:t>מערכת הדפסה</a:t>
            </a:r>
          </a:p>
          <a:p>
            <a:r>
              <a:rPr lang="he-IL" dirty="0"/>
              <a:t>מחשב עיבוד</a:t>
            </a:r>
          </a:p>
          <a:p>
            <a:r>
              <a:rPr lang="he-IL" dirty="0"/>
              <a:t>תקשורת חיצונית</a:t>
            </a:r>
          </a:p>
          <a:p>
            <a:r>
              <a:rPr lang="he-IL" dirty="0"/>
              <a:t>תור הדפסה (במחשב חיצוני)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21A585D5-89CB-4890-93AB-88CFBFE58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06DE-0A62-4779-86FB-D96FECD967B7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20193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C11DF78-512D-4222-8609-2DA03124D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מערכת עיבוד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C380284B-254B-47FA-BB1C-1BDE113A37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FEDABFBC-D2E3-4B3C-84DE-17B9A6696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06DE-0A62-4779-86FB-D96FECD967B7}" type="slidenum">
              <a:rPr lang="he-IL" smtClean="0"/>
              <a:t>20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79208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B931A95-B4C1-4919-B481-EA05C25FE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דרישות ממערכת עיבוד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0854D81-06F9-4C90-BA3C-64E3BEFB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יכולת בניית דף מלא בזיכרון</a:t>
            </a:r>
          </a:p>
          <a:p>
            <a:r>
              <a:rPr lang="he-IL" dirty="0"/>
              <a:t>ניהול תקשורת מול המחשב</a:t>
            </a:r>
          </a:p>
          <a:p>
            <a:pPr lvl="1"/>
            <a:r>
              <a:rPr lang="he-IL" dirty="0"/>
              <a:t>הדפסה</a:t>
            </a:r>
          </a:p>
          <a:p>
            <a:pPr lvl="1"/>
            <a:r>
              <a:rPr lang="he-IL" dirty="0"/>
              <a:t>ממשק ניהול</a:t>
            </a:r>
          </a:p>
          <a:p>
            <a:r>
              <a:rPr lang="he-IL" dirty="0"/>
              <a:t>ניהול ממשק משתמש</a:t>
            </a:r>
          </a:p>
          <a:p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341CA98A-C190-4FD0-B1DC-01AFED5BE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06DE-0A62-4779-86FB-D96FECD967B7}" type="slidenum">
              <a:rPr lang="he-IL" smtClean="0"/>
              <a:t>21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975050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F5551B4-07E6-4024-8ADA-B3B840A1F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בניית דף גרפית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F390ABE-664E-4E5C-962E-EB14907D3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שפות מקובלות</a:t>
            </a:r>
          </a:p>
          <a:p>
            <a:pPr lvl="1"/>
            <a:r>
              <a:rPr lang="en-US" dirty="0"/>
              <a:t>PCL</a:t>
            </a:r>
            <a:r>
              <a:rPr lang="he-IL" dirty="0"/>
              <a:t> (</a:t>
            </a:r>
            <a:r>
              <a:rPr lang="en-US" dirty="0"/>
              <a:t>Printer Command Language</a:t>
            </a:r>
            <a:r>
              <a:rPr lang="he-IL" dirty="0"/>
              <a:t>)</a:t>
            </a:r>
          </a:p>
          <a:p>
            <a:pPr lvl="1"/>
            <a:r>
              <a:rPr lang="en-US" dirty="0"/>
              <a:t>PostScript</a:t>
            </a:r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58A571CB-F5E4-4208-A342-B6C5C843E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06DE-0A62-4779-86FB-D96FECD967B7}" type="slidenum">
              <a:rPr lang="he-IL" smtClean="0"/>
              <a:t>22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563703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A75F877-3917-49E9-AFE1-0D64AB6C5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הדפסת דף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E9764BF-2155-46D4-AD4C-60BEDDA31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תנועה של ראש ההדפסה </a:t>
            </a:r>
          </a:p>
          <a:p>
            <a:pPr lvl="1"/>
            <a:r>
              <a:rPr lang="he-IL" dirty="0"/>
              <a:t>מלמעלה למטה</a:t>
            </a:r>
          </a:p>
          <a:p>
            <a:pPr lvl="1"/>
            <a:r>
              <a:rPr lang="he-IL" dirty="0"/>
              <a:t>משמאל לימין וחזרה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B23F8E6B-BBDE-4294-AE27-4373E3AC3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06DE-0A62-4779-86FB-D96FECD967B7}" type="slidenum">
              <a:rPr lang="he-IL" smtClean="0"/>
              <a:t>23</a:t>
            </a:fld>
            <a:endParaRPr lang="he-IL"/>
          </a:p>
        </p:txBody>
      </p:sp>
      <p:grpSp>
        <p:nvGrpSpPr>
          <p:cNvPr id="17" name="קבוצה 16">
            <a:extLst>
              <a:ext uri="{FF2B5EF4-FFF2-40B4-BE49-F238E27FC236}">
                <a16:creationId xmlns:a16="http://schemas.microsoft.com/office/drawing/2014/main" id="{802B5295-7420-4521-9378-8E0039AAB280}"/>
              </a:ext>
            </a:extLst>
          </p:cNvPr>
          <p:cNvGrpSpPr/>
          <p:nvPr/>
        </p:nvGrpSpPr>
        <p:grpSpPr>
          <a:xfrm>
            <a:off x="2177142" y="1915886"/>
            <a:ext cx="2536372" cy="3559628"/>
            <a:chOff x="2177142" y="1915886"/>
            <a:chExt cx="2536372" cy="3559628"/>
          </a:xfrm>
        </p:grpSpPr>
        <p:sp>
          <p:nvSpPr>
            <p:cNvPr id="5" name="מלבן 4">
              <a:extLst>
                <a:ext uri="{FF2B5EF4-FFF2-40B4-BE49-F238E27FC236}">
                  <a16:creationId xmlns:a16="http://schemas.microsoft.com/office/drawing/2014/main" id="{1C266A68-2D64-493F-85A8-3914695D1093}"/>
                </a:ext>
              </a:extLst>
            </p:cNvPr>
            <p:cNvSpPr/>
            <p:nvPr/>
          </p:nvSpPr>
          <p:spPr>
            <a:xfrm>
              <a:off x="2177143" y="1915886"/>
              <a:ext cx="2536371" cy="3559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pSp>
          <p:nvGrpSpPr>
            <p:cNvPr id="16" name="קבוצה 15">
              <a:extLst>
                <a:ext uri="{FF2B5EF4-FFF2-40B4-BE49-F238E27FC236}">
                  <a16:creationId xmlns:a16="http://schemas.microsoft.com/office/drawing/2014/main" id="{85993F79-393F-4923-880C-FF803E5E6FF5}"/>
                </a:ext>
              </a:extLst>
            </p:cNvPr>
            <p:cNvGrpSpPr/>
            <p:nvPr/>
          </p:nvGrpSpPr>
          <p:grpSpPr>
            <a:xfrm>
              <a:off x="2177142" y="2002972"/>
              <a:ext cx="2536371" cy="152400"/>
              <a:chOff x="2177142" y="2002972"/>
              <a:chExt cx="2536371" cy="152400"/>
            </a:xfrm>
          </p:grpSpPr>
          <p:cxnSp>
            <p:nvCxnSpPr>
              <p:cNvPr id="13" name="מחבר חץ ישר 12">
                <a:extLst>
                  <a:ext uri="{FF2B5EF4-FFF2-40B4-BE49-F238E27FC236}">
                    <a16:creationId xmlns:a16="http://schemas.microsoft.com/office/drawing/2014/main" id="{8F24D908-9F8F-4A01-8327-5CEED86438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77142" y="2002972"/>
                <a:ext cx="2536371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מחבר חץ ישר 13">
                <a:extLst>
                  <a:ext uri="{FF2B5EF4-FFF2-40B4-BE49-F238E27FC236}">
                    <a16:creationId xmlns:a16="http://schemas.microsoft.com/office/drawing/2014/main" id="{AABF7E44-DB9F-41BA-B74D-058891B134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77142" y="2155372"/>
                <a:ext cx="2536371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558903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49B5C62-8EF0-4880-BBF4-014553597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תקשורת חיצונית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B483C1B1-AF87-4C22-AABD-F5B5BE67D5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36632B07-CF35-4C96-897F-9A899FAE4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06DE-0A62-4779-86FB-D96FECD967B7}" type="slidenum">
              <a:rPr lang="he-IL" smtClean="0"/>
              <a:t>24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446937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4134AB9-062A-4BA9-AE29-CBEB6AA72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תקשורת חיצונית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47C5E68-CFF5-4E8E-841F-3122C4231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חיבור ישיר</a:t>
            </a:r>
          </a:p>
          <a:p>
            <a:pPr lvl="1"/>
            <a:r>
              <a:rPr lang="he-IL" dirty="0"/>
              <a:t>מקבילי (היסטורי)</a:t>
            </a:r>
          </a:p>
          <a:p>
            <a:pPr lvl="1"/>
            <a:r>
              <a:rPr lang="he-IL" dirty="0"/>
              <a:t>טורי (</a:t>
            </a:r>
            <a:r>
              <a:rPr lang="en-US" dirty="0"/>
              <a:t>RS232</a:t>
            </a:r>
            <a:r>
              <a:rPr lang="he-IL" dirty="0"/>
              <a:t> – היסטורי)</a:t>
            </a:r>
          </a:p>
          <a:p>
            <a:pPr lvl="1"/>
            <a:r>
              <a:rPr lang="en-US" dirty="0"/>
              <a:t>USB</a:t>
            </a:r>
            <a:endParaRPr lang="he-IL" dirty="0"/>
          </a:p>
          <a:p>
            <a:r>
              <a:rPr lang="he-IL" dirty="0"/>
              <a:t>רשת</a:t>
            </a:r>
          </a:p>
          <a:p>
            <a:pPr lvl="1"/>
            <a:r>
              <a:rPr lang="he-IL" dirty="0"/>
              <a:t>קווית</a:t>
            </a:r>
          </a:p>
          <a:p>
            <a:pPr lvl="1"/>
            <a:r>
              <a:rPr lang="he-IL" dirty="0"/>
              <a:t>אלחוטית</a:t>
            </a:r>
          </a:p>
          <a:p>
            <a:pPr lvl="1"/>
            <a:r>
              <a:rPr lang="he-IL" dirty="0"/>
              <a:t>אלחוטית ישירה (המדפסת כ-</a:t>
            </a:r>
            <a:r>
              <a:rPr lang="en-US" dirty="0"/>
              <a:t>Access Point</a:t>
            </a:r>
            <a:r>
              <a:rPr lang="he-IL" dirty="0"/>
              <a:t>)</a:t>
            </a:r>
          </a:p>
          <a:p>
            <a:pPr lvl="1"/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D2D365A6-EF87-42E0-AFA4-80986ECA4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06DE-0A62-4779-86FB-D96FECD967B7}" type="slidenum">
              <a:rPr lang="he-IL" smtClean="0"/>
              <a:t>25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642053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525980A-DF00-4FF6-AB55-40EFE5A7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ניהול מדפסת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8001B89-A2A6-49B3-9223-9C62212A6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תוכנת ניהול ב-</a:t>
            </a:r>
            <a:r>
              <a:rPr lang="en-US" dirty="0"/>
              <a:t>PC</a:t>
            </a:r>
            <a:endParaRPr lang="he-IL" dirty="0"/>
          </a:p>
          <a:p>
            <a:r>
              <a:rPr lang="he-IL" dirty="0"/>
              <a:t>מבוססת </a:t>
            </a:r>
            <a:r>
              <a:rPr lang="en-US" dirty="0"/>
              <a:t>WEB</a:t>
            </a:r>
            <a:r>
              <a:rPr lang="he-IL" dirty="0"/>
              <a:t> במדפסת עצמה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1D6FA273-0DA3-4BB4-9251-E6387C9A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06DE-0A62-4779-86FB-D96FECD967B7}" type="slidenum">
              <a:rPr lang="he-IL" smtClean="0"/>
              <a:t>26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742042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4AF0164-F6AF-4EDC-8512-75CCB7F6D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תורי הדפסה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951AC68-BAA6-40A1-AAAC-5268E5141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מדפסות משותפות</a:t>
            </a:r>
          </a:p>
          <a:p>
            <a:r>
              <a:rPr lang="he-IL" dirty="0"/>
              <a:t>הדפסה על פי עדיפות</a:t>
            </a:r>
          </a:p>
          <a:p>
            <a:r>
              <a:rPr lang="he-IL" dirty="0"/>
              <a:t>הדפסה על פי נוכחות</a:t>
            </a:r>
          </a:p>
          <a:p>
            <a:r>
              <a:rPr lang="he-IL" dirty="0"/>
              <a:t>שמירת עותקים</a:t>
            </a:r>
          </a:p>
          <a:p>
            <a:pPr lvl="1"/>
            <a:r>
              <a:rPr lang="he-IL" dirty="0"/>
              <a:t>בשרת</a:t>
            </a:r>
          </a:p>
          <a:p>
            <a:pPr lvl="1"/>
            <a:r>
              <a:rPr lang="he-IL" dirty="0"/>
              <a:t>במדפסת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04DF9448-7830-47ED-9628-C2DBC4A6B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06DE-0A62-4779-86FB-D96FECD967B7}" type="slidenum">
              <a:rPr lang="he-IL" smtClean="0"/>
              <a:t>27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712554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245CD08-6A51-4716-91C2-700279B6D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ריגול – התקנת מצלמה במכונת שכפול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911A6F4D-8086-4BDB-A728-E010976A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06DE-0A62-4779-86FB-D96FECD967B7}" type="slidenum">
              <a:rPr lang="he-IL" smtClean="0"/>
              <a:t>28</a:t>
            </a:fld>
            <a:endParaRPr lang="he-IL"/>
          </a:p>
        </p:txBody>
      </p:sp>
      <p:pic>
        <p:nvPicPr>
          <p:cNvPr id="9" name="Picture 4">
            <a:hlinkClick r:id="rId2"/>
            <a:extLst>
              <a:ext uri="{FF2B5EF4-FFF2-40B4-BE49-F238E27FC236}">
                <a16:creationId xmlns:a16="http://schemas.microsoft.com/office/drawing/2014/main" id="{3E8DE798-B1C2-4D7E-A79D-01B6353319D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912" y="1662906"/>
            <a:ext cx="5800725" cy="448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2267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כותרת 14">
            <a:extLst>
              <a:ext uri="{FF2B5EF4-FFF2-40B4-BE49-F238E27FC236}">
                <a16:creationId xmlns:a16="http://schemas.microsoft.com/office/drawing/2014/main" id="{1FE6A37D-2732-45A5-A8DE-A532B4730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מרחבי צבע</a:t>
            </a:r>
          </a:p>
        </p:txBody>
      </p:sp>
      <p:sp>
        <p:nvSpPr>
          <p:cNvPr id="16" name="מציין מיקום טקסט 15">
            <a:extLst>
              <a:ext uri="{FF2B5EF4-FFF2-40B4-BE49-F238E27FC236}">
                <a16:creationId xmlns:a16="http://schemas.microsoft.com/office/drawing/2014/main" id="{76D7B009-3614-4839-A635-50E3264BE1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u="sng" dirty="0"/>
              <a:t>Cyan – Magenta – Yellow - </a:t>
            </a:r>
            <a:r>
              <a:rPr lang="en-US" u="sng" dirty="0" err="1"/>
              <a:t>blacK</a:t>
            </a:r>
            <a:endParaRPr lang="he-IL" u="sng" dirty="0"/>
          </a:p>
        </p:txBody>
      </p:sp>
      <p:pic>
        <p:nvPicPr>
          <p:cNvPr id="10" name="Picture 2" descr="additive and subtractive colors">
            <a:extLst>
              <a:ext uri="{FF2B5EF4-FFF2-40B4-BE49-F238E27FC236}">
                <a16:creationId xmlns:a16="http://schemas.microsoft.com/office/drawing/2014/main" id="{A85A47DC-69D1-45EB-A0DE-B1FAB40425C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723"/>
          <a:stretch/>
        </p:blipFill>
        <p:spPr>
          <a:xfrm>
            <a:off x="609600" y="2312779"/>
            <a:ext cx="5386388" cy="3675480"/>
          </a:xfrm>
        </p:spPr>
      </p:pic>
      <p:sp>
        <p:nvSpPr>
          <p:cNvPr id="17" name="מציין מיקום טקסט 16">
            <a:extLst>
              <a:ext uri="{FF2B5EF4-FFF2-40B4-BE49-F238E27FC236}">
                <a16:creationId xmlns:a16="http://schemas.microsoft.com/office/drawing/2014/main" id="{0198ECF8-11A3-4B5C-AC09-1AED02FA40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l" rtl="0"/>
            <a:r>
              <a:rPr lang="en-US" u="sng" dirty="0"/>
              <a:t>Red – Green - Blue</a:t>
            </a:r>
            <a:endParaRPr lang="he-IL" u="sng" dirty="0"/>
          </a:p>
        </p:txBody>
      </p:sp>
      <p:pic>
        <p:nvPicPr>
          <p:cNvPr id="9" name="Picture 2" descr="additive and subtractive colors">
            <a:extLst>
              <a:ext uri="{FF2B5EF4-FFF2-40B4-BE49-F238E27FC236}">
                <a16:creationId xmlns:a16="http://schemas.microsoft.com/office/drawing/2014/main" id="{CB707117-D88D-4D41-B721-E002CA76BE6A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52831"/>
          <a:stretch/>
        </p:blipFill>
        <p:spPr>
          <a:xfrm>
            <a:off x="6192838" y="2315935"/>
            <a:ext cx="5389562" cy="3669167"/>
          </a:xfrm>
        </p:spPr>
      </p:pic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id="{998C249E-AEBF-488B-9817-469C3B8D5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06DE-0A62-4779-86FB-D96FECD967B7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47333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כותרת 6">
            <a:extLst>
              <a:ext uri="{FF2B5EF4-FFF2-40B4-BE49-F238E27FC236}">
                <a16:creationId xmlns:a16="http://schemas.microsoft.com/office/drawing/2014/main" id="{78F1045B-245E-4CCE-9C95-DF636071F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מערכות הזנת נייר</a:t>
            </a:r>
          </a:p>
        </p:txBody>
      </p:sp>
      <p:sp>
        <p:nvSpPr>
          <p:cNvPr id="8" name="מציין מיקום תוכן 7">
            <a:extLst>
              <a:ext uri="{FF2B5EF4-FFF2-40B4-BE49-F238E27FC236}">
                <a16:creationId xmlns:a16="http://schemas.microsoft.com/office/drawing/2014/main" id="{0F9670C1-BC91-4F53-BB78-BE4D4D5E4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נייר רציף</a:t>
            </a:r>
          </a:p>
          <a:p>
            <a:pPr lvl="1"/>
            <a:r>
              <a:rPr lang="he-IL" dirty="0"/>
              <a:t>הזנה באמצעות גלגלי שיניים מול חורים בשולי הנייר</a:t>
            </a:r>
          </a:p>
          <a:p>
            <a:r>
              <a:rPr lang="he-IL" dirty="0"/>
              <a:t>גיליונות</a:t>
            </a:r>
          </a:p>
          <a:p>
            <a:pPr lvl="1"/>
            <a:r>
              <a:rPr lang="he-IL" dirty="0"/>
              <a:t>הזנה באמצעות חיכוך</a:t>
            </a:r>
          </a:p>
          <a:p>
            <a:r>
              <a:rPr lang="he-IL" dirty="0"/>
              <a:t>גדלים טיפוסיים</a:t>
            </a:r>
          </a:p>
          <a:p>
            <a:pPr lvl="1"/>
            <a:r>
              <a:rPr lang="en-US" dirty="0"/>
              <a:t>A4</a:t>
            </a:r>
            <a:r>
              <a:rPr lang="he-IL" dirty="0"/>
              <a:t> אירופה</a:t>
            </a:r>
          </a:p>
          <a:p>
            <a:pPr lvl="1"/>
            <a:r>
              <a:rPr lang="en-US" dirty="0"/>
              <a:t>Letter</a:t>
            </a:r>
            <a:r>
              <a:rPr lang="he-IL" dirty="0"/>
              <a:t> ארה"ב</a:t>
            </a:r>
          </a:p>
          <a:p>
            <a:r>
              <a:rPr lang="he-IL" dirty="0"/>
              <a:t>הדפסה דו צדדית</a:t>
            </a:r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615B8465-BE8A-494F-AAA1-9D3929FAF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06DE-0A62-4779-86FB-D96FECD967B7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98006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>
            <a:extLst>
              <a:ext uri="{FF2B5EF4-FFF2-40B4-BE49-F238E27FC236}">
                <a16:creationId xmlns:a16="http://schemas.microsoft.com/office/drawing/2014/main" id="{0655EE9C-301D-49F8-AF6B-CBE5F327D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טכנולוגיות הדפסה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E5CCE02B-0DC9-4806-AAF0-F13D7F3F98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id="{5EEA57AA-0AC5-441B-A3DE-974F88BD1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06DE-0A62-4779-86FB-D96FECD967B7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00491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F6E2C66-3F73-4160-B279-C5D9E225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טכנולוגיה – הדפסה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C82348B-3B6D-4F68-9E32-30F8B240A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מכונות כתיבה</a:t>
            </a:r>
          </a:p>
          <a:p>
            <a:r>
              <a:rPr lang="he-IL" dirty="0"/>
              <a:t>מדפסות שורה</a:t>
            </a:r>
          </a:p>
          <a:p>
            <a:r>
              <a:rPr lang="he-IL" dirty="0"/>
              <a:t>מטריצת נקודות</a:t>
            </a:r>
          </a:p>
          <a:p>
            <a:r>
              <a:rPr lang="he-IL" dirty="0"/>
              <a:t>הזרקת דיו</a:t>
            </a:r>
          </a:p>
          <a:p>
            <a:r>
              <a:rPr lang="he-IL" dirty="0"/>
              <a:t>לייזר</a:t>
            </a:r>
          </a:p>
          <a:p>
            <a:r>
              <a:rPr lang="he-IL" dirty="0"/>
              <a:t>העברה טרמית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9F4E8E93-386A-4B9A-8A1D-A1C00C123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06DE-0A62-4779-86FB-D96FECD967B7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73154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>
            <a:extLst>
              <a:ext uri="{FF2B5EF4-FFF2-40B4-BE49-F238E27FC236}">
                <a16:creationId xmlns:a16="http://schemas.microsoft.com/office/drawing/2014/main" id="{2C67D2F7-7B36-4FA1-B8A2-8A3C66235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מדפסת הזרקת דיו</a:t>
            </a:r>
          </a:p>
        </p:txBody>
      </p:sp>
      <p:sp>
        <p:nvSpPr>
          <p:cNvPr id="5" name="מציין מיקום תוכן 4">
            <a:extLst>
              <a:ext uri="{FF2B5EF4-FFF2-40B4-BE49-F238E27FC236}">
                <a16:creationId xmlns:a16="http://schemas.microsoft.com/office/drawing/2014/main" id="{13D81509-DE19-4DAB-ABE4-1918F4BC1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מבוססת על דיו נוזלי</a:t>
            </a:r>
          </a:p>
          <a:p>
            <a:r>
              <a:rPr lang="he-IL" dirty="0"/>
              <a:t>הדיו מורכב מטיפות (כל טיפה בגודל קבוע)</a:t>
            </a:r>
          </a:p>
          <a:p>
            <a:r>
              <a:rPr lang="he-IL" dirty="0"/>
              <a:t>טיפות הדיו מוזרקות לנייר על ידי מטען חשמלי</a:t>
            </a:r>
          </a:p>
          <a:p>
            <a:r>
              <a:rPr lang="he-IL" dirty="0"/>
              <a:t>כיום שימוש בגיליונות נייר</a:t>
            </a:r>
          </a:p>
          <a:p>
            <a:endParaRPr lang="he-IL" dirty="0"/>
          </a:p>
        </p:txBody>
      </p:sp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id="{7F96CAD4-6E25-4CAB-9C6B-2EA4ABD11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06DE-0A62-4779-86FB-D96FECD967B7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30596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A90453C-8B36-4667-99BB-697B70D7E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מדפסות הזרקת דיו - </a:t>
            </a:r>
            <a:r>
              <a:rPr lang="en-US" dirty="0"/>
              <a:t>Inkjet</a:t>
            </a:r>
            <a:endParaRPr lang="he-IL" dirty="0"/>
          </a:p>
        </p:txBody>
      </p:sp>
      <p:pic>
        <p:nvPicPr>
          <p:cNvPr id="1026" name="Picture 2" descr="Working GIF - Find on GIFER">
            <a:extLst>
              <a:ext uri="{FF2B5EF4-FFF2-40B4-BE49-F238E27FC236}">
                <a16:creationId xmlns:a16="http://schemas.microsoft.com/office/drawing/2014/main" id="{72E6D39B-7DC1-412F-9F44-FD6673DAF78A}"/>
              </a:ext>
            </a:extLst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836" y="1417637"/>
            <a:ext cx="6737444" cy="4787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DA378400-ED68-4FDF-B90F-7E4791BF4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06DE-0A62-4779-86FB-D96FECD967B7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42074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A90453C-8B36-4667-99BB-697B70D7E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מדפסות הזרקת דיו - </a:t>
            </a:r>
            <a:r>
              <a:rPr lang="en-US" dirty="0"/>
              <a:t>Inkjet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94AE6FD-CE70-4EEB-86AA-6A2ED59B0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he-IL" dirty="0"/>
              <a:t>משאבת צבע ממיכל האחסון</a:t>
            </a:r>
          </a:p>
          <a:p>
            <a:pPr marL="514350" indent="-514350">
              <a:buFont typeface="+mj-lt"/>
              <a:buAutoNum type="arabicPeriod"/>
            </a:pPr>
            <a:r>
              <a:rPr lang="he-IL" dirty="0"/>
              <a:t>מערכת יצירת טיפות באמצעות תנודות</a:t>
            </a:r>
          </a:p>
          <a:p>
            <a:pPr marL="514350" indent="-514350">
              <a:buFont typeface="+mj-lt"/>
              <a:buAutoNum type="arabicPeriod"/>
            </a:pPr>
            <a:r>
              <a:rPr lang="he-IL" dirty="0"/>
              <a:t>טעינת הטיפות במטען חשמלי</a:t>
            </a:r>
          </a:p>
          <a:p>
            <a:pPr marL="514350" indent="-514350">
              <a:buFont typeface="+mj-lt"/>
              <a:buAutoNum type="arabicPeriod"/>
            </a:pPr>
            <a:r>
              <a:rPr lang="he-IL" dirty="0"/>
              <a:t>הסחת הטיפות באמצעות מטען חשמלי</a:t>
            </a:r>
          </a:p>
          <a:p>
            <a:pPr marL="514350" indent="-514350">
              <a:buFont typeface="+mj-lt"/>
              <a:buAutoNum type="arabicPeriod"/>
            </a:pPr>
            <a:r>
              <a:rPr lang="he-IL" dirty="0"/>
              <a:t>טיפה מודפסת על נייר</a:t>
            </a:r>
          </a:p>
          <a:p>
            <a:pPr marL="514350" indent="-514350">
              <a:buFont typeface="+mj-lt"/>
              <a:buAutoNum type="arabicPeriod"/>
            </a:pPr>
            <a:r>
              <a:rPr lang="he-IL" dirty="0"/>
              <a:t>מסלול טיפות (שלא נעשה בהן שימוש)</a:t>
            </a:r>
            <a:r>
              <a:rPr lang="en-US" dirty="0"/>
              <a:t> </a:t>
            </a:r>
            <a:r>
              <a:rPr lang="he-IL" dirty="0"/>
              <a:t>חוזר</a:t>
            </a:r>
          </a:p>
          <a:p>
            <a:pPr marL="514350" indent="-514350">
              <a:buFont typeface="+mj-lt"/>
              <a:buAutoNum type="arabicPeriod"/>
            </a:pPr>
            <a:endParaRPr lang="he-IL" dirty="0"/>
          </a:p>
        </p:txBody>
      </p:sp>
      <p:pic>
        <p:nvPicPr>
          <p:cNvPr id="5" name="Picture 2" descr="Working GIF - Find on GIFER">
            <a:extLst>
              <a:ext uri="{FF2B5EF4-FFF2-40B4-BE49-F238E27FC236}">
                <a16:creationId xmlns:a16="http://schemas.microsoft.com/office/drawing/2014/main" id="{2059F065-209B-4F59-AE64-9BDD7C1A1DD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" y="1600201"/>
            <a:ext cx="36195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21924719-DA3D-4F72-A8F1-27059EA6E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06DE-0A62-4779-86FB-D96FECD967B7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16374624"/>
      </p:ext>
    </p:extLst>
  </p:cSld>
  <p:clrMapOvr>
    <a:masterClrMapping/>
  </p:clrMapOvr>
</p:sld>
</file>

<file path=ppt/theme/theme1.xml><?xml version="1.0" encoding="utf-8"?>
<a:theme xmlns:a="http://schemas.openxmlformats.org/drawingml/2006/main" name="Ofers Course 2017-201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מצגת1" id="{86018CCA-0806-4171-9678-FD7D562372AA}" vid="{F925BB0F-4D6B-4406-A9FF-B73EB113DC25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תבנית קורס 2020 </Template>
  <TotalTime>277</TotalTime>
  <Words>472</Words>
  <Application>Microsoft Office PowerPoint</Application>
  <PresentationFormat>מסך רחב</PresentationFormat>
  <Paragraphs>158</Paragraphs>
  <Slides>28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28</vt:i4>
      </vt:variant>
    </vt:vector>
  </HeadingPairs>
  <TitlesOfParts>
    <vt:vector size="31" baseType="lpstr">
      <vt:lpstr>Arial</vt:lpstr>
      <vt:lpstr>Calibri</vt:lpstr>
      <vt:lpstr>Ofers Course 2017-2019</vt:lpstr>
      <vt:lpstr>מדפסות</vt:lpstr>
      <vt:lpstr>מדפסות – מערכות עיקריות</vt:lpstr>
      <vt:lpstr>מרחבי צבע</vt:lpstr>
      <vt:lpstr>מערכות הזנת נייר</vt:lpstr>
      <vt:lpstr>טכנולוגיות הדפסה</vt:lpstr>
      <vt:lpstr>טכנולוגיה – הדפסה</vt:lpstr>
      <vt:lpstr>מדפסת הזרקת דיו</vt:lpstr>
      <vt:lpstr>מדפסות הזרקת דיו - Inkjet</vt:lpstr>
      <vt:lpstr>מדפסות הזרקת דיו - Inkjet</vt:lpstr>
      <vt:lpstr>מיכלי דיו וראשי דיו</vt:lpstr>
      <vt:lpstr>מדפסת לייזר</vt:lpstr>
      <vt:lpstr>מדפסת לייזר</vt:lpstr>
      <vt:lpstr>חומרים מתכלים</vt:lpstr>
      <vt:lpstr>מדפסת לייזר צבעונית</vt:lpstr>
      <vt:lpstr>הדפסה טרמית – Dye Sublimation</vt:lpstr>
      <vt:lpstr>הדפסה טרמית</vt:lpstr>
      <vt:lpstr>תקלות הדפסה</vt:lpstr>
      <vt:lpstr>סיכוני דלף מידע בהשלכת חומרים מתכלים</vt:lpstr>
      <vt:lpstr>מדפסות משולבות</vt:lpstr>
      <vt:lpstr>מערכת עיבוד</vt:lpstr>
      <vt:lpstr>דרישות ממערכת עיבוד</vt:lpstr>
      <vt:lpstr>בניית דף גרפית</vt:lpstr>
      <vt:lpstr>הדפסת דף</vt:lpstr>
      <vt:lpstr>תקשורת חיצונית</vt:lpstr>
      <vt:lpstr>תקשורת חיצונית</vt:lpstr>
      <vt:lpstr>ניהול מדפסת</vt:lpstr>
      <vt:lpstr>תורי הדפסה</vt:lpstr>
      <vt:lpstr>ריגול – התקנת מצלמה במכונת שכפול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מדפסות</dc:title>
  <dc:creator>Ofer Sheinkin</dc:creator>
  <cp:lastModifiedBy>Ofer Sheinkin</cp:lastModifiedBy>
  <cp:revision>1</cp:revision>
  <dcterms:created xsi:type="dcterms:W3CDTF">2020-06-07T04:04:12Z</dcterms:created>
  <dcterms:modified xsi:type="dcterms:W3CDTF">2020-06-14T05:40:16Z</dcterms:modified>
</cp:coreProperties>
</file>