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6"/>
  </p:notesMasterIdLst>
  <p:sldIdLst>
    <p:sldId id="279" r:id="rId2"/>
    <p:sldId id="274" r:id="rId3"/>
    <p:sldId id="258" r:id="rId4"/>
    <p:sldId id="280" r:id="rId5"/>
    <p:sldId id="306" r:id="rId6"/>
    <p:sldId id="307" r:id="rId7"/>
    <p:sldId id="308" r:id="rId8"/>
    <p:sldId id="275" r:id="rId9"/>
    <p:sldId id="284" r:id="rId10"/>
    <p:sldId id="296" r:id="rId11"/>
    <p:sldId id="295" r:id="rId12"/>
    <p:sldId id="285" r:id="rId13"/>
    <p:sldId id="291" r:id="rId14"/>
    <p:sldId id="292" r:id="rId15"/>
    <p:sldId id="297" r:id="rId16"/>
    <p:sldId id="281" r:id="rId17"/>
    <p:sldId id="282" r:id="rId18"/>
    <p:sldId id="283" r:id="rId19"/>
    <p:sldId id="286" r:id="rId20"/>
    <p:sldId id="293" r:id="rId21"/>
    <p:sldId id="294" r:id="rId22"/>
    <p:sldId id="287" r:id="rId23"/>
    <p:sldId id="290" r:id="rId24"/>
    <p:sldId id="298" r:id="rId25"/>
    <p:sldId id="303" r:id="rId26"/>
    <p:sldId id="299" r:id="rId27"/>
    <p:sldId id="302" r:id="rId28"/>
    <p:sldId id="304" r:id="rId29"/>
    <p:sldId id="305" r:id="rId30"/>
    <p:sldId id="300" r:id="rId31"/>
    <p:sldId id="301" r:id="rId32"/>
    <p:sldId id="276" r:id="rId33"/>
    <p:sldId id="278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070F7-498B-45E0-B84D-B5BD91F1846C}" v="221" dt="2020-06-06T20:49:0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67" autoAdjust="0"/>
    <p:restoredTop sz="96215" autoAdjust="0"/>
  </p:normalViewPr>
  <p:slideViewPr>
    <p:cSldViewPr snapToGrid="0">
      <p:cViewPr>
        <p:scale>
          <a:sx n="66" d="100"/>
          <a:sy n="66" d="100"/>
        </p:scale>
        <p:origin x="1056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Sheinkin" userId="ab23e2f0b62f2578" providerId="LiveId" clId="{53F070F7-498B-45E0-B84D-B5BD91F1846C}"/>
    <pc:docChg chg="undo redo custSel addSld delSld modSld sldOrd">
      <pc:chgData name="Ofer Sheinkin" userId="ab23e2f0b62f2578" providerId="LiveId" clId="{53F070F7-498B-45E0-B84D-B5BD91F1846C}" dt="2020-06-06T20:52:50.185" v="3537" actId="20577"/>
      <pc:docMkLst>
        <pc:docMk/>
      </pc:docMkLst>
      <pc:sldChg chg="del ord">
        <pc:chgData name="Ofer Sheinkin" userId="ab23e2f0b62f2578" providerId="LiveId" clId="{53F070F7-498B-45E0-B84D-B5BD91F1846C}" dt="2020-06-06T19:06:22.970" v="1670" actId="47"/>
        <pc:sldMkLst>
          <pc:docMk/>
          <pc:sldMk cId="268825628" sldId="259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160710562" sldId="260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389689541" sldId="261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551318287" sldId="262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3365858847" sldId="263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3645812708" sldId="264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4015019997" sldId="265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3037409664" sldId="266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2803904045" sldId="267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3778873170" sldId="268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1073448323" sldId="269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342097454" sldId="270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1968133605" sldId="271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306752247" sldId="272"/>
        </pc:sldMkLst>
      </pc:sldChg>
      <pc:sldChg chg="del">
        <pc:chgData name="Ofer Sheinkin" userId="ab23e2f0b62f2578" providerId="LiveId" clId="{53F070F7-498B-45E0-B84D-B5BD91F1846C}" dt="2020-06-06T19:06:22.970" v="1670" actId="47"/>
        <pc:sldMkLst>
          <pc:docMk/>
          <pc:sldMk cId="3683510959" sldId="273"/>
        </pc:sldMkLst>
      </pc:sldChg>
      <pc:sldChg chg="addSp delSp modSp mod ord modClrScheme chgLayout">
        <pc:chgData name="Ofer Sheinkin" userId="ab23e2f0b62f2578" providerId="LiveId" clId="{53F070F7-498B-45E0-B84D-B5BD91F1846C}" dt="2020-06-06T18:22:24.061" v="1054" actId="700"/>
        <pc:sldMkLst>
          <pc:docMk/>
          <pc:sldMk cId="883894890" sldId="275"/>
        </pc:sldMkLst>
        <pc:spChg chg="mod ord">
          <ac:chgData name="Ofer Sheinkin" userId="ab23e2f0b62f2578" providerId="LiveId" clId="{53F070F7-498B-45E0-B84D-B5BD91F1846C}" dt="2020-06-06T18:22:24.061" v="1054" actId="700"/>
          <ac:spMkLst>
            <pc:docMk/>
            <pc:sldMk cId="883894890" sldId="275"/>
            <ac:spMk id="2" creationId="{EA7FFAC5-AF3C-44BC-B466-6390722AD878}"/>
          </ac:spMkLst>
        </pc:spChg>
        <pc:spChg chg="mod ord">
          <ac:chgData name="Ofer Sheinkin" userId="ab23e2f0b62f2578" providerId="LiveId" clId="{53F070F7-498B-45E0-B84D-B5BD91F1846C}" dt="2020-06-06T18:22:24.061" v="1054" actId="700"/>
          <ac:spMkLst>
            <pc:docMk/>
            <pc:sldMk cId="883894890" sldId="275"/>
            <ac:spMk id="3" creationId="{A4DBB24A-BC06-4879-A54C-15E4A183DBF6}"/>
          </ac:spMkLst>
        </pc:spChg>
        <pc:spChg chg="add del mod ord">
          <ac:chgData name="Ofer Sheinkin" userId="ab23e2f0b62f2578" providerId="LiveId" clId="{53F070F7-498B-45E0-B84D-B5BD91F1846C}" dt="2020-06-06T18:22:24.061" v="1054" actId="700"/>
          <ac:spMkLst>
            <pc:docMk/>
            <pc:sldMk cId="883894890" sldId="275"/>
            <ac:spMk id="4" creationId="{CB9CEB26-0342-4720-BD9C-E4CDFF6FE91E}"/>
          </ac:spMkLst>
        </pc:spChg>
        <pc:spChg chg="add del mod ord">
          <ac:chgData name="Ofer Sheinkin" userId="ab23e2f0b62f2578" providerId="LiveId" clId="{53F070F7-498B-45E0-B84D-B5BD91F1846C}" dt="2020-06-06T18:22:24.061" v="1054" actId="700"/>
          <ac:spMkLst>
            <pc:docMk/>
            <pc:sldMk cId="883894890" sldId="275"/>
            <ac:spMk id="5" creationId="{F182049B-5675-4C69-8BD5-3F551B52D5E9}"/>
          </ac:spMkLst>
        </pc:spChg>
        <pc:spChg chg="add del mod ord">
          <ac:chgData name="Ofer Sheinkin" userId="ab23e2f0b62f2578" providerId="LiveId" clId="{53F070F7-498B-45E0-B84D-B5BD91F1846C}" dt="2020-06-06T18:22:24.061" v="1054" actId="700"/>
          <ac:spMkLst>
            <pc:docMk/>
            <pc:sldMk cId="883894890" sldId="275"/>
            <ac:spMk id="6" creationId="{A6216C83-84BF-4640-A84B-D63D434B3534}"/>
          </ac:spMkLst>
        </pc:spChg>
      </pc:sldChg>
      <pc:sldChg chg="modSp mod">
        <pc:chgData name="Ofer Sheinkin" userId="ab23e2f0b62f2578" providerId="LiveId" clId="{53F070F7-498B-45E0-B84D-B5BD91F1846C}" dt="2020-06-06T20:50:04.228" v="3461" actId="20577"/>
        <pc:sldMkLst>
          <pc:docMk/>
          <pc:sldMk cId="3708811419" sldId="276"/>
        </pc:sldMkLst>
        <pc:spChg chg="mod">
          <ac:chgData name="Ofer Sheinkin" userId="ab23e2f0b62f2578" providerId="LiveId" clId="{53F070F7-498B-45E0-B84D-B5BD91F1846C}" dt="2020-06-06T20:50:04.228" v="3461" actId="20577"/>
          <ac:spMkLst>
            <pc:docMk/>
            <pc:sldMk cId="3708811419" sldId="276"/>
            <ac:spMk id="3" creationId="{A68920B7-F42B-4608-B313-D1F81EC8B5F4}"/>
          </ac:spMkLst>
        </pc:spChg>
      </pc:sldChg>
      <pc:sldChg chg="modSp mod">
        <pc:chgData name="Ofer Sheinkin" userId="ab23e2f0b62f2578" providerId="LiveId" clId="{53F070F7-498B-45E0-B84D-B5BD91F1846C}" dt="2020-06-06T20:50:50.821" v="3490" actId="20577"/>
        <pc:sldMkLst>
          <pc:docMk/>
          <pc:sldMk cId="4175698980" sldId="277"/>
        </pc:sldMkLst>
        <pc:spChg chg="mod">
          <ac:chgData name="Ofer Sheinkin" userId="ab23e2f0b62f2578" providerId="LiveId" clId="{53F070F7-498B-45E0-B84D-B5BD91F1846C}" dt="2020-06-06T20:50:30.797" v="3477" actId="27636"/>
          <ac:spMkLst>
            <pc:docMk/>
            <pc:sldMk cId="4175698980" sldId="277"/>
            <ac:spMk id="2" creationId="{23E51F67-63FF-4469-90E9-C748DF8433EE}"/>
          </ac:spMkLst>
        </pc:spChg>
        <pc:spChg chg="mod">
          <ac:chgData name="Ofer Sheinkin" userId="ab23e2f0b62f2578" providerId="LiveId" clId="{53F070F7-498B-45E0-B84D-B5BD91F1846C}" dt="2020-06-06T20:50:50.821" v="3490" actId="20577"/>
          <ac:spMkLst>
            <pc:docMk/>
            <pc:sldMk cId="4175698980" sldId="277"/>
            <ac:spMk id="3" creationId="{2A7B0BCA-DD75-4A9D-AECC-B733C841774B}"/>
          </ac:spMkLst>
        </pc:spChg>
      </pc:sldChg>
      <pc:sldChg chg="modSp mod">
        <pc:chgData name="Ofer Sheinkin" userId="ab23e2f0b62f2578" providerId="LiveId" clId="{53F070F7-498B-45E0-B84D-B5BD91F1846C}" dt="2020-06-06T20:50:18.623" v="3475" actId="20577"/>
        <pc:sldMkLst>
          <pc:docMk/>
          <pc:sldMk cId="2545453035" sldId="278"/>
        </pc:sldMkLst>
        <pc:spChg chg="mod">
          <ac:chgData name="Ofer Sheinkin" userId="ab23e2f0b62f2578" providerId="LiveId" clId="{53F070F7-498B-45E0-B84D-B5BD91F1846C}" dt="2020-06-06T20:50:18.623" v="3475" actId="20577"/>
          <ac:spMkLst>
            <pc:docMk/>
            <pc:sldMk cId="2545453035" sldId="278"/>
            <ac:spMk id="3" creationId="{DC1B75F3-7D49-4BF1-901B-E8EB423BDD0E}"/>
          </ac:spMkLst>
        </pc:spChg>
      </pc:sldChg>
      <pc:sldChg chg="modSp mod ord">
        <pc:chgData name="Ofer Sheinkin" userId="ab23e2f0b62f2578" providerId="LiveId" clId="{53F070F7-498B-45E0-B84D-B5BD91F1846C}" dt="2020-06-06T20:43:34.972" v="3221"/>
        <pc:sldMkLst>
          <pc:docMk/>
          <pc:sldMk cId="2525048418" sldId="280"/>
        </pc:sldMkLst>
        <pc:graphicFrameChg chg="mod modGraphic">
          <ac:chgData name="Ofer Sheinkin" userId="ab23e2f0b62f2578" providerId="LiveId" clId="{53F070F7-498B-45E0-B84D-B5BD91F1846C}" dt="2020-06-06T17:15:49.303" v="94" actId="20577"/>
          <ac:graphicFrameMkLst>
            <pc:docMk/>
            <pc:sldMk cId="2525048418" sldId="280"/>
            <ac:graphicFrameMk id="4" creationId="{DD7ACA8F-16B4-459F-AB17-87CD0C5FC717}"/>
          </ac:graphicFrameMkLst>
        </pc:graphicFrameChg>
      </pc:sldChg>
      <pc:sldChg chg="ord">
        <pc:chgData name="Ofer Sheinkin" userId="ab23e2f0b62f2578" providerId="LiveId" clId="{53F070F7-498B-45E0-B84D-B5BD91F1846C}" dt="2020-06-06T18:51:52.871" v="1498"/>
        <pc:sldMkLst>
          <pc:docMk/>
          <pc:sldMk cId="2577592337" sldId="281"/>
        </pc:sldMkLst>
      </pc:sldChg>
      <pc:sldChg chg="ord">
        <pc:chgData name="Ofer Sheinkin" userId="ab23e2f0b62f2578" providerId="LiveId" clId="{53F070F7-498B-45E0-B84D-B5BD91F1846C}" dt="2020-06-06T18:51:52.871" v="1498"/>
        <pc:sldMkLst>
          <pc:docMk/>
          <pc:sldMk cId="191181185" sldId="282"/>
        </pc:sldMkLst>
      </pc:sldChg>
      <pc:sldChg chg="ord">
        <pc:chgData name="Ofer Sheinkin" userId="ab23e2f0b62f2578" providerId="LiveId" clId="{53F070F7-498B-45E0-B84D-B5BD91F1846C}" dt="2020-06-06T18:51:52.871" v="1498"/>
        <pc:sldMkLst>
          <pc:docMk/>
          <pc:sldMk cId="2392904161" sldId="283"/>
        </pc:sldMkLst>
      </pc:sldChg>
      <pc:sldChg chg="addSp modSp new mod modClrScheme chgLayout">
        <pc:chgData name="Ofer Sheinkin" userId="ab23e2f0b62f2578" providerId="LiveId" clId="{53F070F7-498B-45E0-B84D-B5BD91F1846C}" dt="2020-06-06T18:33:02.766" v="1200" actId="115"/>
        <pc:sldMkLst>
          <pc:docMk/>
          <pc:sldMk cId="4018543675" sldId="284"/>
        </pc:sldMkLst>
        <pc:spChg chg="mod ord">
          <ac:chgData name="Ofer Sheinkin" userId="ab23e2f0b62f2578" providerId="LiveId" clId="{53F070F7-498B-45E0-B84D-B5BD91F1846C}" dt="2020-06-06T18:22:46.970" v="1055" actId="700"/>
          <ac:spMkLst>
            <pc:docMk/>
            <pc:sldMk cId="4018543675" sldId="284"/>
            <ac:spMk id="2" creationId="{FBB00EB4-C665-4E8C-89DA-A2397E2CE11D}"/>
          </ac:spMkLst>
        </pc:spChg>
        <pc:spChg chg="mod ord">
          <ac:chgData name="Ofer Sheinkin" userId="ab23e2f0b62f2578" providerId="LiveId" clId="{53F070F7-498B-45E0-B84D-B5BD91F1846C}" dt="2020-06-06T18:32:49.461" v="1198" actId="20577"/>
          <ac:spMkLst>
            <pc:docMk/>
            <pc:sldMk cId="4018543675" sldId="284"/>
            <ac:spMk id="3" creationId="{E9B42FA1-6B07-464A-BAC3-F54EA99CD86E}"/>
          </ac:spMkLst>
        </pc:spChg>
        <pc:spChg chg="add mod ord">
          <ac:chgData name="Ofer Sheinkin" userId="ab23e2f0b62f2578" providerId="LiveId" clId="{53F070F7-498B-45E0-B84D-B5BD91F1846C}" dt="2020-06-06T18:33:02.766" v="1200" actId="115"/>
          <ac:spMkLst>
            <pc:docMk/>
            <pc:sldMk cId="4018543675" sldId="284"/>
            <ac:spMk id="4" creationId="{F8F7852C-38D8-4C52-9532-74E217374C56}"/>
          </ac:spMkLst>
        </pc:spChg>
        <pc:spChg chg="add mod ord">
          <ac:chgData name="Ofer Sheinkin" userId="ab23e2f0b62f2578" providerId="LiveId" clId="{53F070F7-498B-45E0-B84D-B5BD91F1846C}" dt="2020-06-06T18:32:59.254" v="1199" actId="115"/>
          <ac:spMkLst>
            <pc:docMk/>
            <pc:sldMk cId="4018543675" sldId="284"/>
            <ac:spMk id="5" creationId="{C6FF7EBE-00F9-467D-B240-B1063217B242}"/>
          </ac:spMkLst>
        </pc:spChg>
        <pc:spChg chg="add mod ord">
          <ac:chgData name="Ofer Sheinkin" userId="ab23e2f0b62f2578" providerId="LiveId" clId="{53F070F7-498B-45E0-B84D-B5BD91F1846C}" dt="2020-06-06T18:23:12.004" v="1063" actId="14"/>
          <ac:spMkLst>
            <pc:docMk/>
            <pc:sldMk cId="4018543675" sldId="284"/>
            <ac:spMk id="6" creationId="{3232F7FB-CF5C-4213-8DFB-CC57FE70628E}"/>
          </ac:spMkLst>
        </pc:spChg>
      </pc:sldChg>
      <pc:sldChg chg="addSp delSp modSp new mod">
        <pc:chgData name="Ofer Sheinkin" userId="ab23e2f0b62f2578" providerId="LiveId" clId="{53F070F7-498B-45E0-B84D-B5BD91F1846C}" dt="2020-06-06T17:56:40.508" v="501" actId="339"/>
        <pc:sldMkLst>
          <pc:docMk/>
          <pc:sldMk cId="1810509698" sldId="285"/>
        </pc:sldMkLst>
        <pc:spChg chg="mod">
          <ac:chgData name="Ofer Sheinkin" userId="ab23e2f0b62f2578" providerId="LiveId" clId="{53F070F7-498B-45E0-B84D-B5BD91F1846C}" dt="2020-06-06T17:16:26.243" v="114" actId="20577"/>
          <ac:spMkLst>
            <pc:docMk/>
            <pc:sldMk cId="1810509698" sldId="285"/>
            <ac:spMk id="2" creationId="{FA874A21-BB5A-494C-8862-6487D7202708}"/>
          </ac:spMkLst>
        </pc:spChg>
        <pc:spChg chg="mod">
          <ac:chgData name="Ofer Sheinkin" userId="ab23e2f0b62f2578" providerId="LiveId" clId="{53F070F7-498B-45E0-B84D-B5BD91F1846C}" dt="2020-06-06T17:46:23.999" v="427" actId="20577"/>
          <ac:spMkLst>
            <pc:docMk/>
            <pc:sldMk cId="1810509698" sldId="285"/>
            <ac:spMk id="3" creationId="{A35D4409-BD86-4529-8C7D-8D0991D22B23}"/>
          </ac:spMkLst>
        </pc:spChg>
        <pc:spChg chg="add mod topLvl">
          <ac:chgData name="Ofer Sheinkin" userId="ab23e2f0b62f2578" providerId="LiveId" clId="{53F070F7-498B-45E0-B84D-B5BD91F1846C}" dt="2020-06-06T17:56:10.016" v="500" actId="1076"/>
          <ac:spMkLst>
            <pc:docMk/>
            <pc:sldMk cId="1810509698" sldId="285"/>
            <ac:spMk id="7" creationId="{2E83A96F-3255-4D22-9ECE-804A8C158869}"/>
          </ac:spMkLst>
        </pc:spChg>
        <pc:spChg chg="add mod">
          <ac:chgData name="Ofer Sheinkin" userId="ab23e2f0b62f2578" providerId="LiveId" clId="{53F070F7-498B-45E0-B84D-B5BD91F1846C}" dt="2020-06-06T17:55:54.281" v="498" actId="164"/>
          <ac:spMkLst>
            <pc:docMk/>
            <pc:sldMk cId="1810509698" sldId="285"/>
            <ac:spMk id="9" creationId="{861603C8-0CEC-4BDB-B7CA-F373D00D3469}"/>
          </ac:spMkLst>
        </pc:spChg>
        <pc:grpChg chg="add del mod ord">
          <ac:chgData name="Ofer Sheinkin" userId="ab23e2f0b62f2578" providerId="LiveId" clId="{53F070F7-498B-45E0-B84D-B5BD91F1846C}" dt="2020-06-06T17:55:38.915" v="495" actId="165"/>
          <ac:grpSpMkLst>
            <pc:docMk/>
            <pc:sldMk cId="1810509698" sldId="285"/>
            <ac:grpSpMk id="8" creationId="{9F4E506C-4377-49F7-8D3A-F50FF23B8E1A}"/>
          </ac:grpSpMkLst>
        </pc:grpChg>
        <pc:grpChg chg="add mod">
          <ac:chgData name="Ofer Sheinkin" userId="ab23e2f0b62f2578" providerId="LiveId" clId="{53F070F7-498B-45E0-B84D-B5BD91F1846C}" dt="2020-06-06T17:55:50.906" v="497" actId="338"/>
          <ac:grpSpMkLst>
            <pc:docMk/>
            <pc:sldMk cId="1810509698" sldId="285"/>
            <ac:grpSpMk id="10" creationId="{D4894122-AAF1-48E9-95BE-3A8F3301340D}"/>
          </ac:grpSpMkLst>
        </pc:grpChg>
        <pc:grpChg chg="add mod">
          <ac:chgData name="Ofer Sheinkin" userId="ab23e2f0b62f2578" providerId="LiveId" clId="{53F070F7-498B-45E0-B84D-B5BD91F1846C}" dt="2020-06-06T17:56:40.508" v="501" actId="339"/>
          <ac:grpSpMkLst>
            <pc:docMk/>
            <pc:sldMk cId="1810509698" sldId="285"/>
            <ac:grpSpMk id="11" creationId="{02A088AE-857D-4EDA-ACA1-E86AC7900785}"/>
          </ac:grpSpMkLst>
        </pc:grpChg>
        <pc:picChg chg="add mod topLvl">
          <ac:chgData name="Ofer Sheinkin" userId="ab23e2f0b62f2578" providerId="LiveId" clId="{53F070F7-498B-45E0-B84D-B5BD91F1846C}" dt="2020-06-06T17:55:54.281" v="498" actId="164"/>
          <ac:picMkLst>
            <pc:docMk/>
            <pc:sldMk cId="1810509698" sldId="285"/>
            <ac:picMk id="4" creationId="{ACFD7762-CFAE-401B-A01B-65F037B22DD0}"/>
          </ac:picMkLst>
        </pc:picChg>
        <pc:picChg chg="add mod topLvl">
          <ac:chgData name="Ofer Sheinkin" userId="ab23e2f0b62f2578" providerId="LiveId" clId="{53F070F7-498B-45E0-B84D-B5BD91F1846C}" dt="2020-06-06T17:55:54.281" v="498" actId="164"/>
          <ac:picMkLst>
            <pc:docMk/>
            <pc:sldMk cId="1810509698" sldId="285"/>
            <ac:picMk id="5" creationId="{35C551F4-B593-4BFB-BBB6-A049415A4C9B}"/>
          </ac:picMkLst>
        </pc:picChg>
        <pc:picChg chg="add mod topLvl">
          <ac:chgData name="Ofer Sheinkin" userId="ab23e2f0b62f2578" providerId="LiveId" clId="{53F070F7-498B-45E0-B84D-B5BD91F1846C}" dt="2020-06-06T17:55:54.281" v="498" actId="164"/>
          <ac:picMkLst>
            <pc:docMk/>
            <pc:sldMk cId="1810509698" sldId="285"/>
            <ac:picMk id="6" creationId="{E636D157-E0A7-418D-9BBF-FE3AEFED00DE}"/>
          </ac:picMkLst>
        </pc:picChg>
      </pc:sldChg>
      <pc:sldChg chg="addSp delSp modSp new mod">
        <pc:chgData name="Ofer Sheinkin" userId="ab23e2f0b62f2578" providerId="LiveId" clId="{53F070F7-498B-45E0-B84D-B5BD91F1846C}" dt="2020-06-06T19:04:25.277" v="1667" actId="1076"/>
        <pc:sldMkLst>
          <pc:docMk/>
          <pc:sldMk cId="2390003885" sldId="286"/>
        </pc:sldMkLst>
        <pc:spChg chg="mod">
          <ac:chgData name="Ofer Sheinkin" userId="ab23e2f0b62f2578" providerId="LiveId" clId="{53F070F7-498B-45E0-B84D-B5BD91F1846C}" dt="2020-06-06T17:16:38.275" v="128" actId="20577"/>
          <ac:spMkLst>
            <pc:docMk/>
            <pc:sldMk cId="2390003885" sldId="286"/>
            <ac:spMk id="2" creationId="{A952223C-3276-42F3-B65A-2A57621FCC1C}"/>
          </ac:spMkLst>
        </pc:spChg>
        <pc:spChg chg="mod">
          <ac:chgData name="Ofer Sheinkin" userId="ab23e2f0b62f2578" providerId="LiveId" clId="{53F070F7-498B-45E0-B84D-B5BD91F1846C}" dt="2020-06-06T18:10:09.076" v="830" actId="1076"/>
          <ac:spMkLst>
            <pc:docMk/>
            <pc:sldMk cId="2390003885" sldId="286"/>
            <ac:spMk id="3" creationId="{E4ABC5CA-8F21-4AE5-A99A-A0E2EDA91E14}"/>
          </ac:spMkLst>
        </pc:spChg>
        <pc:picChg chg="add mod">
          <ac:chgData name="Ofer Sheinkin" userId="ab23e2f0b62f2578" providerId="LiveId" clId="{53F070F7-498B-45E0-B84D-B5BD91F1846C}" dt="2020-06-06T19:04:25.277" v="1667" actId="1076"/>
          <ac:picMkLst>
            <pc:docMk/>
            <pc:sldMk cId="2390003885" sldId="286"/>
            <ac:picMk id="5" creationId="{8BC7FB16-0FDE-4322-B242-4755F2438BD0}"/>
          </ac:picMkLst>
        </pc:picChg>
        <pc:picChg chg="add del mod">
          <ac:chgData name="Ofer Sheinkin" userId="ab23e2f0b62f2578" providerId="LiveId" clId="{53F070F7-498B-45E0-B84D-B5BD91F1846C}" dt="2020-06-06T19:04:05.902" v="1665" actId="478"/>
          <ac:picMkLst>
            <pc:docMk/>
            <pc:sldMk cId="2390003885" sldId="286"/>
            <ac:picMk id="4098" creationId="{38DE4BD6-57AA-4ECD-A21E-E33FA52330E7}"/>
          </ac:picMkLst>
        </pc:picChg>
      </pc:sldChg>
      <pc:sldChg chg="addSp delSp modSp new mod">
        <pc:chgData name="Ofer Sheinkin" userId="ab23e2f0b62f2578" providerId="LiveId" clId="{53F070F7-498B-45E0-B84D-B5BD91F1846C}" dt="2020-06-06T17:39:10.070" v="188" actId="1076"/>
        <pc:sldMkLst>
          <pc:docMk/>
          <pc:sldMk cId="271241746" sldId="287"/>
        </pc:sldMkLst>
        <pc:spChg chg="mod">
          <ac:chgData name="Ofer Sheinkin" userId="ab23e2f0b62f2578" providerId="LiveId" clId="{53F070F7-498B-45E0-B84D-B5BD91F1846C}" dt="2020-06-06T17:17:01.399" v="166" actId="20577"/>
          <ac:spMkLst>
            <pc:docMk/>
            <pc:sldMk cId="271241746" sldId="287"/>
            <ac:spMk id="2" creationId="{AFB7A851-1725-4161-A546-7D8FC8505283}"/>
          </ac:spMkLst>
        </pc:spChg>
        <pc:spChg chg="del">
          <ac:chgData name="Ofer Sheinkin" userId="ab23e2f0b62f2578" providerId="LiveId" clId="{53F070F7-498B-45E0-B84D-B5BD91F1846C}" dt="2020-06-06T17:33:52.226" v="167"/>
          <ac:spMkLst>
            <pc:docMk/>
            <pc:sldMk cId="271241746" sldId="287"/>
            <ac:spMk id="3" creationId="{B7962C26-ACEB-4319-86FB-F0738044F6BC}"/>
          </ac:spMkLst>
        </pc:spChg>
        <pc:spChg chg="add del mod">
          <ac:chgData name="Ofer Sheinkin" userId="ab23e2f0b62f2578" providerId="LiveId" clId="{53F070F7-498B-45E0-B84D-B5BD91F1846C}" dt="2020-06-06T17:38:59.540" v="185" actId="478"/>
          <ac:spMkLst>
            <pc:docMk/>
            <pc:sldMk cId="271241746" sldId="287"/>
            <ac:spMk id="4" creationId="{4D0EE430-4A4A-429C-B0EE-CCC0DD9CC58D}"/>
          </ac:spMkLst>
        </pc:spChg>
        <pc:spChg chg="add del mod">
          <ac:chgData name="Ofer Sheinkin" userId="ab23e2f0b62f2578" providerId="LiveId" clId="{53F070F7-498B-45E0-B84D-B5BD91F1846C}" dt="2020-06-06T17:38:53.996" v="184"/>
          <ac:spMkLst>
            <pc:docMk/>
            <pc:sldMk cId="271241746" sldId="287"/>
            <ac:spMk id="5" creationId="{2C34E2B2-F008-4E58-BAF1-666E68AF4D75}"/>
          </ac:spMkLst>
        </pc:spChg>
        <pc:spChg chg="add del mod">
          <ac:chgData name="Ofer Sheinkin" userId="ab23e2f0b62f2578" providerId="LiveId" clId="{53F070F7-498B-45E0-B84D-B5BD91F1846C}" dt="2020-06-06T17:38:59.540" v="185" actId="478"/>
          <ac:spMkLst>
            <pc:docMk/>
            <pc:sldMk cId="271241746" sldId="287"/>
            <ac:spMk id="6" creationId="{097A4C4B-375E-44B7-87B1-2B677E26F2AF}"/>
          </ac:spMkLst>
        </pc:spChg>
        <pc:spChg chg="add del mod">
          <ac:chgData name="Ofer Sheinkin" userId="ab23e2f0b62f2578" providerId="LiveId" clId="{53F070F7-498B-45E0-B84D-B5BD91F1846C}" dt="2020-06-06T17:38:59.540" v="185" actId="478"/>
          <ac:spMkLst>
            <pc:docMk/>
            <pc:sldMk cId="271241746" sldId="287"/>
            <ac:spMk id="7" creationId="{C50A99CC-DC97-4422-89E4-04595E21A3EE}"/>
          </ac:spMkLst>
        </pc:spChg>
        <pc:spChg chg="add del mod">
          <ac:chgData name="Ofer Sheinkin" userId="ab23e2f0b62f2578" providerId="LiveId" clId="{53F070F7-498B-45E0-B84D-B5BD91F1846C}" dt="2020-06-06T17:38:59.540" v="185" actId="478"/>
          <ac:spMkLst>
            <pc:docMk/>
            <pc:sldMk cId="271241746" sldId="287"/>
            <ac:spMk id="8" creationId="{EDEC5C3B-63C5-4224-8254-8453FF49B350}"/>
          </ac:spMkLst>
        </pc:spChg>
        <pc:picChg chg="add del mod">
          <ac:chgData name="Ofer Sheinkin" userId="ab23e2f0b62f2578" providerId="LiveId" clId="{53F070F7-498B-45E0-B84D-B5BD91F1846C}" dt="2020-06-06T17:38:46.785" v="183" actId="478"/>
          <ac:picMkLst>
            <pc:docMk/>
            <pc:sldMk cId="271241746" sldId="287"/>
            <ac:picMk id="1026" creationId="{E6A3326A-FE5A-46A7-9493-BAC52349A9BF}"/>
          </ac:picMkLst>
        </pc:picChg>
        <pc:picChg chg="add mod">
          <ac:chgData name="Ofer Sheinkin" userId="ab23e2f0b62f2578" providerId="LiveId" clId="{53F070F7-498B-45E0-B84D-B5BD91F1846C}" dt="2020-06-06T17:39:10.070" v="188" actId="1076"/>
          <ac:picMkLst>
            <pc:docMk/>
            <pc:sldMk cId="271241746" sldId="287"/>
            <ac:picMk id="1028" creationId="{7878E267-A7CF-4801-A3FD-1D35C6DC17C8}"/>
          </ac:picMkLst>
        </pc:picChg>
      </pc:sldChg>
      <pc:sldChg chg="new del">
        <pc:chgData name="Ofer Sheinkin" userId="ab23e2f0b62f2578" providerId="LiveId" clId="{53F070F7-498B-45E0-B84D-B5BD91F1846C}" dt="2020-06-06T18:50:46.831" v="1438" actId="2696"/>
        <pc:sldMkLst>
          <pc:docMk/>
          <pc:sldMk cId="4135165138" sldId="288"/>
        </pc:sldMkLst>
      </pc:sldChg>
      <pc:sldChg chg="new del">
        <pc:chgData name="Ofer Sheinkin" userId="ab23e2f0b62f2578" providerId="LiveId" clId="{53F070F7-498B-45E0-B84D-B5BD91F1846C}" dt="2020-06-06T18:50:49.134" v="1439" actId="2696"/>
        <pc:sldMkLst>
          <pc:docMk/>
          <pc:sldMk cId="343006438" sldId="289"/>
        </pc:sldMkLst>
      </pc:sldChg>
      <pc:sldChg chg="addSp delSp modSp new mod ord">
        <pc:chgData name="Ofer Sheinkin" userId="ab23e2f0b62f2578" providerId="LiveId" clId="{53F070F7-498B-45E0-B84D-B5BD91F1846C}" dt="2020-06-06T17:43:27.774" v="222" actId="1076"/>
        <pc:sldMkLst>
          <pc:docMk/>
          <pc:sldMk cId="4282955524" sldId="290"/>
        </pc:sldMkLst>
        <pc:spChg chg="mod">
          <ac:chgData name="Ofer Sheinkin" userId="ab23e2f0b62f2578" providerId="LiveId" clId="{53F070F7-498B-45E0-B84D-B5BD91F1846C}" dt="2020-06-06T17:43:03.687" v="217" actId="20577"/>
          <ac:spMkLst>
            <pc:docMk/>
            <pc:sldMk cId="4282955524" sldId="290"/>
            <ac:spMk id="2" creationId="{FC7EEF73-08EA-4DDC-B591-1C8CFE3DFD8F}"/>
          </ac:spMkLst>
        </pc:spChg>
        <pc:spChg chg="del">
          <ac:chgData name="Ofer Sheinkin" userId="ab23e2f0b62f2578" providerId="LiveId" clId="{53F070F7-498B-45E0-B84D-B5BD91F1846C}" dt="2020-06-06T17:41:24.498" v="190"/>
          <ac:spMkLst>
            <pc:docMk/>
            <pc:sldMk cId="4282955524" sldId="290"/>
            <ac:spMk id="3" creationId="{8D1BD227-E3B8-40A7-9D66-F7477BD03DD0}"/>
          </ac:spMkLst>
        </pc:spChg>
        <pc:spChg chg="add mod">
          <ac:chgData name="Ofer Sheinkin" userId="ab23e2f0b62f2578" providerId="LiveId" clId="{53F070F7-498B-45E0-B84D-B5BD91F1846C}" dt="2020-06-06T17:42:32.758" v="202" actId="404"/>
          <ac:spMkLst>
            <pc:docMk/>
            <pc:sldMk cId="4282955524" sldId="290"/>
            <ac:spMk id="4" creationId="{237C3434-929B-4957-B098-713E7050C69F}"/>
          </ac:spMkLst>
        </pc:spChg>
        <pc:picChg chg="add mod">
          <ac:chgData name="Ofer Sheinkin" userId="ab23e2f0b62f2578" providerId="LiveId" clId="{53F070F7-498B-45E0-B84D-B5BD91F1846C}" dt="2020-06-06T17:43:27.774" v="222" actId="1076"/>
          <ac:picMkLst>
            <pc:docMk/>
            <pc:sldMk cId="4282955524" sldId="290"/>
            <ac:picMk id="2050" creationId="{68A03521-AD06-45BD-ABEC-C347F9EC8F4B}"/>
          </ac:picMkLst>
        </pc:picChg>
      </pc:sldChg>
      <pc:sldChg chg="modSp new mod">
        <pc:chgData name="Ofer Sheinkin" userId="ab23e2f0b62f2578" providerId="LiveId" clId="{53F070F7-498B-45E0-B84D-B5BD91F1846C}" dt="2020-06-06T17:58:52.799" v="706" actId="20577"/>
        <pc:sldMkLst>
          <pc:docMk/>
          <pc:sldMk cId="198021919" sldId="291"/>
        </pc:sldMkLst>
        <pc:spChg chg="mod">
          <ac:chgData name="Ofer Sheinkin" userId="ab23e2f0b62f2578" providerId="LiveId" clId="{53F070F7-498B-45E0-B84D-B5BD91F1846C}" dt="2020-06-06T17:57:24.212" v="548" actId="20577"/>
          <ac:spMkLst>
            <pc:docMk/>
            <pc:sldMk cId="198021919" sldId="291"/>
            <ac:spMk id="2" creationId="{606A519A-221C-43FD-9CF7-7E2579A58DA2}"/>
          </ac:spMkLst>
        </pc:spChg>
        <pc:spChg chg="mod">
          <ac:chgData name="Ofer Sheinkin" userId="ab23e2f0b62f2578" providerId="LiveId" clId="{53F070F7-498B-45E0-B84D-B5BD91F1846C}" dt="2020-06-06T17:58:52.799" v="706" actId="20577"/>
          <ac:spMkLst>
            <pc:docMk/>
            <pc:sldMk cId="198021919" sldId="291"/>
            <ac:spMk id="3" creationId="{1343562E-DF9B-4EE8-8D16-DCC4821047BA}"/>
          </ac:spMkLst>
        </pc:spChg>
      </pc:sldChg>
      <pc:sldChg chg="addSp delSp modSp new mod">
        <pc:chgData name="Ofer Sheinkin" userId="ab23e2f0b62f2578" providerId="LiveId" clId="{53F070F7-498B-45E0-B84D-B5BD91F1846C}" dt="2020-06-06T18:07:44.454" v="734" actId="1076"/>
        <pc:sldMkLst>
          <pc:docMk/>
          <pc:sldMk cId="868642377" sldId="292"/>
        </pc:sldMkLst>
        <pc:spChg chg="mod">
          <ac:chgData name="Ofer Sheinkin" userId="ab23e2f0b62f2578" providerId="LiveId" clId="{53F070F7-498B-45E0-B84D-B5BD91F1846C}" dt="2020-06-06T18:03:01.752" v="726" actId="20577"/>
          <ac:spMkLst>
            <pc:docMk/>
            <pc:sldMk cId="868642377" sldId="292"/>
            <ac:spMk id="2" creationId="{92E2C60D-AC3F-40B3-AE1F-5DEE243EBD79}"/>
          </ac:spMkLst>
        </pc:spChg>
        <pc:spChg chg="del">
          <ac:chgData name="Ofer Sheinkin" userId="ab23e2f0b62f2578" providerId="LiveId" clId="{53F070F7-498B-45E0-B84D-B5BD91F1846C}" dt="2020-06-06T18:02:44.971" v="708"/>
          <ac:spMkLst>
            <pc:docMk/>
            <pc:sldMk cId="868642377" sldId="292"/>
            <ac:spMk id="3" creationId="{325B88CA-D0A9-4F43-A068-BD6317295C2C}"/>
          </ac:spMkLst>
        </pc:spChg>
        <pc:spChg chg="add del mod">
          <ac:chgData name="Ofer Sheinkin" userId="ab23e2f0b62f2578" providerId="LiveId" clId="{53F070F7-498B-45E0-B84D-B5BD91F1846C}" dt="2020-06-06T18:07:09.097" v="728"/>
          <ac:spMkLst>
            <pc:docMk/>
            <pc:sldMk cId="868642377" sldId="292"/>
            <ac:spMk id="4" creationId="{E1DB7B30-3E40-480A-9973-4BA5495AD73E}"/>
          </ac:spMkLst>
        </pc:spChg>
        <pc:picChg chg="add del mod">
          <ac:chgData name="Ofer Sheinkin" userId="ab23e2f0b62f2578" providerId="LiveId" clId="{53F070F7-498B-45E0-B84D-B5BD91F1846C}" dt="2020-06-06T18:07:06.608" v="727" actId="478"/>
          <ac:picMkLst>
            <pc:docMk/>
            <pc:sldMk cId="868642377" sldId="292"/>
            <ac:picMk id="3074" creationId="{973F7B03-84AD-44B1-A586-C2861EADB980}"/>
          </ac:picMkLst>
        </pc:picChg>
        <pc:picChg chg="add mod">
          <ac:chgData name="Ofer Sheinkin" userId="ab23e2f0b62f2578" providerId="LiveId" clId="{53F070F7-498B-45E0-B84D-B5BD91F1846C}" dt="2020-06-06T18:07:44.454" v="734" actId="1076"/>
          <ac:picMkLst>
            <pc:docMk/>
            <pc:sldMk cId="868642377" sldId="292"/>
            <ac:picMk id="3076" creationId="{49E40821-81FF-4958-932A-8B8BA203971A}"/>
          </ac:picMkLst>
        </pc:picChg>
      </pc:sldChg>
      <pc:sldChg chg="addSp delSp modSp new mod">
        <pc:chgData name="Ofer Sheinkin" userId="ab23e2f0b62f2578" providerId="LiveId" clId="{53F070F7-498B-45E0-B84D-B5BD91F1846C}" dt="2020-06-06T18:12:48.157" v="860" actId="20577"/>
        <pc:sldMkLst>
          <pc:docMk/>
          <pc:sldMk cId="3281689300" sldId="293"/>
        </pc:sldMkLst>
        <pc:spChg chg="mod">
          <ac:chgData name="Ofer Sheinkin" userId="ab23e2f0b62f2578" providerId="LiveId" clId="{53F070F7-498B-45E0-B84D-B5BD91F1846C}" dt="2020-06-06T18:12:48.157" v="860" actId="20577"/>
          <ac:spMkLst>
            <pc:docMk/>
            <pc:sldMk cId="3281689300" sldId="293"/>
            <ac:spMk id="2" creationId="{B0BAA6BE-4C8D-47F1-91A0-11CE16CBB5A2}"/>
          </ac:spMkLst>
        </pc:spChg>
        <pc:spChg chg="del">
          <ac:chgData name="Ofer Sheinkin" userId="ab23e2f0b62f2578" providerId="LiveId" clId="{53F070F7-498B-45E0-B84D-B5BD91F1846C}" dt="2020-06-06T18:12:02.861" v="838"/>
          <ac:spMkLst>
            <pc:docMk/>
            <pc:sldMk cId="3281689300" sldId="293"/>
            <ac:spMk id="3" creationId="{C434634A-FA2E-485D-9CAE-4CC29CC63E16}"/>
          </ac:spMkLst>
        </pc:spChg>
        <pc:picChg chg="add mod">
          <ac:chgData name="Ofer Sheinkin" userId="ab23e2f0b62f2578" providerId="LiveId" clId="{53F070F7-498B-45E0-B84D-B5BD91F1846C}" dt="2020-06-06T18:12:21.744" v="841" actId="1076"/>
          <ac:picMkLst>
            <pc:docMk/>
            <pc:sldMk cId="3281689300" sldId="293"/>
            <ac:picMk id="5122" creationId="{2E90607E-E67F-4569-A323-08CD17151818}"/>
          </ac:picMkLst>
        </pc:picChg>
      </pc:sldChg>
      <pc:sldChg chg="addSp delSp modSp new mod">
        <pc:chgData name="Ofer Sheinkin" userId="ab23e2f0b62f2578" providerId="LiveId" clId="{53F070F7-498B-45E0-B84D-B5BD91F1846C}" dt="2020-06-06T18:21:23.084" v="1051" actId="20577"/>
        <pc:sldMkLst>
          <pc:docMk/>
          <pc:sldMk cId="540691751" sldId="294"/>
        </pc:sldMkLst>
        <pc:spChg chg="mod">
          <ac:chgData name="Ofer Sheinkin" userId="ab23e2f0b62f2578" providerId="LiveId" clId="{53F070F7-498B-45E0-B84D-B5BD91F1846C}" dt="2020-06-06T18:17:06.925" v="911" actId="20577"/>
          <ac:spMkLst>
            <pc:docMk/>
            <pc:sldMk cId="540691751" sldId="294"/>
            <ac:spMk id="2" creationId="{9C59E52A-A46E-47B3-AB97-209E536F0EA4}"/>
          </ac:spMkLst>
        </pc:spChg>
        <pc:spChg chg="del">
          <ac:chgData name="Ofer Sheinkin" userId="ab23e2f0b62f2578" providerId="LiveId" clId="{53F070F7-498B-45E0-B84D-B5BD91F1846C}" dt="2020-06-06T18:14:29.014" v="862"/>
          <ac:spMkLst>
            <pc:docMk/>
            <pc:sldMk cId="540691751" sldId="294"/>
            <ac:spMk id="3" creationId="{7B5E9456-EDD9-4AD3-9019-D725F7B33915}"/>
          </ac:spMkLst>
        </pc:spChg>
        <pc:spChg chg="add del mod ord">
          <ac:chgData name="Ofer Sheinkin" userId="ab23e2f0b62f2578" providerId="LiveId" clId="{53F070F7-498B-45E0-B84D-B5BD91F1846C}" dt="2020-06-06T18:16:32.424" v="871" actId="478"/>
          <ac:spMkLst>
            <pc:docMk/>
            <pc:sldMk cId="540691751" sldId="294"/>
            <ac:spMk id="5" creationId="{D4826432-356B-40C9-BD40-564D12094077}"/>
          </ac:spMkLst>
        </pc:spChg>
        <pc:spChg chg="add mod">
          <ac:chgData name="Ofer Sheinkin" userId="ab23e2f0b62f2578" providerId="LiveId" clId="{53F070F7-498B-45E0-B84D-B5BD91F1846C}" dt="2020-06-06T18:21:23.084" v="1051" actId="20577"/>
          <ac:spMkLst>
            <pc:docMk/>
            <pc:sldMk cId="540691751" sldId="294"/>
            <ac:spMk id="6" creationId="{DA3F3839-594F-46BB-8929-C4A46F6E05BC}"/>
          </ac:spMkLst>
        </pc:spChg>
        <pc:picChg chg="add del mod">
          <ac:chgData name="Ofer Sheinkin" userId="ab23e2f0b62f2578" providerId="LiveId" clId="{53F070F7-498B-45E0-B84D-B5BD91F1846C}" dt="2020-06-06T18:16:35.544" v="872" actId="478"/>
          <ac:picMkLst>
            <pc:docMk/>
            <pc:sldMk cId="540691751" sldId="294"/>
            <ac:picMk id="4" creationId="{61D8C037-E993-4825-8BDF-7553DE687E43}"/>
          </ac:picMkLst>
        </pc:picChg>
        <pc:picChg chg="add mod">
          <ac:chgData name="Ofer Sheinkin" userId="ab23e2f0b62f2578" providerId="LiveId" clId="{53F070F7-498B-45E0-B84D-B5BD91F1846C}" dt="2020-06-06T18:19:42.928" v="977" actId="1076"/>
          <ac:picMkLst>
            <pc:docMk/>
            <pc:sldMk cId="540691751" sldId="294"/>
            <ac:picMk id="8" creationId="{81DA64CD-6F8B-4183-93CC-691D9F48CF23}"/>
          </ac:picMkLst>
        </pc:picChg>
        <pc:picChg chg="add del mod">
          <ac:chgData name="Ofer Sheinkin" userId="ab23e2f0b62f2578" providerId="LiveId" clId="{53F070F7-498B-45E0-B84D-B5BD91F1846C}" dt="2020-06-06T18:17:26.148" v="912" actId="21"/>
          <ac:picMkLst>
            <pc:docMk/>
            <pc:sldMk cId="540691751" sldId="294"/>
            <ac:picMk id="6146" creationId="{65CE5B41-E8B1-42B5-AC84-628B06018E99}"/>
          </ac:picMkLst>
        </pc:picChg>
      </pc:sldChg>
      <pc:sldChg chg="addSp delSp modSp new mod modClrScheme chgLayout">
        <pc:chgData name="Ofer Sheinkin" userId="ab23e2f0b62f2578" providerId="LiveId" clId="{53F070F7-498B-45E0-B84D-B5BD91F1846C}" dt="2020-06-06T18:50:07.169" v="1437" actId="1440"/>
        <pc:sldMkLst>
          <pc:docMk/>
          <pc:sldMk cId="1538428173" sldId="295"/>
        </pc:sldMkLst>
        <pc:spChg chg="del mod ord">
          <ac:chgData name="Ofer Sheinkin" userId="ab23e2f0b62f2578" providerId="LiveId" clId="{53F070F7-498B-45E0-B84D-B5BD91F1846C}" dt="2020-06-06T18:33:26.612" v="1202" actId="700"/>
          <ac:spMkLst>
            <pc:docMk/>
            <pc:sldMk cId="1538428173" sldId="295"/>
            <ac:spMk id="2" creationId="{B021C0C0-C458-4049-9D9C-760A8A3745B9}"/>
          </ac:spMkLst>
        </pc:spChg>
        <pc:spChg chg="del">
          <ac:chgData name="Ofer Sheinkin" userId="ab23e2f0b62f2578" providerId="LiveId" clId="{53F070F7-498B-45E0-B84D-B5BD91F1846C}" dt="2020-06-06T18:33:26.612" v="1202" actId="700"/>
          <ac:spMkLst>
            <pc:docMk/>
            <pc:sldMk cId="1538428173" sldId="295"/>
            <ac:spMk id="3" creationId="{1D36128B-5875-4FFC-8E68-C9F1B99B7E4C}"/>
          </ac:spMkLst>
        </pc:spChg>
        <pc:spChg chg="del mod ord">
          <ac:chgData name="Ofer Sheinkin" userId="ab23e2f0b62f2578" providerId="LiveId" clId="{53F070F7-498B-45E0-B84D-B5BD91F1846C}" dt="2020-06-06T18:33:26.612" v="1202" actId="700"/>
          <ac:spMkLst>
            <pc:docMk/>
            <pc:sldMk cId="1538428173" sldId="295"/>
            <ac:spMk id="4" creationId="{A7B8AD9B-8B6E-4FFF-A1E9-2C2B5431E49B}"/>
          </ac:spMkLst>
        </pc:spChg>
        <pc:spChg chg="del">
          <ac:chgData name="Ofer Sheinkin" userId="ab23e2f0b62f2578" providerId="LiveId" clId="{53F070F7-498B-45E0-B84D-B5BD91F1846C}" dt="2020-06-06T18:33:26.612" v="1202" actId="700"/>
          <ac:spMkLst>
            <pc:docMk/>
            <pc:sldMk cId="1538428173" sldId="295"/>
            <ac:spMk id="5" creationId="{F8EF9271-1763-41C0-8B4B-5F20024641B0}"/>
          </ac:spMkLst>
        </pc:spChg>
        <pc:spChg chg="del">
          <ac:chgData name="Ofer Sheinkin" userId="ab23e2f0b62f2578" providerId="LiveId" clId="{53F070F7-498B-45E0-B84D-B5BD91F1846C}" dt="2020-06-06T18:33:26.612" v="1202" actId="700"/>
          <ac:spMkLst>
            <pc:docMk/>
            <pc:sldMk cId="1538428173" sldId="295"/>
            <ac:spMk id="6" creationId="{73A2CDEF-FDD1-47F1-8C2D-F99D90AFAE6D}"/>
          </ac:spMkLst>
        </pc:spChg>
        <pc:spChg chg="add mod ord">
          <ac:chgData name="Ofer Sheinkin" userId="ab23e2f0b62f2578" providerId="LiveId" clId="{53F070F7-498B-45E0-B84D-B5BD91F1846C}" dt="2020-06-06T18:33:35.609" v="1222" actId="20577"/>
          <ac:spMkLst>
            <pc:docMk/>
            <pc:sldMk cId="1538428173" sldId="295"/>
            <ac:spMk id="7" creationId="{AA97FB49-A1E2-4EBB-A836-D701300C7C96}"/>
          </ac:spMkLst>
        </pc:spChg>
        <pc:spChg chg="add del mod ord">
          <ac:chgData name="Ofer Sheinkin" userId="ab23e2f0b62f2578" providerId="LiveId" clId="{53F070F7-498B-45E0-B84D-B5BD91F1846C}" dt="2020-06-06T18:49:39.085" v="1436" actId="20577"/>
          <ac:spMkLst>
            <pc:docMk/>
            <pc:sldMk cId="1538428173" sldId="295"/>
            <ac:spMk id="8" creationId="{8C54096C-4982-4088-BB3A-88B5223E6C5D}"/>
          </ac:spMkLst>
        </pc:spChg>
        <pc:picChg chg="add del">
          <ac:chgData name="Ofer Sheinkin" userId="ab23e2f0b62f2578" providerId="LiveId" clId="{53F070F7-498B-45E0-B84D-B5BD91F1846C}" dt="2020-06-06T18:40:51.406" v="1256"/>
          <ac:picMkLst>
            <pc:docMk/>
            <pc:sldMk cId="1538428173" sldId="295"/>
            <ac:picMk id="9" creationId="{0741D3EB-E1F2-4CCB-B13C-C0CDACE13EEE}"/>
          </ac:picMkLst>
        </pc:picChg>
        <pc:picChg chg="add del mod">
          <ac:chgData name="Ofer Sheinkin" userId="ab23e2f0b62f2578" providerId="LiveId" clId="{53F070F7-498B-45E0-B84D-B5BD91F1846C}" dt="2020-06-06T18:41:10.765" v="1258"/>
          <ac:picMkLst>
            <pc:docMk/>
            <pc:sldMk cId="1538428173" sldId="295"/>
            <ac:picMk id="10" creationId="{943858AD-F76E-49FC-925A-6D7154AAF410}"/>
          </ac:picMkLst>
        </pc:picChg>
        <pc:picChg chg="add del mod">
          <ac:chgData name="Ofer Sheinkin" userId="ab23e2f0b62f2578" providerId="LiveId" clId="{53F070F7-498B-45E0-B84D-B5BD91F1846C}" dt="2020-06-06T18:41:40.914" v="1264"/>
          <ac:picMkLst>
            <pc:docMk/>
            <pc:sldMk cId="1538428173" sldId="295"/>
            <ac:picMk id="12" creationId="{BE4EFE21-869A-4B56-8E6C-11CD2975C984}"/>
          </ac:picMkLst>
        </pc:picChg>
        <pc:picChg chg="add mod">
          <ac:chgData name="Ofer Sheinkin" userId="ab23e2f0b62f2578" providerId="LiveId" clId="{53F070F7-498B-45E0-B84D-B5BD91F1846C}" dt="2020-06-06T18:50:07.169" v="1437" actId="1440"/>
          <ac:picMkLst>
            <pc:docMk/>
            <pc:sldMk cId="1538428173" sldId="295"/>
            <ac:picMk id="13" creationId="{84F2E057-BD97-42B6-A4A5-5860A7D80B79}"/>
          </ac:picMkLst>
        </pc:picChg>
        <pc:picChg chg="add del mod">
          <ac:chgData name="Ofer Sheinkin" userId="ab23e2f0b62f2578" providerId="LiveId" clId="{53F070F7-498B-45E0-B84D-B5BD91F1846C}" dt="2020-06-06T18:41:38.955" v="1262" actId="21"/>
          <ac:picMkLst>
            <pc:docMk/>
            <pc:sldMk cId="1538428173" sldId="295"/>
            <ac:picMk id="8194" creationId="{CF10A15F-E836-4933-B6B6-9F86B4F1D49D}"/>
          </ac:picMkLst>
        </pc:picChg>
      </pc:sldChg>
      <pc:sldChg chg="addSp delSp modSp new mod modClrScheme chgLayout">
        <pc:chgData name="Ofer Sheinkin" userId="ab23e2f0b62f2578" providerId="LiveId" clId="{53F070F7-498B-45E0-B84D-B5BD91F1846C}" dt="2020-06-06T18:38:41.571" v="1254" actId="1076"/>
        <pc:sldMkLst>
          <pc:docMk/>
          <pc:sldMk cId="978932183" sldId="296"/>
        </pc:sldMkLst>
        <pc:spChg chg="del mod ord">
          <ac:chgData name="Ofer Sheinkin" userId="ab23e2f0b62f2578" providerId="LiveId" clId="{53F070F7-498B-45E0-B84D-B5BD91F1846C}" dt="2020-06-06T18:37:28.415" v="1224" actId="700"/>
          <ac:spMkLst>
            <pc:docMk/>
            <pc:sldMk cId="978932183" sldId="296"/>
            <ac:spMk id="2" creationId="{1582C213-E20A-4E89-9989-38D9B4B40E24}"/>
          </ac:spMkLst>
        </pc:spChg>
        <pc:spChg chg="del">
          <ac:chgData name="Ofer Sheinkin" userId="ab23e2f0b62f2578" providerId="LiveId" clId="{53F070F7-498B-45E0-B84D-B5BD91F1846C}" dt="2020-06-06T18:37:28.415" v="1224" actId="700"/>
          <ac:spMkLst>
            <pc:docMk/>
            <pc:sldMk cId="978932183" sldId="296"/>
            <ac:spMk id="3" creationId="{1528C59E-E37C-4EE0-BDF6-38DF14072B1A}"/>
          </ac:spMkLst>
        </pc:spChg>
        <pc:spChg chg="del mod ord">
          <ac:chgData name="Ofer Sheinkin" userId="ab23e2f0b62f2578" providerId="LiveId" clId="{53F070F7-498B-45E0-B84D-B5BD91F1846C}" dt="2020-06-06T18:37:28.415" v="1224" actId="700"/>
          <ac:spMkLst>
            <pc:docMk/>
            <pc:sldMk cId="978932183" sldId="296"/>
            <ac:spMk id="4" creationId="{A590B9D6-921C-4A12-B354-B8FE83D645D4}"/>
          </ac:spMkLst>
        </pc:spChg>
        <pc:spChg chg="del">
          <ac:chgData name="Ofer Sheinkin" userId="ab23e2f0b62f2578" providerId="LiveId" clId="{53F070F7-498B-45E0-B84D-B5BD91F1846C}" dt="2020-06-06T18:37:28.415" v="1224" actId="700"/>
          <ac:spMkLst>
            <pc:docMk/>
            <pc:sldMk cId="978932183" sldId="296"/>
            <ac:spMk id="5" creationId="{E3EA3BCD-0675-43BE-AA5E-C41FA0555866}"/>
          </ac:spMkLst>
        </pc:spChg>
        <pc:spChg chg="del">
          <ac:chgData name="Ofer Sheinkin" userId="ab23e2f0b62f2578" providerId="LiveId" clId="{53F070F7-498B-45E0-B84D-B5BD91F1846C}" dt="2020-06-06T18:37:28.415" v="1224" actId="700"/>
          <ac:spMkLst>
            <pc:docMk/>
            <pc:sldMk cId="978932183" sldId="296"/>
            <ac:spMk id="6" creationId="{5BC293AF-0199-49BE-B672-000AAEAD9F59}"/>
          </ac:spMkLst>
        </pc:spChg>
        <pc:spChg chg="add mod ord">
          <ac:chgData name="Ofer Sheinkin" userId="ab23e2f0b62f2578" providerId="LiveId" clId="{53F070F7-498B-45E0-B84D-B5BD91F1846C}" dt="2020-06-06T18:38:04.033" v="1248" actId="20577"/>
          <ac:spMkLst>
            <pc:docMk/>
            <pc:sldMk cId="978932183" sldId="296"/>
            <ac:spMk id="7" creationId="{4EC566A8-D653-4A1E-8F10-4BD6713841E4}"/>
          </ac:spMkLst>
        </pc:spChg>
        <pc:spChg chg="add del mod ord">
          <ac:chgData name="Ofer Sheinkin" userId="ab23e2f0b62f2578" providerId="LiveId" clId="{53F070F7-498B-45E0-B84D-B5BD91F1846C}" dt="2020-06-06T18:37:44.786" v="1227"/>
          <ac:spMkLst>
            <pc:docMk/>
            <pc:sldMk cId="978932183" sldId="296"/>
            <ac:spMk id="8" creationId="{0973718A-60CA-4EF4-A1F6-76CE9AE224B1}"/>
          </ac:spMkLst>
        </pc:spChg>
        <pc:picChg chg="add del mod">
          <ac:chgData name="Ofer Sheinkin" userId="ab23e2f0b62f2578" providerId="LiveId" clId="{53F070F7-498B-45E0-B84D-B5BD91F1846C}" dt="2020-06-06T18:37:42.820" v="1226"/>
          <ac:picMkLst>
            <pc:docMk/>
            <pc:sldMk cId="978932183" sldId="296"/>
            <ac:picMk id="7170" creationId="{B4B2D928-BF1E-4426-83CE-6175E0079EAD}"/>
          </ac:picMkLst>
        </pc:picChg>
        <pc:picChg chg="add mod">
          <ac:chgData name="Ofer Sheinkin" userId="ab23e2f0b62f2578" providerId="LiveId" clId="{53F070F7-498B-45E0-B84D-B5BD91F1846C}" dt="2020-06-06T18:38:41.571" v="1254" actId="1076"/>
          <ac:picMkLst>
            <pc:docMk/>
            <pc:sldMk cId="978932183" sldId="296"/>
            <ac:picMk id="7172" creationId="{68B23DDD-98F5-4A00-99D9-89B86CED0F3D}"/>
          </ac:picMkLst>
        </pc:picChg>
      </pc:sldChg>
      <pc:sldChg chg="modSp new mod">
        <pc:chgData name="Ofer Sheinkin" userId="ab23e2f0b62f2578" providerId="LiveId" clId="{53F070F7-498B-45E0-B84D-B5BD91F1846C}" dt="2020-06-06T19:07:14.322" v="1744" actId="20577"/>
        <pc:sldMkLst>
          <pc:docMk/>
          <pc:sldMk cId="935582050" sldId="297"/>
        </pc:sldMkLst>
        <pc:spChg chg="mod">
          <ac:chgData name="Ofer Sheinkin" userId="ab23e2f0b62f2578" providerId="LiveId" clId="{53F070F7-498B-45E0-B84D-B5BD91F1846C}" dt="2020-06-06T18:52:07.873" v="1505" actId="20577"/>
          <ac:spMkLst>
            <pc:docMk/>
            <pc:sldMk cId="935582050" sldId="297"/>
            <ac:spMk id="2" creationId="{E879DC2E-EF5A-43D5-AF76-D4C39B5D54F5}"/>
          </ac:spMkLst>
        </pc:spChg>
        <pc:spChg chg="mod">
          <ac:chgData name="Ofer Sheinkin" userId="ab23e2f0b62f2578" providerId="LiveId" clId="{53F070F7-498B-45E0-B84D-B5BD91F1846C}" dt="2020-06-06T19:07:14.322" v="1744" actId="20577"/>
          <ac:spMkLst>
            <pc:docMk/>
            <pc:sldMk cId="935582050" sldId="297"/>
            <ac:spMk id="3" creationId="{B5B7F8F2-E023-4C41-BCFD-D363534B8927}"/>
          </ac:spMkLst>
        </pc:spChg>
      </pc:sldChg>
      <pc:sldChg chg="addSp delSp modSp new mod">
        <pc:chgData name="Ofer Sheinkin" userId="ab23e2f0b62f2578" providerId="LiveId" clId="{53F070F7-498B-45E0-B84D-B5BD91F1846C}" dt="2020-06-06T19:10:55.071" v="1784" actId="20577"/>
        <pc:sldMkLst>
          <pc:docMk/>
          <pc:sldMk cId="3514521921" sldId="298"/>
        </pc:sldMkLst>
        <pc:spChg chg="mod">
          <ac:chgData name="Ofer Sheinkin" userId="ab23e2f0b62f2578" providerId="LiveId" clId="{53F070F7-498B-45E0-B84D-B5BD91F1846C}" dt="2020-06-06T19:10:55.071" v="1784" actId="20577"/>
          <ac:spMkLst>
            <pc:docMk/>
            <pc:sldMk cId="3514521921" sldId="298"/>
            <ac:spMk id="2" creationId="{FE7F5CC5-00A0-4667-BD66-E2F2E7984EFD}"/>
          </ac:spMkLst>
        </pc:spChg>
        <pc:spChg chg="del">
          <ac:chgData name="Ofer Sheinkin" userId="ab23e2f0b62f2578" providerId="LiveId" clId="{53F070F7-498B-45E0-B84D-B5BD91F1846C}" dt="2020-06-06T19:10:20.170" v="1746"/>
          <ac:spMkLst>
            <pc:docMk/>
            <pc:sldMk cId="3514521921" sldId="298"/>
            <ac:spMk id="3" creationId="{BAF1E987-A600-40FD-97A5-55273371FCB9}"/>
          </ac:spMkLst>
        </pc:spChg>
        <pc:picChg chg="add mod">
          <ac:chgData name="Ofer Sheinkin" userId="ab23e2f0b62f2578" providerId="LiveId" clId="{53F070F7-498B-45E0-B84D-B5BD91F1846C}" dt="2020-06-06T19:10:20.170" v="1746"/>
          <ac:picMkLst>
            <pc:docMk/>
            <pc:sldMk cId="3514521921" sldId="298"/>
            <ac:picMk id="1026" creationId="{9BFEAB1E-A39C-453F-9708-3AEB2D51DF7B}"/>
          </ac:picMkLst>
        </pc:picChg>
      </pc:sldChg>
      <pc:sldChg chg="modSp new mod">
        <pc:chgData name="Ofer Sheinkin" userId="ab23e2f0b62f2578" providerId="LiveId" clId="{53F070F7-498B-45E0-B84D-B5BD91F1846C}" dt="2020-06-06T19:43:22.287" v="1950" actId="6549"/>
        <pc:sldMkLst>
          <pc:docMk/>
          <pc:sldMk cId="2324716877" sldId="299"/>
        </pc:sldMkLst>
        <pc:spChg chg="mod">
          <ac:chgData name="Ofer Sheinkin" userId="ab23e2f0b62f2578" providerId="LiveId" clId="{53F070F7-498B-45E0-B84D-B5BD91F1846C}" dt="2020-06-06T19:42:18.852" v="1872" actId="20577"/>
          <ac:spMkLst>
            <pc:docMk/>
            <pc:sldMk cId="2324716877" sldId="299"/>
            <ac:spMk id="2" creationId="{4FC45569-34E4-4E6D-8F0A-5C79EED5ABC8}"/>
          </ac:spMkLst>
        </pc:spChg>
        <pc:spChg chg="mod">
          <ac:chgData name="Ofer Sheinkin" userId="ab23e2f0b62f2578" providerId="LiveId" clId="{53F070F7-498B-45E0-B84D-B5BD91F1846C}" dt="2020-06-06T19:43:22.287" v="1950" actId="6549"/>
          <ac:spMkLst>
            <pc:docMk/>
            <pc:sldMk cId="2324716877" sldId="299"/>
            <ac:spMk id="3" creationId="{B92C2DEA-F21E-4B44-A69D-D2E6F6F1790C}"/>
          </ac:spMkLst>
        </pc:spChg>
      </pc:sldChg>
      <pc:sldChg chg="addSp delSp modSp new mod">
        <pc:chgData name="Ofer Sheinkin" userId="ab23e2f0b62f2578" providerId="LiveId" clId="{53F070F7-498B-45E0-B84D-B5BD91F1846C}" dt="2020-06-06T20:05:54.425" v="2091" actId="1076"/>
        <pc:sldMkLst>
          <pc:docMk/>
          <pc:sldMk cId="1557531520" sldId="300"/>
        </pc:sldMkLst>
        <pc:spChg chg="mod">
          <ac:chgData name="Ofer Sheinkin" userId="ab23e2f0b62f2578" providerId="LiveId" clId="{53F070F7-498B-45E0-B84D-B5BD91F1846C}" dt="2020-06-06T19:43:49.640" v="1955" actId="20577"/>
          <ac:spMkLst>
            <pc:docMk/>
            <pc:sldMk cId="1557531520" sldId="300"/>
            <ac:spMk id="2" creationId="{5CC81256-1875-43A6-8DFB-40C3A93B4030}"/>
          </ac:spMkLst>
        </pc:spChg>
        <pc:spChg chg="mod">
          <ac:chgData name="Ofer Sheinkin" userId="ab23e2f0b62f2578" providerId="LiveId" clId="{53F070F7-498B-45E0-B84D-B5BD91F1846C}" dt="2020-06-06T20:01:07.351" v="2063" actId="14100"/>
          <ac:spMkLst>
            <pc:docMk/>
            <pc:sldMk cId="1557531520" sldId="300"/>
            <ac:spMk id="3" creationId="{9A960951-1A60-4425-BC19-A54C0478EA43}"/>
          </ac:spMkLst>
        </pc:spChg>
        <pc:picChg chg="add del">
          <ac:chgData name="Ofer Sheinkin" userId="ab23e2f0b62f2578" providerId="LiveId" clId="{53F070F7-498B-45E0-B84D-B5BD91F1846C}" dt="2020-06-06T19:55:26.041" v="2018"/>
          <ac:picMkLst>
            <pc:docMk/>
            <pc:sldMk cId="1557531520" sldId="300"/>
            <ac:picMk id="4" creationId="{DE911857-961E-4103-A5E7-583FC03AEF31}"/>
          </ac:picMkLst>
        </pc:picChg>
        <pc:picChg chg="add del">
          <ac:chgData name="Ofer Sheinkin" userId="ab23e2f0b62f2578" providerId="LiveId" clId="{53F070F7-498B-45E0-B84D-B5BD91F1846C}" dt="2020-06-06T19:55:40.849" v="2020"/>
          <ac:picMkLst>
            <pc:docMk/>
            <pc:sldMk cId="1557531520" sldId="300"/>
            <ac:picMk id="5" creationId="{794860D7-61AE-4F82-BB56-8E67AC860C3A}"/>
          </ac:picMkLst>
        </pc:picChg>
        <pc:picChg chg="add mod modCrop">
          <ac:chgData name="Ofer Sheinkin" userId="ab23e2f0b62f2578" providerId="LiveId" clId="{53F070F7-498B-45E0-B84D-B5BD91F1846C}" dt="2020-06-06T20:05:54.425" v="2091" actId="1076"/>
          <ac:picMkLst>
            <pc:docMk/>
            <pc:sldMk cId="1557531520" sldId="300"/>
            <ac:picMk id="7" creationId="{CF6E3B8C-F742-4246-8D9D-083EA9BB2655}"/>
          </ac:picMkLst>
        </pc:picChg>
        <pc:picChg chg="add del mod">
          <ac:chgData name="Ofer Sheinkin" userId="ab23e2f0b62f2578" providerId="LiveId" clId="{53F070F7-498B-45E0-B84D-B5BD91F1846C}" dt="2020-06-06T20:03:02.868" v="2072" actId="478"/>
          <ac:picMkLst>
            <pc:docMk/>
            <pc:sldMk cId="1557531520" sldId="300"/>
            <ac:picMk id="2050" creationId="{0EC10950-A3C4-4B07-97B1-0FCC3A42CDBD}"/>
          </ac:picMkLst>
        </pc:picChg>
        <pc:picChg chg="add del mod">
          <ac:chgData name="Ofer Sheinkin" userId="ab23e2f0b62f2578" providerId="LiveId" clId="{53F070F7-498B-45E0-B84D-B5BD91F1846C}" dt="2020-06-06T20:03:09.487" v="2074" actId="478"/>
          <ac:picMkLst>
            <pc:docMk/>
            <pc:sldMk cId="1557531520" sldId="300"/>
            <ac:picMk id="2052" creationId="{25B6FD02-65B2-45B4-B12B-2924A84EED5C}"/>
          </ac:picMkLst>
        </pc:picChg>
        <pc:picChg chg="add del">
          <ac:chgData name="Ofer Sheinkin" userId="ab23e2f0b62f2578" providerId="LiveId" clId="{53F070F7-498B-45E0-B84D-B5BD91F1846C}" dt="2020-06-06T19:55:17.897" v="2016"/>
          <ac:picMkLst>
            <pc:docMk/>
            <pc:sldMk cId="1557531520" sldId="300"/>
            <ac:picMk id="2054" creationId="{C6A1590E-1CC5-404B-A5C2-B3333471DE1C}"/>
          </ac:picMkLst>
        </pc:picChg>
        <pc:picChg chg="add mod">
          <ac:chgData name="Ofer Sheinkin" userId="ab23e2f0b62f2578" providerId="LiveId" clId="{53F070F7-498B-45E0-B84D-B5BD91F1846C}" dt="2020-06-06T20:04:54.306" v="2085" actId="1076"/>
          <ac:picMkLst>
            <pc:docMk/>
            <pc:sldMk cId="1557531520" sldId="300"/>
            <ac:picMk id="2056" creationId="{87B4C936-0444-4970-AF42-F56251569CB2}"/>
          </ac:picMkLst>
        </pc:picChg>
        <pc:picChg chg="add mod">
          <ac:chgData name="Ofer Sheinkin" userId="ab23e2f0b62f2578" providerId="LiveId" clId="{53F070F7-498B-45E0-B84D-B5BD91F1846C}" dt="2020-06-06T20:05:14.610" v="2089" actId="1076"/>
          <ac:picMkLst>
            <pc:docMk/>
            <pc:sldMk cId="1557531520" sldId="300"/>
            <ac:picMk id="2058" creationId="{4F68360A-F18D-4215-BBC9-36B540105368}"/>
          </ac:picMkLst>
        </pc:picChg>
        <pc:picChg chg="add mod">
          <ac:chgData name="Ofer Sheinkin" userId="ab23e2f0b62f2578" providerId="LiveId" clId="{53F070F7-498B-45E0-B84D-B5BD91F1846C}" dt="2020-06-06T20:05:07.807" v="2087" actId="1076"/>
          <ac:picMkLst>
            <pc:docMk/>
            <pc:sldMk cId="1557531520" sldId="300"/>
            <ac:picMk id="2060" creationId="{7853636D-D50F-4A3A-B4B6-C466EA487411}"/>
          </ac:picMkLst>
        </pc:picChg>
        <pc:picChg chg="add mod">
          <ac:chgData name="Ofer Sheinkin" userId="ab23e2f0b62f2578" providerId="LiveId" clId="{53F070F7-498B-45E0-B84D-B5BD91F1846C}" dt="2020-06-06T20:05:12.243" v="2088" actId="1076"/>
          <ac:picMkLst>
            <pc:docMk/>
            <pc:sldMk cId="1557531520" sldId="300"/>
            <ac:picMk id="2062" creationId="{13AF1448-EDF8-41FF-ABE0-297C4B1B033F}"/>
          </ac:picMkLst>
        </pc:picChg>
      </pc:sldChg>
      <pc:sldChg chg="addSp delSp modSp new mod">
        <pc:chgData name="Ofer Sheinkin" userId="ab23e2f0b62f2578" providerId="LiveId" clId="{53F070F7-498B-45E0-B84D-B5BD91F1846C}" dt="2020-06-06T19:52:24.469" v="2014"/>
        <pc:sldMkLst>
          <pc:docMk/>
          <pc:sldMk cId="2210536036" sldId="301"/>
        </pc:sldMkLst>
        <pc:spChg chg="mod">
          <ac:chgData name="Ofer Sheinkin" userId="ab23e2f0b62f2578" providerId="LiveId" clId="{53F070F7-498B-45E0-B84D-B5BD91F1846C}" dt="2020-06-06T19:52:21.673" v="2013" actId="20577"/>
          <ac:spMkLst>
            <pc:docMk/>
            <pc:sldMk cId="2210536036" sldId="301"/>
            <ac:spMk id="2" creationId="{1AC1A2ED-1EC0-4AD9-BEB8-0EC5711D3366}"/>
          </ac:spMkLst>
        </pc:spChg>
        <pc:spChg chg="del">
          <ac:chgData name="Ofer Sheinkin" userId="ab23e2f0b62f2578" providerId="LiveId" clId="{53F070F7-498B-45E0-B84D-B5BD91F1846C}" dt="2020-06-06T19:52:24.469" v="2014"/>
          <ac:spMkLst>
            <pc:docMk/>
            <pc:sldMk cId="2210536036" sldId="301"/>
            <ac:spMk id="3" creationId="{1D0ED1C6-F603-496B-BC73-8E7778CF1C44}"/>
          </ac:spMkLst>
        </pc:spChg>
        <pc:picChg chg="add mod">
          <ac:chgData name="Ofer Sheinkin" userId="ab23e2f0b62f2578" providerId="LiveId" clId="{53F070F7-498B-45E0-B84D-B5BD91F1846C}" dt="2020-06-06T19:52:24.469" v="2014"/>
          <ac:picMkLst>
            <pc:docMk/>
            <pc:sldMk cId="2210536036" sldId="301"/>
            <ac:picMk id="3074" creationId="{6A9040BD-C2A1-4FFE-A67D-E561D2635E81}"/>
          </ac:picMkLst>
        </pc:picChg>
      </pc:sldChg>
      <pc:sldChg chg="addSp delSp new del">
        <pc:chgData name="Ofer Sheinkin" userId="ab23e2f0b62f2578" providerId="LiveId" clId="{53F070F7-498B-45E0-B84D-B5BD91F1846C}" dt="2020-06-06T20:05:28.130" v="2090" actId="47"/>
        <pc:sldMkLst>
          <pc:docMk/>
          <pc:sldMk cId="2499572191" sldId="302"/>
        </pc:sldMkLst>
        <pc:picChg chg="add del">
          <ac:chgData name="Ofer Sheinkin" userId="ab23e2f0b62f2578" providerId="LiveId" clId="{53F070F7-498B-45E0-B84D-B5BD91F1846C}" dt="2020-06-06T19:55:44.168" v="2023"/>
          <ac:picMkLst>
            <pc:docMk/>
            <pc:sldMk cId="2499572191" sldId="302"/>
            <ac:picMk id="4098" creationId="{0814136A-FCFF-40E1-9D6C-33C04DFCA7B9}"/>
          </ac:picMkLst>
        </pc:picChg>
      </pc:sldChg>
      <pc:sldChg chg="addSp modSp new mod">
        <pc:chgData name="Ofer Sheinkin" userId="ab23e2f0b62f2578" providerId="LiveId" clId="{53F070F7-498B-45E0-B84D-B5BD91F1846C}" dt="2020-06-06T20:12:57.715" v="2238" actId="20577"/>
        <pc:sldMkLst>
          <pc:docMk/>
          <pc:sldMk cId="3672230134" sldId="302"/>
        </pc:sldMkLst>
        <pc:spChg chg="mod">
          <ac:chgData name="Ofer Sheinkin" userId="ab23e2f0b62f2578" providerId="LiveId" clId="{53F070F7-498B-45E0-B84D-B5BD91F1846C}" dt="2020-06-06T20:06:46.576" v="2116" actId="20577"/>
          <ac:spMkLst>
            <pc:docMk/>
            <pc:sldMk cId="3672230134" sldId="302"/>
            <ac:spMk id="2" creationId="{8A7468B7-5C50-4EC7-BE22-1E1B5A7BEA7A}"/>
          </ac:spMkLst>
        </pc:spChg>
        <pc:spChg chg="mod">
          <ac:chgData name="Ofer Sheinkin" userId="ab23e2f0b62f2578" providerId="LiveId" clId="{53F070F7-498B-45E0-B84D-B5BD91F1846C}" dt="2020-06-06T20:12:57.715" v="2238" actId="20577"/>
          <ac:spMkLst>
            <pc:docMk/>
            <pc:sldMk cId="3672230134" sldId="302"/>
            <ac:spMk id="3" creationId="{E3875874-F0CB-44A2-BF15-1C72D9901F46}"/>
          </ac:spMkLst>
        </pc:spChg>
        <pc:picChg chg="add mod">
          <ac:chgData name="Ofer Sheinkin" userId="ab23e2f0b62f2578" providerId="LiveId" clId="{53F070F7-498B-45E0-B84D-B5BD91F1846C}" dt="2020-06-06T20:11:35.601" v="2119" actId="1076"/>
          <ac:picMkLst>
            <pc:docMk/>
            <pc:sldMk cId="3672230134" sldId="302"/>
            <ac:picMk id="4" creationId="{D8FEA14B-392F-4FF9-B106-40A083D61C3A}"/>
          </ac:picMkLst>
        </pc:picChg>
      </pc:sldChg>
      <pc:sldChg chg="addSp delSp modSp new mod">
        <pc:chgData name="Ofer Sheinkin" userId="ab23e2f0b62f2578" providerId="LiveId" clId="{53F070F7-498B-45E0-B84D-B5BD91F1846C}" dt="2020-06-06T20:21:17.762" v="2490" actId="20577"/>
        <pc:sldMkLst>
          <pc:docMk/>
          <pc:sldMk cId="3941339489" sldId="303"/>
        </pc:sldMkLst>
        <pc:spChg chg="mod">
          <ac:chgData name="Ofer Sheinkin" userId="ab23e2f0b62f2578" providerId="LiveId" clId="{53F070F7-498B-45E0-B84D-B5BD91F1846C}" dt="2020-06-06T20:20:04.974" v="2444"/>
          <ac:spMkLst>
            <pc:docMk/>
            <pc:sldMk cId="3941339489" sldId="303"/>
            <ac:spMk id="2" creationId="{E47664C0-F5FC-4309-8E5F-28B0A213525F}"/>
          </ac:spMkLst>
        </pc:spChg>
        <pc:spChg chg="mod">
          <ac:chgData name="Ofer Sheinkin" userId="ab23e2f0b62f2578" providerId="LiveId" clId="{53F070F7-498B-45E0-B84D-B5BD91F1846C}" dt="2020-06-06T20:21:17.762" v="2490" actId="20577"/>
          <ac:spMkLst>
            <pc:docMk/>
            <pc:sldMk cId="3941339489" sldId="303"/>
            <ac:spMk id="3" creationId="{36C33CCE-E62A-460E-9976-C2DF2F0D19BA}"/>
          </ac:spMkLst>
        </pc:spChg>
        <pc:spChg chg="add del mod">
          <ac:chgData name="Ofer Sheinkin" userId="ab23e2f0b62f2578" providerId="LiveId" clId="{53F070F7-498B-45E0-B84D-B5BD91F1846C}" dt="2020-06-06T20:20:04.974" v="2444"/>
          <ac:spMkLst>
            <pc:docMk/>
            <pc:sldMk cId="3941339489" sldId="303"/>
            <ac:spMk id="4" creationId="{E889F088-EE55-4C43-BA57-609BF6CDEA6A}"/>
          </ac:spMkLst>
        </pc:spChg>
        <pc:spChg chg="add del mod">
          <ac:chgData name="Ofer Sheinkin" userId="ab23e2f0b62f2578" providerId="LiveId" clId="{53F070F7-498B-45E0-B84D-B5BD91F1846C}" dt="2020-06-06T20:20:04.974" v="2444"/>
          <ac:spMkLst>
            <pc:docMk/>
            <pc:sldMk cId="3941339489" sldId="303"/>
            <ac:spMk id="5" creationId="{D62E32F4-3D6A-4D48-87BD-7FBB8BEE5120}"/>
          </ac:spMkLst>
        </pc:spChg>
      </pc:sldChg>
      <pc:sldChg chg="addSp delSp modSp new mod">
        <pc:chgData name="Ofer Sheinkin" userId="ab23e2f0b62f2578" providerId="LiveId" clId="{53F070F7-498B-45E0-B84D-B5BD91F1846C}" dt="2020-06-06T20:28:27.960" v="2655" actId="20577"/>
        <pc:sldMkLst>
          <pc:docMk/>
          <pc:sldMk cId="2901233549" sldId="304"/>
        </pc:sldMkLst>
        <pc:spChg chg="mod">
          <ac:chgData name="Ofer Sheinkin" userId="ab23e2f0b62f2578" providerId="LiveId" clId="{53F070F7-498B-45E0-B84D-B5BD91F1846C}" dt="2020-06-06T20:28:09.433" v="2624"/>
          <ac:spMkLst>
            <pc:docMk/>
            <pc:sldMk cId="2901233549" sldId="304"/>
            <ac:spMk id="2" creationId="{8C9AAAE5-97BD-4079-A46E-24AFE08EB59A}"/>
          </ac:spMkLst>
        </pc:spChg>
        <pc:spChg chg="mod">
          <ac:chgData name="Ofer Sheinkin" userId="ab23e2f0b62f2578" providerId="LiveId" clId="{53F070F7-498B-45E0-B84D-B5BD91F1846C}" dt="2020-06-06T20:28:27.960" v="2655" actId="20577"/>
          <ac:spMkLst>
            <pc:docMk/>
            <pc:sldMk cId="2901233549" sldId="304"/>
            <ac:spMk id="3" creationId="{8E540D4C-85B1-483E-BE1F-A3B125371D49}"/>
          </ac:spMkLst>
        </pc:spChg>
        <pc:spChg chg="add del mod">
          <ac:chgData name="Ofer Sheinkin" userId="ab23e2f0b62f2578" providerId="LiveId" clId="{53F070F7-498B-45E0-B84D-B5BD91F1846C}" dt="2020-06-06T20:28:09.433" v="2624"/>
          <ac:spMkLst>
            <pc:docMk/>
            <pc:sldMk cId="2901233549" sldId="304"/>
            <ac:spMk id="4" creationId="{9754910E-588C-4EF7-B81C-1B9E6C52ADB5}"/>
          </ac:spMkLst>
        </pc:spChg>
        <pc:spChg chg="add del mod">
          <ac:chgData name="Ofer Sheinkin" userId="ab23e2f0b62f2578" providerId="LiveId" clId="{53F070F7-498B-45E0-B84D-B5BD91F1846C}" dt="2020-06-06T20:28:09.433" v="2624"/>
          <ac:spMkLst>
            <pc:docMk/>
            <pc:sldMk cId="2901233549" sldId="304"/>
            <ac:spMk id="5" creationId="{16E73701-EDEF-48E8-B317-3AE566E837B5}"/>
          </ac:spMkLst>
        </pc:spChg>
        <pc:picChg chg="add mod">
          <ac:chgData name="Ofer Sheinkin" userId="ab23e2f0b62f2578" providerId="LiveId" clId="{53F070F7-498B-45E0-B84D-B5BD91F1846C}" dt="2020-06-06T20:27:50.292" v="2607" actId="1076"/>
          <ac:picMkLst>
            <pc:docMk/>
            <pc:sldMk cId="2901233549" sldId="304"/>
            <ac:picMk id="5122" creationId="{0E63B350-5601-4F8F-ACB1-A4C0453CF889}"/>
          </ac:picMkLst>
        </pc:picChg>
        <pc:picChg chg="add mod">
          <ac:chgData name="Ofer Sheinkin" userId="ab23e2f0b62f2578" providerId="LiveId" clId="{53F070F7-498B-45E0-B84D-B5BD91F1846C}" dt="2020-06-06T20:27:51.004" v="2608" actId="1076"/>
          <ac:picMkLst>
            <pc:docMk/>
            <pc:sldMk cId="2901233549" sldId="304"/>
            <ac:picMk id="5124" creationId="{7FEF8597-D3B7-44F9-BA50-7C5DA1094EA4}"/>
          </ac:picMkLst>
        </pc:picChg>
        <pc:picChg chg="add mod">
          <ac:chgData name="Ofer Sheinkin" userId="ab23e2f0b62f2578" providerId="LiveId" clId="{53F070F7-498B-45E0-B84D-B5BD91F1846C}" dt="2020-06-06T20:27:51.725" v="2609" actId="1076"/>
          <ac:picMkLst>
            <pc:docMk/>
            <pc:sldMk cId="2901233549" sldId="304"/>
            <ac:picMk id="5126" creationId="{BB1E3D23-825B-4E7A-8446-62B568770ED4}"/>
          </ac:picMkLst>
        </pc:picChg>
      </pc:sldChg>
      <pc:sldChg chg="addSp delSp modSp new mod">
        <pc:chgData name="Ofer Sheinkin" userId="ab23e2f0b62f2578" providerId="LiveId" clId="{53F070F7-498B-45E0-B84D-B5BD91F1846C}" dt="2020-06-06T20:32:41.344" v="2752" actId="20577"/>
        <pc:sldMkLst>
          <pc:docMk/>
          <pc:sldMk cId="1815453946" sldId="305"/>
        </pc:sldMkLst>
        <pc:spChg chg="mod">
          <ac:chgData name="Ofer Sheinkin" userId="ab23e2f0b62f2578" providerId="LiveId" clId="{53F070F7-498B-45E0-B84D-B5BD91F1846C}" dt="2020-06-06T20:31:45.141" v="2673"/>
          <ac:spMkLst>
            <pc:docMk/>
            <pc:sldMk cId="1815453946" sldId="305"/>
            <ac:spMk id="2" creationId="{D62EA923-CAB5-4E59-96D3-61DBE1574B6F}"/>
          </ac:spMkLst>
        </pc:spChg>
        <pc:spChg chg="add del mod">
          <ac:chgData name="Ofer Sheinkin" userId="ab23e2f0b62f2578" providerId="LiveId" clId="{53F070F7-498B-45E0-B84D-B5BD91F1846C}" dt="2020-06-06T20:32:41.344" v="2752" actId="20577"/>
          <ac:spMkLst>
            <pc:docMk/>
            <pc:sldMk cId="1815453946" sldId="305"/>
            <ac:spMk id="3" creationId="{65FD666D-583B-4980-BCBE-874D48430496}"/>
          </ac:spMkLst>
        </pc:spChg>
        <pc:spChg chg="add del mod">
          <ac:chgData name="Ofer Sheinkin" userId="ab23e2f0b62f2578" providerId="LiveId" clId="{53F070F7-498B-45E0-B84D-B5BD91F1846C}" dt="2020-06-06T20:31:45.141" v="2673"/>
          <ac:spMkLst>
            <pc:docMk/>
            <pc:sldMk cId="1815453946" sldId="305"/>
            <ac:spMk id="4" creationId="{FAD9EEDF-3CF3-4F68-B2E9-ECABC68DC388}"/>
          </ac:spMkLst>
        </pc:spChg>
        <pc:spChg chg="add del mod">
          <ac:chgData name="Ofer Sheinkin" userId="ab23e2f0b62f2578" providerId="LiveId" clId="{53F070F7-498B-45E0-B84D-B5BD91F1846C}" dt="2020-06-06T20:31:45.141" v="2673"/>
          <ac:spMkLst>
            <pc:docMk/>
            <pc:sldMk cId="1815453946" sldId="305"/>
            <ac:spMk id="5" creationId="{A4CE04D1-EDE1-433C-BB14-B7D4931692FB}"/>
          </ac:spMkLst>
        </pc:spChg>
        <pc:picChg chg="add del mod">
          <ac:chgData name="Ofer Sheinkin" userId="ab23e2f0b62f2578" providerId="LiveId" clId="{53F070F7-498B-45E0-B84D-B5BD91F1846C}" dt="2020-06-06T20:31:46.658" v="2675"/>
          <ac:picMkLst>
            <pc:docMk/>
            <pc:sldMk cId="1815453946" sldId="305"/>
            <ac:picMk id="6146" creationId="{8F6B6150-8458-497A-A598-8E8B823F2677}"/>
          </ac:picMkLst>
        </pc:picChg>
        <pc:picChg chg="add mod">
          <ac:chgData name="Ofer Sheinkin" userId="ab23e2f0b62f2578" providerId="LiveId" clId="{53F070F7-498B-45E0-B84D-B5BD91F1846C}" dt="2020-06-06T20:31:57.261" v="2677" actId="1076"/>
          <ac:picMkLst>
            <pc:docMk/>
            <pc:sldMk cId="1815453946" sldId="305"/>
            <ac:picMk id="6148" creationId="{C3F70759-8F7F-4A56-AE66-202E768742AD}"/>
          </ac:picMkLst>
        </pc:picChg>
      </pc:sldChg>
      <pc:sldChg chg="modSp new mod">
        <pc:chgData name="Ofer Sheinkin" userId="ab23e2f0b62f2578" providerId="LiveId" clId="{53F070F7-498B-45E0-B84D-B5BD91F1846C}" dt="2020-06-06T20:35:56.550" v="2986" actId="27636"/>
        <pc:sldMkLst>
          <pc:docMk/>
          <pc:sldMk cId="4136181123" sldId="306"/>
        </pc:sldMkLst>
        <pc:spChg chg="mod">
          <ac:chgData name="Ofer Sheinkin" userId="ab23e2f0b62f2578" providerId="LiveId" clId="{53F070F7-498B-45E0-B84D-B5BD91F1846C}" dt="2020-06-06T20:33:13.113" v="2767" actId="20577"/>
          <ac:spMkLst>
            <pc:docMk/>
            <pc:sldMk cId="4136181123" sldId="306"/>
            <ac:spMk id="2" creationId="{A185CF8B-4C0F-467F-A1FF-094E72D46FE2}"/>
          </ac:spMkLst>
        </pc:spChg>
        <pc:spChg chg="mod">
          <ac:chgData name="Ofer Sheinkin" userId="ab23e2f0b62f2578" providerId="LiveId" clId="{53F070F7-498B-45E0-B84D-B5BD91F1846C}" dt="2020-06-06T20:35:56.550" v="2986" actId="27636"/>
          <ac:spMkLst>
            <pc:docMk/>
            <pc:sldMk cId="4136181123" sldId="306"/>
            <ac:spMk id="3" creationId="{F7FFF7BF-FACD-45FC-B134-76C01FB70FA1}"/>
          </ac:spMkLst>
        </pc:spChg>
      </pc:sldChg>
      <pc:sldChg chg="addSp delSp modSp new mod">
        <pc:chgData name="Ofer Sheinkin" userId="ab23e2f0b62f2578" providerId="LiveId" clId="{53F070F7-498B-45E0-B84D-B5BD91F1846C}" dt="2020-06-06T20:52:50.185" v="3537" actId="20577"/>
        <pc:sldMkLst>
          <pc:docMk/>
          <pc:sldMk cId="4148077008" sldId="307"/>
        </pc:sldMkLst>
        <pc:spChg chg="mod">
          <ac:chgData name="Ofer Sheinkin" userId="ab23e2f0b62f2578" providerId="LiveId" clId="{53F070F7-498B-45E0-B84D-B5BD91F1846C}" dt="2020-06-06T20:40:18.030" v="3054"/>
          <ac:spMkLst>
            <pc:docMk/>
            <pc:sldMk cId="4148077008" sldId="307"/>
            <ac:spMk id="2" creationId="{092602C3-B186-48E5-95A5-8E9884DE576D}"/>
          </ac:spMkLst>
        </pc:spChg>
        <pc:spChg chg="mod">
          <ac:chgData name="Ofer Sheinkin" userId="ab23e2f0b62f2578" providerId="LiveId" clId="{53F070F7-498B-45E0-B84D-B5BD91F1846C}" dt="2020-06-06T20:52:50.185" v="3537" actId="20577"/>
          <ac:spMkLst>
            <pc:docMk/>
            <pc:sldMk cId="4148077008" sldId="307"/>
            <ac:spMk id="3" creationId="{8AF67D1E-CAE1-44A5-BBFC-8725860600F9}"/>
          </ac:spMkLst>
        </pc:spChg>
        <pc:spChg chg="add del mod">
          <ac:chgData name="Ofer Sheinkin" userId="ab23e2f0b62f2578" providerId="LiveId" clId="{53F070F7-498B-45E0-B84D-B5BD91F1846C}" dt="2020-06-06T20:40:18.030" v="3054"/>
          <ac:spMkLst>
            <pc:docMk/>
            <pc:sldMk cId="4148077008" sldId="307"/>
            <ac:spMk id="4" creationId="{0CD61106-31E6-47D9-978E-59DCC01E1208}"/>
          </ac:spMkLst>
        </pc:spChg>
        <pc:spChg chg="add del mod">
          <ac:chgData name="Ofer Sheinkin" userId="ab23e2f0b62f2578" providerId="LiveId" clId="{53F070F7-498B-45E0-B84D-B5BD91F1846C}" dt="2020-06-06T20:40:18.030" v="3054"/>
          <ac:spMkLst>
            <pc:docMk/>
            <pc:sldMk cId="4148077008" sldId="307"/>
            <ac:spMk id="5" creationId="{7B0D6ABA-FE27-4BA4-8A4D-7C90805A4573}"/>
          </ac:spMkLst>
        </pc:spChg>
        <pc:picChg chg="add mod">
          <ac:chgData name="Ofer Sheinkin" userId="ab23e2f0b62f2578" providerId="LiveId" clId="{53F070F7-498B-45E0-B84D-B5BD91F1846C}" dt="2020-06-06T20:41:40.373" v="3118" actId="14100"/>
          <ac:picMkLst>
            <pc:docMk/>
            <pc:sldMk cId="4148077008" sldId="307"/>
            <ac:picMk id="7170" creationId="{82D039E0-B346-4C90-9C0C-55AA567F59EF}"/>
          </ac:picMkLst>
        </pc:picChg>
      </pc:sldChg>
      <pc:sldChg chg="addSp modSp new mod">
        <pc:chgData name="Ofer Sheinkin" userId="ab23e2f0b62f2578" providerId="LiveId" clId="{53F070F7-498B-45E0-B84D-B5BD91F1846C}" dt="2020-06-06T20:49:11.374" v="3452" actId="113"/>
        <pc:sldMkLst>
          <pc:docMk/>
          <pc:sldMk cId="2441514791" sldId="308"/>
        </pc:sldMkLst>
        <pc:spChg chg="mod">
          <ac:chgData name="Ofer Sheinkin" userId="ab23e2f0b62f2578" providerId="LiveId" clId="{53F070F7-498B-45E0-B84D-B5BD91F1846C}" dt="2020-06-06T20:43:45.561" v="3241" actId="20577"/>
          <ac:spMkLst>
            <pc:docMk/>
            <pc:sldMk cId="2441514791" sldId="308"/>
            <ac:spMk id="2" creationId="{A226CAE1-9E60-4B83-B4A1-ADEDFFB7BE4F}"/>
          </ac:spMkLst>
        </pc:spChg>
        <pc:spChg chg="mod">
          <ac:chgData name="Ofer Sheinkin" userId="ab23e2f0b62f2578" providerId="LiveId" clId="{53F070F7-498B-45E0-B84D-B5BD91F1846C}" dt="2020-06-06T20:47:12.020" v="3382" actId="1076"/>
          <ac:spMkLst>
            <pc:docMk/>
            <pc:sldMk cId="2441514791" sldId="308"/>
            <ac:spMk id="3" creationId="{EA4C782A-4FEF-4C2B-B19D-09438AB0B281}"/>
          </ac:spMkLst>
        </pc:spChg>
        <pc:spChg chg="add mod">
          <ac:chgData name="Ofer Sheinkin" userId="ab23e2f0b62f2578" providerId="LiveId" clId="{53F070F7-498B-45E0-B84D-B5BD91F1846C}" dt="2020-06-06T20:49:11.374" v="3452" actId="113"/>
          <ac:spMkLst>
            <pc:docMk/>
            <pc:sldMk cId="2441514791" sldId="308"/>
            <ac:spMk id="5" creationId="{F07B41B6-3372-436A-B7E6-71F3266B2F36}"/>
          </ac:spMkLst>
        </pc:spChg>
        <pc:picChg chg="add mod">
          <ac:chgData name="Ofer Sheinkin" userId="ab23e2f0b62f2578" providerId="LiveId" clId="{53F070F7-498B-45E0-B84D-B5BD91F1846C}" dt="2020-06-06T20:49:07.955" v="3451" actId="1440"/>
          <ac:picMkLst>
            <pc:docMk/>
            <pc:sldMk cId="2441514791" sldId="308"/>
            <ac:picMk id="8194" creationId="{364BF918-83D1-4BE7-B1F4-6C61B64268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D2C5081-275B-4AC1-870D-2D65B385E25B}" type="datetimeFigureOut">
              <a:rPr lang="he-IL" smtClean="0"/>
              <a:t>י"ד/סיון/תש"ף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157B714-9D1C-42E5-B481-BCD6B97E8D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41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1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179B06DE-0A62-4779-86FB-D96FECD967B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04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9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1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1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6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7382" y="6413699"/>
            <a:ext cx="79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i="1" dirty="0"/>
              <a:t>All Rights Reserved</a:t>
            </a:r>
            <a:r>
              <a:rPr lang="en-US" sz="1400" b="1" i="1" baseline="0" dirty="0"/>
              <a:t> and Copyright © 2017-2020 by Sheinkin Consulting ltd.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75740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:User:Gribec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" TargetMode="External"/><Relationship Id="rId5" Type="http://schemas.openxmlformats.org/officeDocument/2006/relationships/hyperlink" Target="https://en.wikipedia.org/wiki/User:Moxfyre" TargetMode="External"/><Relationship Id="rId4" Type="http://schemas.openxmlformats.org/officeDocument/2006/relationships/hyperlink" Target="https://en.wikipedia.org/wiki/fr: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575926E8-625A-4037-927D-A63DA4E44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מבוא – שיעור ראשון</a:t>
            </a: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17709543-4B2C-4039-8831-B6942FCDC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תחזוקת </a:t>
            </a:r>
            <a:r>
              <a:rPr lang="en-US" dirty="0"/>
              <a:t>PC</a:t>
            </a:r>
            <a:endParaRPr lang="he-IL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DA8FA53-28A0-4C3D-9A4C-CC98AABB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71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>
            <a:extLst>
              <a:ext uri="{FF2B5EF4-FFF2-40B4-BE49-F238E27FC236}">
                <a16:creationId xmlns:a16="http://schemas.microsoft.com/office/drawing/2014/main" id="{4EC566A8-D653-4A1E-8F10-4BD67138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זיכרון שונות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8B23DDD-98F5-4A00-99D9-89B86CED0F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4545" r="5581" b="6054"/>
          <a:stretch/>
        </p:blipFill>
        <p:spPr bwMode="auto">
          <a:xfrm>
            <a:off x="3855720" y="1417638"/>
            <a:ext cx="4480560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949BFE7-839F-4606-A517-2733AE89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93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>
            <a:extLst>
              <a:ext uri="{FF2B5EF4-FFF2-40B4-BE49-F238E27FC236}">
                <a16:creationId xmlns:a16="http://schemas.microsoft.com/office/drawing/2014/main" id="{AA97FB49-A1E2-4EBB-A836-D701300C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זיכרון מטמון </a:t>
            </a:r>
            <a:r>
              <a:rPr lang="en-US" dirty="0"/>
              <a:t>Cache</a:t>
            </a:r>
            <a:endParaRPr lang="he-IL" dirty="0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8C54096C-4982-4088-BB3A-88B5223E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עיקרון המקומיות</a:t>
            </a:r>
          </a:p>
          <a:p>
            <a:r>
              <a:rPr lang="he-IL" dirty="0"/>
              <a:t>זיכרון מהיר קרוב למעבד</a:t>
            </a:r>
          </a:p>
          <a:p>
            <a:r>
              <a:rPr lang="he-IL" dirty="0"/>
              <a:t>3 רמות</a:t>
            </a:r>
          </a:p>
          <a:p>
            <a:pPr lvl="1"/>
            <a:r>
              <a:rPr lang="en-US" dirty="0"/>
              <a:t>L1</a:t>
            </a:r>
            <a:r>
              <a:rPr lang="he-IL" dirty="0"/>
              <a:t> בתוך ה- </a:t>
            </a:r>
            <a:r>
              <a:rPr lang="en-US" dirty="0"/>
              <a:t>Core</a:t>
            </a:r>
          </a:p>
          <a:p>
            <a:pPr lvl="1"/>
            <a:r>
              <a:rPr lang="en-US" dirty="0"/>
              <a:t>L2</a:t>
            </a:r>
            <a:r>
              <a:rPr lang="he-IL" dirty="0"/>
              <a:t> בתוך ה- </a:t>
            </a:r>
            <a:r>
              <a:rPr lang="en-US" dirty="0"/>
              <a:t>Core / Chip</a:t>
            </a:r>
          </a:p>
          <a:p>
            <a:pPr lvl="1"/>
            <a:r>
              <a:rPr lang="en-US" dirty="0"/>
              <a:t>L3</a:t>
            </a:r>
            <a:r>
              <a:rPr lang="he-IL" dirty="0"/>
              <a:t> בתוך ה- </a:t>
            </a:r>
            <a:r>
              <a:rPr lang="en-US" dirty="0"/>
              <a:t>Chip</a:t>
            </a:r>
            <a:endParaRPr lang="he-IL" dirty="0"/>
          </a:p>
          <a:p>
            <a:r>
              <a:rPr lang="he-IL" dirty="0"/>
              <a:t>איזון בין</a:t>
            </a:r>
          </a:p>
          <a:p>
            <a:pPr lvl="1"/>
            <a:r>
              <a:rPr lang="he-IL" dirty="0"/>
              <a:t>גודל</a:t>
            </a:r>
          </a:p>
          <a:p>
            <a:pPr lvl="1"/>
            <a:r>
              <a:rPr lang="he-IL" dirty="0"/>
              <a:t>מהירות</a:t>
            </a:r>
          </a:p>
        </p:txBody>
      </p:sp>
      <p:pic>
        <p:nvPicPr>
          <p:cNvPr id="13" name="Picture 2" descr="A series of rectangles of increasing proportions representing increasing memory from on-CPU registers and L1 cache through L2, L3, and main memory.">
            <a:extLst>
              <a:ext uri="{FF2B5EF4-FFF2-40B4-BE49-F238E27FC236}">
                <a16:creationId xmlns:a16="http://schemas.microsoft.com/office/drawing/2014/main" id="{84F2E057-BD97-42B6-A4A5-5860A7D8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00201"/>
            <a:ext cx="4004441" cy="3892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24A6185-B541-4DDD-AD14-A4935879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842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874A21-BB5A-494C-8862-6487D720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זיכרון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5D4409-BD86-4529-8C7D-8D0991D2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זיכרון קריאה בלבד</a:t>
            </a:r>
          </a:p>
          <a:p>
            <a:pPr lvl="1"/>
            <a:r>
              <a:rPr lang="en-US" dirty="0"/>
              <a:t>ROM</a:t>
            </a:r>
          </a:p>
          <a:p>
            <a:pPr lvl="1"/>
            <a:r>
              <a:rPr lang="en-US" dirty="0"/>
              <a:t>PROM</a:t>
            </a:r>
          </a:p>
          <a:p>
            <a:pPr lvl="1"/>
            <a:r>
              <a:rPr lang="en-US" dirty="0"/>
              <a:t>E-PROM</a:t>
            </a:r>
          </a:p>
          <a:p>
            <a:pPr lvl="1"/>
            <a:r>
              <a:rPr lang="en-US" dirty="0"/>
              <a:t>EE-PROM</a:t>
            </a:r>
          </a:p>
          <a:p>
            <a:r>
              <a:rPr lang="he-IL" dirty="0"/>
              <a:t>זיכרון קריאה כתיבה (גישה אקראית)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DRAM</a:t>
            </a:r>
          </a:p>
          <a:p>
            <a:pPr lvl="1"/>
            <a:r>
              <a:rPr lang="en-US" dirty="0"/>
              <a:t>FLASH</a:t>
            </a:r>
          </a:p>
          <a:p>
            <a:endParaRPr lang="he-IL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02A088AE-857D-4EDA-ACA1-E86AC7900785}"/>
              </a:ext>
            </a:extLst>
          </p:cNvPr>
          <p:cNvGrpSpPr/>
          <p:nvPr/>
        </p:nvGrpSpPr>
        <p:grpSpPr>
          <a:xfrm>
            <a:off x="302500" y="1323045"/>
            <a:ext cx="4784507" cy="3248955"/>
            <a:chOff x="302500" y="1323045"/>
            <a:chExt cx="4784507" cy="3248955"/>
          </a:xfrm>
          <a:scene3d>
            <a:camera prst="perspectiveRight"/>
            <a:lightRig rig="threePt" dir="t"/>
          </a:scene3d>
        </p:grpSpPr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861603C8-0CEC-4BDB-B7CA-F373D00D3469}"/>
                </a:ext>
              </a:extLst>
            </p:cNvPr>
            <p:cNvSpPr/>
            <p:nvPr/>
          </p:nvSpPr>
          <p:spPr>
            <a:xfrm>
              <a:off x="302500" y="1323045"/>
              <a:ext cx="4784507" cy="324895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ACFD7762-CFAE-401B-A01B-65F037B22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069" y="1600201"/>
              <a:ext cx="2828120" cy="7103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5C551F4-B593-4BFB-BBB6-A049415A4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069" y="2567330"/>
              <a:ext cx="2518795" cy="7183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E636D157-E0A7-418D-9BBF-FE3AEFED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69" y="3542440"/>
              <a:ext cx="1546628" cy="5986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E83A96F-3255-4D22-9ECE-804A8C158869}"/>
                </a:ext>
              </a:extLst>
            </p:cNvPr>
            <p:cNvSpPr txBox="1"/>
            <p:nvPr/>
          </p:nvSpPr>
          <p:spPr>
            <a:xfrm>
              <a:off x="3082200" y="1632225"/>
              <a:ext cx="2004807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he-IL" b="1" dirty="0"/>
                <a:t>דורת שונים של כרטיסי זיכרון</a:t>
              </a:r>
            </a:p>
          </p:txBody>
        </p:sp>
      </p:grp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A7AD1193-3EE1-41F5-B4D0-E621A2DF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050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6A519A-221C-43FD-9CF7-7E2579A5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זיכרון </a:t>
            </a:r>
            <a:r>
              <a:rPr lang="en-US" dirty="0"/>
              <a:t>Random Access Memory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43562E-DF9B-4EE8-8D16-DCC48210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RAM</a:t>
            </a:r>
            <a:endParaRPr lang="he-IL" dirty="0"/>
          </a:p>
          <a:p>
            <a:pPr lvl="1"/>
            <a:r>
              <a:rPr lang="he-IL" dirty="0"/>
              <a:t>שומר זיכרון כל עוד המתח מחובר</a:t>
            </a:r>
          </a:p>
          <a:p>
            <a:r>
              <a:rPr lang="en-US" dirty="0"/>
              <a:t>Dynamic RAM</a:t>
            </a:r>
            <a:endParaRPr lang="he-IL" dirty="0"/>
          </a:p>
          <a:p>
            <a:pPr lvl="1"/>
            <a:r>
              <a:rPr lang="he-IL" dirty="0"/>
              <a:t>מחייב ריענון תקופתי של הזיכרון</a:t>
            </a:r>
          </a:p>
          <a:p>
            <a:r>
              <a:rPr lang="en-US" dirty="0"/>
              <a:t>Flash</a:t>
            </a:r>
            <a:endParaRPr lang="he-IL" dirty="0"/>
          </a:p>
          <a:p>
            <a:pPr lvl="1"/>
            <a:r>
              <a:rPr lang="he-IL" dirty="0"/>
              <a:t>שומר זיכרון לאורך זמן גם ללא מתח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5280273-6DD1-46DF-BC13-74726B60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E2C60D-AC3F-40B3-AE1F-5DEE243E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זיכרון </a:t>
            </a:r>
            <a:r>
              <a:rPr lang="en-US" dirty="0"/>
              <a:t>FLASH</a:t>
            </a:r>
            <a:endParaRPr lang="he-IL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9E40821-81FF-4958-932A-8B8BA2039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3"/>
          <a:stretch/>
        </p:blipFill>
        <p:spPr bwMode="auto">
          <a:xfrm>
            <a:off x="2392492" y="1417638"/>
            <a:ext cx="7407016" cy="43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33F2EF3-E042-48D2-B942-8B3CCF69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864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79DC2E-EF5A-43D5-AF76-D4C39B5D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B7F8F2-E023-4C41-BCFD-D363534B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Input / Output Subroutines</a:t>
            </a:r>
            <a:endParaRPr lang="he-IL" dirty="0"/>
          </a:p>
          <a:p>
            <a:r>
              <a:rPr lang="he-IL" dirty="0"/>
              <a:t>זיכרון קריאה בלבד המותקן בלוח האם</a:t>
            </a:r>
          </a:p>
          <a:p>
            <a:r>
              <a:rPr lang="he-IL" dirty="0"/>
              <a:t>מופעל אוטומטית בעליית המערכת</a:t>
            </a:r>
          </a:p>
          <a:p>
            <a:r>
              <a:rPr lang="he-IL" dirty="0"/>
              <a:t>ה-</a:t>
            </a:r>
            <a:r>
              <a:rPr lang="en-US" dirty="0"/>
              <a:t>BIOS</a:t>
            </a:r>
            <a:r>
              <a:rPr lang="he-IL" dirty="0"/>
              <a:t> מבצע</a:t>
            </a:r>
          </a:p>
          <a:p>
            <a:pPr lvl="1"/>
            <a:r>
              <a:rPr lang="he-IL" dirty="0"/>
              <a:t>בדיקת תקינות המערכת</a:t>
            </a:r>
          </a:p>
          <a:p>
            <a:pPr lvl="1"/>
            <a:r>
              <a:rPr lang="he-IL" dirty="0"/>
              <a:t>ממשק תכנותי לגישה לחומרה</a:t>
            </a:r>
          </a:p>
          <a:p>
            <a:pPr lvl="1"/>
            <a:r>
              <a:rPr lang="he-IL" dirty="0"/>
              <a:t>טעינת מערכת ההפעלה מהדיסק</a:t>
            </a:r>
          </a:p>
          <a:p>
            <a:pPr lv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4A568D8-0B16-4366-92AF-FAB049DB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558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2D933B-B0D4-4D60-9EB3-0A9DCC8C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זיכרון וירטואלי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13342370-C7D6-4B30-9C57-791F5C945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39" y="1600200"/>
            <a:ext cx="7215922" cy="4525963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4881FB5-8BD7-4F72-97C4-AE1BB0CD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59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B5237C-F08B-4E5C-AC7F-2D251BD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ניהול זיכרון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4C1C42-EE79-4801-8248-E5802F51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Virtual Memory</a:t>
            </a:r>
          </a:p>
          <a:p>
            <a:pPr lvl="0"/>
            <a:r>
              <a:rPr lang="en-US" dirty="0"/>
              <a:t>Segmentation</a:t>
            </a:r>
          </a:p>
          <a:p>
            <a:pPr lvl="0"/>
            <a:r>
              <a:rPr lang="en-US" dirty="0"/>
              <a:t>Paging</a:t>
            </a:r>
          </a:p>
          <a:p>
            <a:pPr lvl="0"/>
            <a:r>
              <a:rPr lang="en-US" dirty="0"/>
              <a:t>Swapping</a:t>
            </a:r>
          </a:p>
          <a:p>
            <a:pPr lvl="0"/>
            <a:r>
              <a:rPr lang="en-US" dirty="0"/>
              <a:t>Kernel Memory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FD7D41-2103-4B7E-97BD-D23ABE37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BA7A-35D5-4CF9-B2D1-5B5E7D179D5F}" type="slidenum">
              <a:rPr lang="he-IL" smtClean="0"/>
              <a:t>17</a:t>
            </a:fld>
            <a:endParaRPr lang="he-IL"/>
          </a:p>
        </p:txBody>
      </p:sp>
      <p:pic>
        <p:nvPicPr>
          <p:cNvPr id="1026" name="Picture 2" descr="Demand Paging">
            <a:extLst>
              <a:ext uri="{FF2B5EF4-FFF2-40B4-BE49-F238E27FC236}">
                <a16:creationId xmlns:a16="http://schemas.microsoft.com/office/drawing/2014/main" id="{F67DBD6B-61C3-4B2D-952B-7372F7B9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05" y="1600201"/>
            <a:ext cx="52387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D44980-21C8-4E2D-9CEA-CBB1E7DC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זיכרון וירטואלי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0C3B3F4-A613-4569-AD23-A6A7D249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BA7A-35D5-4CF9-B2D1-5B5E7D179D5F}" type="slidenum">
              <a:rPr lang="he-IL" smtClean="0"/>
              <a:t>18</a:t>
            </a:fld>
            <a:endParaRPr lang="he-IL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40DA4362-B1C2-4375-931B-18E357C1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65724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זיכרון וירטואלי </a:t>
            </a:r>
          </a:p>
          <a:p>
            <a:pPr lvl="1"/>
            <a:r>
              <a:rPr lang="he-IL" dirty="0"/>
              <a:t>מרחב זיכרון לכאורה, נפרד לכל תהליך</a:t>
            </a:r>
            <a:br>
              <a:rPr lang="en-US" dirty="0"/>
            </a:br>
            <a:r>
              <a:rPr lang="he-IL" dirty="0"/>
              <a:t>(</a:t>
            </a:r>
            <a:r>
              <a:rPr lang="en-US" dirty="0"/>
              <a:t>Process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מחולק לדפים</a:t>
            </a:r>
          </a:p>
          <a:p>
            <a:r>
              <a:rPr lang="he-IL" dirty="0"/>
              <a:t>זיכרון פיזי </a:t>
            </a:r>
          </a:p>
          <a:p>
            <a:pPr lvl="1"/>
            <a:r>
              <a:rPr lang="he-IL" dirty="0"/>
              <a:t>מרחב ה- </a:t>
            </a:r>
            <a:r>
              <a:rPr lang="en-US" dirty="0"/>
              <a:t>RAM</a:t>
            </a:r>
            <a:r>
              <a:rPr lang="he-IL" dirty="0"/>
              <a:t> במחשב</a:t>
            </a:r>
          </a:p>
          <a:p>
            <a:r>
              <a:rPr lang="he-IL" dirty="0"/>
              <a:t>מיפוי זיכרון וירטואלי</a:t>
            </a:r>
          </a:p>
          <a:p>
            <a:pPr lvl="1"/>
            <a:r>
              <a:rPr lang="he-IL" dirty="0"/>
              <a:t>דפים בזיכרון פיזי</a:t>
            </a:r>
          </a:p>
          <a:p>
            <a:pPr lvl="1"/>
            <a:r>
              <a:rPr lang="he-IL" dirty="0"/>
              <a:t>דפים בדיסק</a:t>
            </a:r>
          </a:p>
          <a:p>
            <a:pPr lvl="1"/>
            <a:r>
              <a:rPr lang="he-IL" dirty="0"/>
              <a:t>דפים שאינם קיימים</a:t>
            </a:r>
          </a:p>
        </p:txBody>
      </p:sp>
      <p:pic>
        <p:nvPicPr>
          <p:cNvPr id="7" name="Picture 2" descr="Image result for virtual memory">
            <a:extLst>
              <a:ext uri="{FF2B5EF4-FFF2-40B4-BE49-F238E27FC236}">
                <a16:creationId xmlns:a16="http://schemas.microsoft.com/office/drawing/2014/main" id="{49B5B022-423D-4C28-BD1D-76B5997A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935" y="1981994"/>
            <a:ext cx="23812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90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wo plated hard disk">
            <a:extLst>
              <a:ext uri="{FF2B5EF4-FFF2-40B4-BE49-F238E27FC236}">
                <a16:creationId xmlns:a16="http://schemas.microsoft.com/office/drawing/2014/main" id="{8BC7FB16-0FDE-4322-B242-4755F243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80314"/>
            <a:ext cx="4566557" cy="314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952223C-3276-42F3-B65A-2A5762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כונני דיסק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ABC5CA-8F21-4AE5-A99A-A0E2EDA9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דיסק קשיח</a:t>
            </a:r>
          </a:p>
          <a:p>
            <a:pPr lvl="1"/>
            <a:r>
              <a:rPr lang="he-IL" dirty="0"/>
              <a:t>מגנטי</a:t>
            </a:r>
          </a:p>
          <a:p>
            <a:pPr lvl="1"/>
            <a:r>
              <a:rPr lang="en-US" dirty="0"/>
              <a:t>Solid State Disk</a:t>
            </a:r>
          </a:p>
          <a:p>
            <a:r>
              <a:rPr lang="he-IL" dirty="0"/>
              <a:t>דיסק אופטי</a:t>
            </a:r>
          </a:p>
          <a:p>
            <a:pPr lvl="1"/>
            <a:r>
              <a:rPr lang="en-US" dirty="0"/>
              <a:t>CD</a:t>
            </a:r>
          </a:p>
          <a:p>
            <a:pPr lvl="1"/>
            <a:r>
              <a:rPr lang="en-US" dirty="0"/>
              <a:t>DVD</a:t>
            </a:r>
          </a:p>
          <a:p>
            <a:r>
              <a:rPr lang="he-IL" dirty="0"/>
              <a:t>דיסק רשת</a:t>
            </a:r>
          </a:p>
          <a:p>
            <a:pPr lvl="1"/>
            <a:r>
              <a:rPr lang="en-US" dirty="0"/>
              <a:t>NAS</a:t>
            </a:r>
          </a:p>
          <a:p>
            <a:pPr lvl="1"/>
            <a:r>
              <a:rPr lang="en-US" dirty="0"/>
              <a:t>SAN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80B5B80-E57B-4312-AA9F-FFEF7722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000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08CBF6-4789-4316-B085-97E0D028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מבוא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2E593D-92D6-40F5-B178-42F36171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סקירה קצרה של מאפייני החומרה במחשבי האישי</a:t>
            </a:r>
          </a:p>
          <a:p>
            <a:r>
              <a:rPr lang="he-IL" dirty="0"/>
              <a:t>שימוש בתוכנות לבדיקת מאפייני החומרה במחשב קיים.</a:t>
            </a:r>
          </a:p>
          <a:p>
            <a:r>
              <a:rPr lang="he-IL" dirty="0"/>
              <a:t>סיווג הסיבות לצורך בתחזוקת מחשבים אישיים.</a:t>
            </a:r>
          </a:p>
          <a:p>
            <a:r>
              <a:rPr lang="he-IL" dirty="0"/>
              <a:t>איתור מקורות מידע לנושאי תחזוקת מחשבים אישיים</a:t>
            </a:r>
          </a:p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CD89AF-0391-4CB7-B6C9-39543D80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779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BAA6BE-4C8D-47F1-91A0-11CE16CB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דיסק קשיח מגנטי</a:t>
            </a:r>
          </a:p>
        </p:txBody>
      </p:sp>
      <p:pic>
        <p:nvPicPr>
          <p:cNvPr id="5122" name="Picture 2" descr="Hard disk drive (HDD).  ">
            <a:extLst>
              <a:ext uri="{FF2B5EF4-FFF2-40B4-BE49-F238E27FC236}">
                <a16:creationId xmlns:a16="http://schemas.microsoft.com/office/drawing/2014/main" id="{2E90607E-E67F-4569-A323-08CD17151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51" y="1417638"/>
            <a:ext cx="6296298" cy="43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69DDEAA1-A59B-4A79-8ED3-00C8B822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68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59E52A-A46E-47B3-AB97-209E536F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קואורדינטות גלילית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A3F3839-594F-46BB-8929-C4A46F6E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קואורדינטות</a:t>
            </a:r>
          </a:p>
          <a:p>
            <a:pPr lvl="1"/>
            <a:r>
              <a:rPr lang="en-US" dirty="0"/>
              <a:t>Ro</a:t>
            </a:r>
            <a:r>
              <a:rPr lang="he-IL" dirty="0"/>
              <a:t> – רדיוס מהמרכז</a:t>
            </a:r>
          </a:p>
          <a:p>
            <a:pPr lvl="1"/>
            <a:r>
              <a:rPr lang="en-US" dirty="0" err="1"/>
              <a:t>Teta</a:t>
            </a:r>
            <a:r>
              <a:rPr lang="he-IL" dirty="0"/>
              <a:t> – זווית מקו התחלה</a:t>
            </a:r>
          </a:p>
          <a:p>
            <a:pPr lvl="1"/>
            <a:r>
              <a:rPr lang="en-US" dirty="0"/>
              <a:t>Z</a:t>
            </a:r>
            <a:r>
              <a:rPr lang="he-IL" dirty="0"/>
              <a:t> – גובה</a:t>
            </a:r>
          </a:p>
          <a:p>
            <a:r>
              <a:rPr lang="he-IL" dirty="0"/>
              <a:t>בדיסק קשיח</a:t>
            </a:r>
          </a:p>
          <a:p>
            <a:pPr lvl="1"/>
            <a:r>
              <a:rPr lang="en-US" dirty="0"/>
              <a:t>Track / Cylinder</a:t>
            </a:r>
            <a:endParaRPr lang="he-IL" dirty="0"/>
          </a:p>
          <a:p>
            <a:pPr lvl="1"/>
            <a:r>
              <a:rPr lang="en-US" dirty="0"/>
              <a:t>Sector</a:t>
            </a:r>
          </a:p>
          <a:p>
            <a:pPr lvl="1"/>
            <a:r>
              <a:rPr lang="en-US" dirty="0"/>
              <a:t>Head</a:t>
            </a:r>
            <a:endParaRPr lang="he-IL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1DA64CD-6F8B-4183-93CC-691D9F48C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467667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2F3F6E1-16A5-4D53-A251-1A18A68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69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B7A851-1725-4161-A546-7D8FC850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רכיבי בקרה בלוח האם - </a:t>
            </a:r>
            <a:r>
              <a:rPr lang="en-US" dirty="0"/>
              <a:t>Chipset</a:t>
            </a:r>
            <a:endParaRPr lang="he-IL" dirty="0"/>
          </a:p>
        </p:txBody>
      </p:sp>
      <p:pic>
        <p:nvPicPr>
          <p:cNvPr id="1028" name="Picture 4" descr="Motherboard with the most important parts labeled (With images ...">
            <a:extLst>
              <a:ext uri="{FF2B5EF4-FFF2-40B4-BE49-F238E27FC236}">
                <a16:creationId xmlns:a16="http://schemas.microsoft.com/office/drawing/2014/main" id="{7878E267-A7CF-4801-A3FD-1D35C6DC1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10" y="1417638"/>
            <a:ext cx="7598979" cy="471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6105964D-B03A-4F03-A641-86D4F82D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4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7EEF73-08EA-4DDC-B591-1C8CFE3D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Chipset</a:t>
            </a: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A03521-AD06-45BD-ABEC-C347F9EC8F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41060"/>
            <a:ext cx="3131426" cy="48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237C3434-929B-4957-B098-713E7050C69F}"/>
              </a:ext>
            </a:extLst>
          </p:cNvPr>
          <p:cNvSpPr/>
          <p:nvPr/>
        </p:nvSpPr>
        <p:spPr>
          <a:xfrm>
            <a:off x="609600" y="581723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4595D"/>
                </a:solidFill>
                <a:latin typeface="Arial" panose="020B0604020202020204" pitchFamily="34" charset="0"/>
              </a:rPr>
              <a:t>Original: </a:t>
            </a:r>
            <a:r>
              <a:rPr lang="en-US" sz="1000" dirty="0" err="1">
                <a:solidFill>
                  <a:srgbClr val="0B0080"/>
                </a:solidFill>
                <a:latin typeface="Arial" panose="020B0604020202020204" pitchFamily="34" charset="0"/>
                <a:hlinkClick r:id="rId3" tooltip="w:fr:User:Gribeco"/>
              </a:rPr>
              <a:t>Gribeco</a:t>
            </a:r>
            <a:r>
              <a:rPr lang="en-US" sz="1000" dirty="0">
                <a:solidFill>
                  <a:srgbClr val="54595D"/>
                </a:solidFill>
                <a:latin typeface="Arial" panose="020B0604020202020204" pitchFamily="34" charset="0"/>
              </a:rPr>
              <a:t> at </a:t>
            </a:r>
            <a:r>
              <a:rPr lang="en-US" sz="1000" dirty="0">
                <a:solidFill>
                  <a:srgbClr val="0B0080"/>
                </a:solidFill>
                <a:latin typeface="Arial" panose="020B0604020202020204" pitchFamily="34" charset="0"/>
                <a:hlinkClick r:id="rId4" tooltip="w:fr:"/>
              </a:rPr>
              <a:t>French Wikipedia</a:t>
            </a:r>
            <a:r>
              <a:rPr lang="en-US" sz="1000" dirty="0">
                <a:solidFill>
                  <a:srgbClr val="54595D"/>
                </a:solidFill>
                <a:latin typeface="Arial" panose="020B0604020202020204" pitchFamily="34" charset="0"/>
              </a:rPr>
              <a:t> </a:t>
            </a:r>
            <a:r>
              <a:rPr lang="en-US" sz="1000" b="1" dirty="0">
                <a:solidFill>
                  <a:srgbClr val="54595D"/>
                </a:solidFill>
                <a:latin typeface="Arial" panose="020B0604020202020204" pitchFamily="34" charset="0"/>
              </a:rPr>
              <a:t>Derivative work: </a:t>
            </a:r>
            <a:r>
              <a:rPr lang="en-US" sz="700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wikipedia:User:Moxfyre"/>
              </a:rPr>
              <a:t>Moxfyre</a:t>
            </a:r>
            <a:r>
              <a:rPr lang="en-US" sz="1000" dirty="0">
                <a:solidFill>
                  <a:srgbClr val="54595D"/>
                </a:solidFill>
                <a:latin typeface="Arial" panose="020B0604020202020204" pitchFamily="34" charset="0"/>
              </a:rPr>
              <a:t> at </a:t>
            </a:r>
            <a:r>
              <a:rPr lang="en-US" sz="1000" dirty="0">
                <a:solidFill>
                  <a:srgbClr val="0B0080"/>
                </a:solidFill>
                <a:latin typeface="Arial" panose="020B0604020202020204" pitchFamily="34" charset="0"/>
                <a:hlinkClick r:id="rId6" tooltip="wikipedia:"/>
              </a:rPr>
              <a:t>English Wikipedia</a:t>
            </a:r>
            <a:r>
              <a:rPr lang="en-US" sz="1000" dirty="0">
                <a:solidFill>
                  <a:srgbClr val="54595D"/>
                </a:solidFill>
                <a:latin typeface="Arial" panose="020B0604020202020204" pitchFamily="34" charset="0"/>
              </a:rPr>
              <a:t> </a:t>
            </a:r>
            <a:endParaRPr lang="he-IL" sz="1000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F21DB34-1C51-4708-996D-F5DDEE5D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95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7F5CC5-00A0-4667-BD66-E2F2E798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לרכיבי </a:t>
            </a:r>
            <a:r>
              <a:rPr lang="en-US" dirty="0"/>
              <a:t>Motherboard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FEAB1E-A39C-453F-9708-3AEB2D51DF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482" y="1600200"/>
            <a:ext cx="569303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7DD5128-2FDC-4725-BC2F-44F17CE4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52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7664C0-F5FC-4309-8E5F-28B0A213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אפשרויות הרחבה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C33CCE-E62A-460E-9976-C2DF2F0D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PCIe BUS</a:t>
            </a:r>
            <a:r>
              <a:rPr lang="he-IL" dirty="0"/>
              <a:t> (</a:t>
            </a:r>
            <a:r>
              <a:rPr lang="en-US" dirty="0"/>
              <a:t>Peripheral Component Interconnect Express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חיבור/ים טורי/ים</a:t>
            </a:r>
          </a:p>
          <a:p>
            <a:r>
              <a:rPr lang="he-IL" dirty="0"/>
              <a:t>1, 4, 8, 16 (ובעתיד 32) ערוצים של קצת מתחת ל-</a:t>
            </a:r>
            <a:r>
              <a:rPr lang="en-US" dirty="0"/>
              <a:t>1GB</a:t>
            </a:r>
            <a:r>
              <a:rPr lang="he-IL" dirty="0"/>
              <a:t> לשנייה</a:t>
            </a:r>
          </a:p>
          <a:p>
            <a:pPr lvl="1"/>
            <a:r>
              <a:rPr lang="he-IL" dirty="0"/>
              <a:t>בפועל 985 מגה בייט לשנייה לכל ערוץ</a:t>
            </a:r>
          </a:p>
          <a:p>
            <a:r>
              <a:rPr lang="he-IL" dirty="0"/>
              <a:t>בדרך כלל עד ערוץ אחד של </a:t>
            </a:r>
            <a:r>
              <a:rPr lang="en-US" dirty="0"/>
              <a:t>x16</a:t>
            </a:r>
            <a:r>
              <a:rPr lang="he-IL" dirty="0"/>
              <a:t> במחשב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793939-1164-456C-9E14-EB8CF138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339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C45569-34E4-4E6D-8F0A-5C79EED5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כרטיסי הרחבה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2C2DEA-F21E-4B44-A69D-D2E6F6F1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מובנים בלוח האם</a:t>
            </a:r>
          </a:p>
          <a:p>
            <a:r>
              <a:rPr lang="he-IL" dirty="0"/>
              <a:t>בכרטיסים נפרדים</a:t>
            </a:r>
          </a:p>
          <a:p>
            <a:r>
              <a:rPr lang="he-IL" dirty="0"/>
              <a:t>מחוברים חיצונית למחשב (</a:t>
            </a:r>
            <a:r>
              <a:rPr lang="en-US" dirty="0"/>
              <a:t>USB</a:t>
            </a:r>
            <a:r>
              <a:rPr lang="he-IL" dirty="0"/>
              <a:t>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77E080C-2DA3-4A0C-829A-5F3D42CB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71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7468B7-5C50-4EC7-BE22-1E1B5A7B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כרטיסי הרחבה - תצוגה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875874-F0CB-44A2-BF15-1C72D990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מעבד גרפי </a:t>
            </a:r>
            <a:r>
              <a:rPr lang="en-US" dirty="0"/>
              <a:t>GPU</a:t>
            </a:r>
            <a:r>
              <a:rPr lang="he-IL" dirty="0"/>
              <a:t> חזק</a:t>
            </a:r>
          </a:p>
          <a:p>
            <a:r>
              <a:rPr lang="he-IL" dirty="0"/>
              <a:t>זיכרון מקומי על הכרטיס</a:t>
            </a:r>
          </a:p>
          <a:p>
            <a:r>
              <a:rPr lang="he-IL" dirty="0"/>
              <a:t>יכולת עיבוד תמונה / וידאו / משחק בזמן אמת</a:t>
            </a:r>
          </a:p>
          <a:p>
            <a:r>
              <a:rPr lang="he-IL" dirty="0"/>
              <a:t>מחייב רוחב פס גדול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8FEA14B-392F-4FF9-B106-40A083D6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1831658" cy="1074420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8FC29DB-624F-490B-9408-65542EF7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23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9AAAE5-97BD-4079-A46E-24AFE08E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כרטיסי הרחבה - רשת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540D4C-85B1-483E-BE1F-A3B12537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חיבור רשת</a:t>
            </a:r>
          </a:p>
          <a:p>
            <a:pPr lvl="1"/>
            <a:r>
              <a:rPr lang="he-IL" dirty="0"/>
              <a:t>קווי</a:t>
            </a:r>
          </a:p>
          <a:p>
            <a:pPr lvl="2"/>
            <a:r>
              <a:rPr lang="he-IL" dirty="0"/>
              <a:t>נחושת חיבור </a:t>
            </a:r>
            <a:r>
              <a:rPr lang="en-US" dirty="0"/>
              <a:t>RJ-45</a:t>
            </a:r>
            <a:endParaRPr lang="he-IL" dirty="0"/>
          </a:p>
          <a:p>
            <a:pPr lvl="2"/>
            <a:r>
              <a:rPr lang="he-IL" dirty="0"/>
              <a:t>אופטי</a:t>
            </a:r>
          </a:p>
          <a:p>
            <a:pPr lvl="1"/>
            <a:r>
              <a:rPr lang="he-IL" dirty="0"/>
              <a:t>אלחוטי</a:t>
            </a:r>
          </a:p>
          <a:p>
            <a:pPr lvl="1"/>
            <a:r>
              <a:rPr lang="he-IL" dirty="0"/>
              <a:t>מספר ערוצי תקשורת במקביל</a:t>
            </a:r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5122" name="Picture 2" descr="TP-Link TG-3468 PCI-Express Network Adapter (with Normal and Low Profile Bracket)">
            <a:extLst>
              <a:ext uri="{FF2B5EF4-FFF2-40B4-BE49-F238E27FC236}">
                <a16:creationId xmlns:a16="http://schemas.microsoft.com/office/drawing/2014/main" id="{0E63B350-5601-4F8F-ACB1-A4C0453C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600201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etwork Adapter Driver for Windows 7 Free Download and Install ...">
            <a:extLst>
              <a:ext uri="{FF2B5EF4-FFF2-40B4-BE49-F238E27FC236}">
                <a16:creationId xmlns:a16="http://schemas.microsoft.com/office/drawing/2014/main" id="{7FEF8597-D3B7-44F9-BA50-7C5DA109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28515"/>
            <a:ext cx="1571625" cy="104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enovo 7ZT7A00545 Thinksystem - Network Adapter - Lan-On ...">
            <a:extLst>
              <a:ext uri="{FF2B5EF4-FFF2-40B4-BE49-F238E27FC236}">
                <a16:creationId xmlns:a16="http://schemas.microsoft.com/office/drawing/2014/main" id="{BB1E3D23-825B-4E7A-8446-62B56877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03600"/>
            <a:ext cx="12334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E39669-38B8-442A-A2DC-D52BC1E2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233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EA923-CAB5-4E59-96D3-61DBE157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בקרי דיסק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FD666D-583B-4980-BCBE-874D4843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חיבור דיסקים פנימיים</a:t>
            </a:r>
          </a:p>
          <a:p>
            <a:r>
              <a:rPr lang="he-IL" dirty="0"/>
              <a:t>חיבור דיסקים חיצוניים</a:t>
            </a:r>
          </a:p>
          <a:p>
            <a:r>
              <a:rPr lang="he-IL" dirty="0"/>
              <a:t>מערך דיסקים (</a:t>
            </a:r>
            <a:r>
              <a:rPr lang="en-US" dirty="0"/>
              <a:t>RAID</a:t>
            </a:r>
            <a:r>
              <a:rPr lang="he-IL" dirty="0"/>
              <a:t>)</a:t>
            </a:r>
          </a:p>
        </p:txBody>
      </p:sp>
      <p:pic>
        <p:nvPicPr>
          <p:cNvPr id="6148" name="Picture 4" descr="QNINE PCI-E to Dual 7pin SATA + IDE Hard Disk Controller Adapter ...">
            <a:extLst>
              <a:ext uri="{FF2B5EF4-FFF2-40B4-BE49-F238E27FC236}">
                <a16:creationId xmlns:a16="http://schemas.microsoft.com/office/drawing/2014/main" id="{C3F70759-8F7F-4A56-AE66-202E7687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F278C1-6B8F-42A5-9CC5-33C2D147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4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08CBF6-4789-4316-B085-97E0D028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ארכיטקטורת מחשוב</a:t>
            </a:r>
          </a:p>
        </p:txBody>
      </p:sp>
      <p:pic>
        <p:nvPicPr>
          <p:cNvPr id="12" name="מציין מיקום תוכן 11">
            <a:extLst>
              <a:ext uri="{FF2B5EF4-FFF2-40B4-BE49-F238E27FC236}">
                <a16:creationId xmlns:a16="http://schemas.microsoft.com/office/drawing/2014/main" id="{76C93D28-B837-4917-9C55-86DC033C2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722" y="1417638"/>
            <a:ext cx="5078556" cy="4571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4520968-924E-4153-953C-7C61B957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61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C81256-1875-43A6-8DFB-40C3A93B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צגים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960951-1A60-4425-BC19-A54C0478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ממשקים</a:t>
            </a:r>
          </a:p>
          <a:p>
            <a:pPr lvl="1"/>
            <a:r>
              <a:rPr lang="en-US" dirty="0"/>
              <a:t>VGA</a:t>
            </a:r>
            <a:endParaRPr lang="he-IL" dirty="0"/>
          </a:p>
          <a:p>
            <a:pPr lvl="1"/>
            <a:endParaRPr lang="en-US" dirty="0"/>
          </a:p>
          <a:p>
            <a:pPr lvl="1"/>
            <a:r>
              <a:rPr lang="en-US" dirty="0"/>
              <a:t>DVI</a:t>
            </a:r>
            <a:endParaRPr lang="he-IL" dirty="0"/>
          </a:p>
          <a:p>
            <a:pPr lvl="1"/>
            <a:endParaRPr lang="en-US" dirty="0"/>
          </a:p>
          <a:p>
            <a:pPr lvl="1"/>
            <a:r>
              <a:rPr lang="en-US" dirty="0"/>
              <a:t>HDMI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DISPLAY Port</a:t>
            </a:r>
            <a:endParaRPr lang="he-IL" dirty="0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CF6E3B8C-F742-4246-8D9D-083EA9BB2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7" t="25345" r="26000" b="27436"/>
          <a:stretch/>
        </p:blipFill>
        <p:spPr>
          <a:xfrm>
            <a:off x="609600" y="1417638"/>
            <a:ext cx="3489434" cy="2963917"/>
          </a:xfrm>
          <a:prstGeom prst="rect">
            <a:avLst/>
          </a:prstGeom>
        </p:spPr>
      </p:pic>
      <p:pic>
        <p:nvPicPr>
          <p:cNvPr id="2056" name="Picture 8" descr="VGA connector - Simple English Wikipedia, the free encyclopedia">
            <a:extLst>
              <a:ext uri="{FF2B5EF4-FFF2-40B4-BE49-F238E27FC236}">
                <a16:creationId xmlns:a16="http://schemas.microsoft.com/office/drawing/2014/main" id="{87B4C936-0444-4970-AF42-F5625156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17" y="2328096"/>
            <a:ext cx="800100" cy="5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F68360A-F18D-4215-BBC9-36B54010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50" y="3068955"/>
            <a:ext cx="720090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3AF1448-EDF8-41FF-ABE0-297C4B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95" y="46449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ni HDMI Cable To HDMI 1M - פייטל">
            <a:extLst>
              <a:ext uri="{FF2B5EF4-FFF2-40B4-BE49-F238E27FC236}">
                <a16:creationId xmlns:a16="http://schemas.microsoft.com/office/drawing/2014/main" id="{7853636D-D50F-4A3A-B4B6-C466EA487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19" y="405663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EF8BE25C-CC41-4168-8E40-59536C78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7531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C1A2ED-1EC0-4AD9-BEB8-0EC5711D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צגים - רזולוציה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9040BD-C2A1-4FFE-A67D-E561D2635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E9B5240-547E-4FAF-A014-7F769658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53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AD20CF-D0BA-4DA9-B32C-4E92CF8F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e-IL" dirty="0"/>
              <a:t>שימוש בתוכנות לבדיקת מאפייני החומרה במחשב קיים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920B7-F42B-4608-B313-D1F81EC8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תוכנות דיאגנוסטיקה</a:t>
            </a:r>
          </a:p>
          <a:p>
            <a:pPr lvl="1"/>
            <a:r>
              <a:rPr lang="he-IL" dirty="0"/>
              <a:t>אבחון מצב המחשב</a:t>
            </a:r>
          </a:p>
          <a:p>
            <a:pPr lvl="1"/>
            <a:r>
              <a:rPr lang="he-IL" dirty="0"/>
              <a:t>איתור תקלות</a:t>
            </a:r>
          </a:p>
          <a:p>
            <a:pPr lvl="1"/>
            <a:r>
              <a:rPr lang="he-IL" dirty="0"/>
              <a:t>בדיקות ביצועים</a:t>
            </a:r>
          </a:p>
          <a:p>
            <a:pPr lvl="1"/>
            <a:r>
              <a:rPr lang="he-IL" dirty="0"/>
              <a:t>עדכון גרסאות מנהלי התקנים וחומרה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AB2550E-5DB8-420B-9277-2C77C105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811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01F555-510A-4107-9E89-D0123B5B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סיבות לצורך בתחזוקת מחשבים אישיים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1B75F3-7D49-4BF1-901B-E8EB423B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תקלות חומרה</a:t>
            </a:r>
          </a:p>
          <a:p>
            <a:r>
              <a:rPr lang="he-IL" dirty="0"/>
              <a:t>תקלות תוכנה</a:t>
            </a:r>
          </a:p>
          <a:p>
            <a:r>
              <a:rPr lang="he-IL" dirty="0"/>
              <a:t>תקלות באמצעי אחסון</a:t>
            </a:r>
          </a:p>
          <a:p>
            <a:r>
              <a:rPr lang="he-IL" dirty="0"/>
              <a:t>בעיות ביצועים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8860F4-C5D4-4CE6-9DFF-9ADF140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45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E51F67-63FF-4469-90E9-C748DF84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מקורות מידע לנושאי תחזוקת מחשבים אישיים: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7B0BCA-DD75-4A9D-AECC-B733C841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ספרות מקצועית</a:t>
            </a:r>
          </a:p>
          <a:p>
            <a:r>
              <a:rPr lang="he-IL" dirty="0"/>
              <a:t>עיתונות מקצועית</a:t>
            </a:r>
          </a:p>
          <a:p>
            <a:r>
              <a:rPr lang="he-IL" dirty="0"/>
              <a:t>פרסומי יצרנים</a:t>
            </a:r>
          </a:p>
          <a:p>
            <a:r>
              <a:rPr lang="he-IL" dirty="0"/>
              <a:t>אינטרנט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FB975E5-A45F-4467-B9A8-7FB6E31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69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7A28C8-1959-4978-94BB-FD40793D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ארכיטקטורת מחשוב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D7ACA8F-16B4-459F-AB17-87CD0C5FC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933235"/>
              </p:ext>
            </p:extLst>
          </p:nvPr>
        </p:nvGraphicFramePr>
        <p:xfrm>
          <a:off x="609600" y="1600198"/>
          <a:ext cx="10972800" cy="46119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3321477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26617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936287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77586215"/>
                    </a:ext>
                  </a:extLst>
                </a:gridCol>
              </a:tblGrid>
              <a:tr h="464120"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רמה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עיבוד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אחסון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תקשורת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85824"/>
                  </a:ext>
                </a:extLst>
              </a:tr>
              <a:tr h="1299494"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b="1" dirty="0"/>
                        <a:t>מעבד </a:t>
                      </a:r>
                      <a:r>
                        <a:rPr lang="en-US" b="1" dirty="0"/>
                        <a:t>CPU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ALU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רגיסטרים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ערוצי כתובת</a:t>
                      </a:r>
                    </a:p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ערוצי נתונים</a:t>
                      </a:r>
                    </a:p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ערוצי בקרה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91890"/>
                  </a:ext>
                </a:extLst>
              </a:tr>
              <a:tr h="464120"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dirty="0"/>
                        <a:t>CORE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Core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Cache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5756"/>
                  </a:ext>
                </a:extLst>
              </a:tr>
              <a:tr h="991818"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b="1" dirty="0"/>
                        <a:t>לוח אם </a:t>
                      </a:r>
                      <a:r>
                        <a:rPr lang="en-US" b="1" dirty="0"/>
                        <a:t>Motherboard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CPU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זיכרון </a:t>
                      </a:r>
                      <a:r>
                        <a:rPr lang="en-US" dirty="0"/>
                        <a:t>RAM</a:t>
                      </a:r>
                      <a:endParaRPr lang="he-IL" dirty="0"/>
                    </a:p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זיכרון </a:t>
                      </a:r>
                      <a:r>
                        <a:rPr lang="en-US" dirty="0"/>
                        <a:t>ROM / FLASH</a:t>
                      </a:r>
                      <a:r>
                        <a:rPr lang="he-IL" dirty="0"/>
                        <a:t> (</a:t>
                      </a:r>
                      <a:r>
                        <a:rPr lang="en-US" dirty="0"/>
                        <a:t>BIOS</a:t>
                      </a:r>
                      <a:r>
                        <a:rPr lang="he-I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ערוצי הרחבה </a:t>
                      </a:r>
                      <a:r>
                        <a:rPr lang="en-US" dirty="0"/>
                        <a:t>PCIe</a:t>
                      </a:r>
                      <a:endParaRPr lang="he-IL" dirty="0"/>
                    </a:p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ערוצי חיבור אחסון </a:t>
                      </a:r>
                      <a:r>
                        <a:rPr lang="en-US" dirty="0"/>
                        <a:t>SATA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49451"/>
                  </a:ext>
                </a:extLst>
              </a:tr>
              <a:tr h="464120"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b="1" dirty="0"/>
                        <a:t>זיכרון וירטואלי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Virtual Memory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יחידת ניהול זיכרון </a:t>
                      </a:r>
                      <a:r>
                        <a:rPr lang="en-US" dirty="0"/>
                        <a:t>MMU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71615"/>
                  </a:ext>
                </a:extLst>
              </a:tr>
              <a:tr h="464120"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b="1" dirty="0"/>
                        <a:t>מחשב אישי </a:t>
                      </a:r>
                      <a:r>
                        <a:rPr lang="en-US" b="1" dirty="0"/>
                        <a:t>PC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Motherboard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דיסק קשיח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כרטיס רשת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444680"/>
                  </a:ext>
                </a:extLst>
              </a:tr>
              <a:tr h="464120"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b="1" dirty="0"/>
                        <a:t>ארגון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מחשב אישי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אחסון רשת / אחסון ענן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dirty="0"/>
                        <a:t>אינטרנט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76589"/>
                  </a:ext>
                </a:extLst>
              </a:tr>
            </a:tbl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C65CCDE-6652-46FE-B545-082E4E62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04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85CF8B-4C0F-467F-A1FF-094E72D4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ערוצי תקשורת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FFF7BF-FACD-45FC-B134-76C01FB7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חיבור בין מערכות</a:t>
            </a:r>
          </a:p>
          <a:p>
            <a:pPr lvl="1"/>
            <a:r>
              <a:rPr lang="he-IL" dirty="0"/>
              <a:t>פנימיות</a:t>
            </a:r>
          </a:p>
          <a:p>
            <a:pPr lvl="1"/>
            <a:r>
              <a:rPr lang="he-IL" dirty="0"/>
              <a:t>חיצוניות</a:t>
            </a:r>
          </a:p>
          <a:p>
            <a:r>
              <a:rPr lang="he-IL" dirty="0"/>
              <a:t>סוגי אותות</a:t>
            </a:r>
          </a:p>
          <a:p>
            <a:pPr lvl="1"/>
            <a:r>
              <a:rPr lang="he-IL" dirty="0"/>
              <a:t>אותות שעון (סנכרון)</a:t>
            </a:r>
          </a:p>
          <a:p>
            <a:pPr lvl="1"/>
            <a:r>
              <a:rPr lang="he-IL" dirty="0"/>
              <a:t>אותות נתונים</a:t>
            </a:r>
          </a:p>
          <a:p>
            <a:pPr lvl="1"/>
            <a:r>
              <a:rPr lang="he-IL" dirty="0"/>
              <a:t>אותות בקרה</a:t>
            </a:r>
          </a:p>
          <a:p>
            <a:pPr lvl="1"/>
            <a:r>
              <a:rPr lang="he-IL" dirty="0"/>
              <a:t>אותות כתובת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4180736-9905-46E8-B721-81E85E78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18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602C3-B186-48E5-95A5-8E9884DE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ערוץ תקשורת טורי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F67D1E-CAE1-44A5-BBFC-87258606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העברת נתונים כחבילות מידע</a:t>
            </a:r>
          </a:p>
          <a:p>
            <a:r>
              <a:rPr lang="he-IL" dirty="0"/>
              <a:t>בדרך כלל ערוצי קלט / פלט נפרדים</a:t>
            </a:r>
          </a:p>
          <a:p>
            <a:r>
              <a:rPr lang="he-IL" dirty="0"/>
              <a:t>אותות שעון </a:t>
            </a:r>
          </a:p>
          <a:p>
            <a:pPr lvl="1"/>
            <a:r>
              <a:rPr lang="he-IL" dirty="0"/>
              <a:t>נפרדים</a:t>
            </a:r>
          </a:p>
          <a:p>
            <a:pPr lvl="1"/>
            <a:r>
              <a:rPr lang="he-IL" dirty="0"/>
              <a:t>משולבים בערוצי הנתונים</a:t>
            </a:r>
          </a:p>
          <a:p>
            <a:r>
              <a:rPr lang="he-IL" dirty="0"/>
              <a:t>אותות דיפרנציאליים (אופציה)</a:t>
            </a:r>
            <a:br>
              <a:rPr lang="en-US" dirty="0"/>
            </a:br>
            <a:endParaRPr lang="he-IL" dirty="0"/>
          </a:p>
          <a:p>
            <a:endParaRPr lang="he-IL" dirty="0"/>
          </a:p>
        </p:txBody>
      </p:sp>
      <p:pic>
        <p:nvPicPr>
          <p:cNvPr id="7170" name="Picture 2" descr="Rj11 Wiring Diagram Using Cat5 Lovely Using Rj11 Cat5 Wiring">
            <a:extLst>
              <a:ext uri="{FF2B5EF4-FFF2-40B4-BE49-F238E27FC236}">
                <a16:creationId xmlns:a16="http://schemas.microsoft.com/office/drawing/2014/main" id="{82D039E0-B346-4C90-9C0C-55AA567F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7" y="1600198"/>
            <a:ext cx="4075557" cy="45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C44992-79D6-4D2D-B59A-62325D43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8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26CAE1-9E60-4B83-B4A1-ADEDFFB7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ערוץ תקשורת מקבילי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4C782A-4FEF-4C2B-B19D-09438AB0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העברת אותות במקביל</a:t>
            </a:r>
          </a:p>
          <a:p>
            <a:pPr lvl="1"/>
            <a:r>
              <a:rPr lang="he-IL" dirty="0"/>
              <a:t>רוחב מילה – 8, 16, 32 או 64 ביט</a:t>
            </a:r>
          </a:p>
          <a:p>
            <a:pPr lvl="1"/>
            <a:r>
              <a:rPr lang="he-IL" dirty="0"/>
              <a:t>אותות בקרה נפרדים</a:t>
            </a:r>
          </a:p>
          <a:p>
            <a:pPr lvl="1"/>
            <a:r>
              <a:rPr lang="he-IL" dirty="0"/>
              <a:t>אותות שעון (בערוץ סינכרוני)</a:t>
            </a:r>
          </a:p>
          <a:p>
            <a:pPr lvl="1"/>
            <a:r>
              <a:rPr lang="he-IL" dirty="0"/>
              <a:t>אותות בקרה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B1B4BB4-922C-49AB-A57D-DDB506AF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7</a:t>
            </a:fld>
            <a:endParaRPr lang="he-IL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4BF918-83D1-4BE7-B1F4-6C61B642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8100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07B41B6-3372-436A-B7E6-71F3266B2F36}"/>
              </a:ext>
            </a:extLst>
          </p:cNvPr>
          <p:cNvSpPr txBox="1"/>
          <p:nvPr/>
        </p:nvSpPr>
        <p:spPr>
          <a:xfrm>
            <a:off x="609600" y="4671259"/>
            <a:ext cx="34979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/>
              <a:t>חיבור מדפסת מקבילי </a:t>
            </a:r>
            <a:r>
              <a:rPr lang="en-US" b="1" dirty="0"/>
              <a:t>CENTRONICS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44151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7FFAC5-AF3C-44BC-B466-6390722A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מאפייני החומרה במחשב האישי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DBB24A-BC06-4879-A54C-15E4A183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מעבד</a:t>
            </a:r>
          </a:p>
          <a:p>
            <a:r>
              <a:rPr lang="he-IL" dirty="0"/>
              <a:t>סוגי זיכרון ראשי</a:t>
            </a:r>
          </a:p>
          <a:p>
            <a:r>
              <a:rPr lang="he-IL" dirty="0"/>
              <a:t>כוננים </a:t>
            </a:r>
          </a:p>
          <a:p>
            <a:r>
              <a:rPr lang="he-IL" dirty="0"/>
              <a:t>רכיבי בקרה בלוח האם</a:t>
            </a:r>
          </a:p>
          <a:p>
            <a:r>
              <a:rPr lang="he-IL" dirty="0"/>
              <a:t>כרטיסי הרחבה</a:t>
            </a:r>
          </a:p>
          <a:p>
            <a:r>
              <a:rPr lang="he-IL" dirty="0"/>
              <a:t>צגים</a:t>
            </a:r>
          </a:p>
          <a:p>
            <a:r>
              <a:rPr lang="he-IL" dirty="0"/>
              <a:t>מקלדות</a:t>
            </a:r>
          </a:p>
          <a:p>
            <a:r>
              <a:rPr lang="he-IL" dirty="0"/>
              <a:t>מדפסות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21574B6-E19E-41A2-B731-D92AF80B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89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B00EB4-C665-4E8C-89DA-A2397E2C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מעבד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F7852C-38D8-4C52-9532-74E217374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מאפיינים עיקרים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B42FA1-6B07-464A-BAC3-F54EA99CD8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רוחב מילה – </a:t>
            </a:r>
            <a:r>
              <a:rPr lang="en-US" dirty="0"/>
              <a:t>64</a:t>
            </a:r>
            <a:r>
              <a:rPr lang="he-IL" dirty="0"/>
              <a:t> ביט</a:t>
            </a:r>
          </a:p>
          <a:p>
            <a:r>
              <a:rPr lang="he-IL" dirty="0"/>
              <a:t>מרחב זיכרון – 64 ביט (זיכרון וירטואלי)</a:t>
            </a:r>
          </a:p>
          <a:p>
            <a:r>
              <a:rPr lang="he-IL" dirty="0"/>
              <a:t>ריבוי ליבות</a:t>
            </a:r>
          </a:p>
          <a:p>
            <a:pPr lvl="1"/>
            <a:r>
              <a:rPr lang="he-IL" dirty="0"/>
              <a:t>מספר מעבדים ארוזים יחד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6FF7EBE-00F9-467D-B240-B1063217B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u="sng" dirty="0"/>
              <a:t>טכנולוגיות מעבדים מודרניות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232F7FB-CF5C-4213-8DFB-CC57FE7062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Intel / AMD x86/x64</a:t>
            </a:r>
            <a:endParaRPr lang="he-IL" dirty="0"/>
          </a:p>
          <a:p>
            <a:r>
              <a:rPr lang="en-US" dirty="0"/>
              <a:t>ARM</a:t>
            </a:r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D0F4B2B-7752-49B9-9841-4F2007D3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54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ers Course 2017-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86018CCA-0806-4171-9678-FD7D562372AA}" vid="{F925BB0F-4D6B-4406-A9FF-B73EB113DC2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תבנית קורס 2020 </Template>
  <TotalTime>271</TotalTime>
  <Words>666</Words>
  <Application>Microsoft Office PowerPoint</Application>
  <PresentationFormat>מסך רחב</PresentationFormat>
  <Paragraphs>245</Paragraphs>
  <Slides>34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37" baseType="lpstr">
      <vt:lpstr>Arial</vt:lpstr>
      <vt:lpstr>Calibri</vt:lpstr>
      <vt:lpstr>Ofers Course 2017-2019</vt:lpstr>
      <vt:lpstr>מבוא – שיעור ראשון</vt:lpstr>
      <vt:lpstr>מבוא</vt:lpstr>
      <vt:lpstr>ארכיטקטורת מחשוב</vt:lpstr>
      <vt:lpstr>ארכיטקטורת מחשוב</vt:lpstr>
      <vt:lpstr>ערוצי תקשורת</vt:lpstr>
      <vt:lpstr>ערוץ תקשורת טורי</vt:lpstr>
      <vt:lpstr>ערוץ תקשורת מקבילי</vt:lpstr>
      <vt:lpstr>מאפייני החומרה במחשב האישי</vt:lpstr>
      <vt:lpstr>מעבד</vt:lpstr>
      <vt:lpstr>רמות זיכרון שונות</vt:lpstr>
      <vt:lpstr>זיכרון מטמון Cache</vt:lpstr>
      <vt:lpstr>סוגי זיכרון</vt:lpstr>
      <vt:lpstr>סוגי זיכרון Random Access Memory</vt:lpstr>
      <vt:lpstr>זיכרון FLASH</vt:lpstr>
      <vt:lpstr>BIOS</vt:lpstr>
      <vt:lpstr>זיכרון וירטואלי</vt:lpstr>
      <vt:lpstr>ניהול זיכרון</vt:lpstr>
      <vt:lpstr>זיכרון וירטואלי</vt:lpstr>
      <vt:lpstr>כונני דיסק</vt:lpstr>
      <vt:lpstr>דיסק קשיח מגנטי</vt:lpstr>
      <vt:lpstr>מערכת קואורדינטות גלילית</vt:lpstr>
      <vt:lpstr>רכיבי בקרה בלוח האם - Chipset</vt:lpstr>
      <vt:lpstr>Chipset</vt:lpstr>
      <vt:lpstr>דוגמה לרכיבי Motherboard</vt:lpstr>
      <vt:lpstr>אפשרויות הרחבה</vt:lpstr>
      <vt:lpstr>כרטיסי הרחבה</vt:lpstr>
      <vt:lpstr>כרטיסי הרחבה - תצוגה</vt:lpstr>
      <vt:lpstr>כרטיסי הרחבה - רשת</vt:lpstr>
      <vt:lpstr>בקרי דיסק</vt:lpstr>
      <vt:lpstr>צגים</vt:lpstr>
      <vt:lpstr>צגים - רזולוציה</vt:lpstr>
      <vt:lpstr>שימוש בתוכנות לבדיקת מאפייני החומרה במחשב קיים</vt:lpstr>
      <vt:lpstr>סיבות לצורך בתחזוקת מחשבים אישיים</vt:lpstr>
      <vt:lpstr>מקורות מידע לנושאי תחזוקת מחשבים אישיים: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Ofer Sheinkin</dc:creator>
  <cp:lastModifiedBy>Ofer Sheinkin</cp:lastModifiedBy>
  <cp:revision>5</cp:revision>
  <dcterms:created xsi:type="dcterms:W3CDTF">2020-06-06T16:19:49Z</dcterms:created>
  <dcterms:modified xsi:type="dcterms:W3CDTF">2020-06-06T20:53:06Z</dcterms:modified>
</cp:coreProperties>
</file>