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67" r:id="rId3"/>
    <p:sldId id="258" r:id="rId4"/>
    <p:sldId id="259" r:id="rId5"/>
    <p:sldId id="276" r:id="rId6"/>
    <p:sldId id="277" r:id="rId7"/>
    <p:sldId id="27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6379" autoAdjust="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r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02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5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81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81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8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29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9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6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C70113-BFB6-49CB-A764-D29C605DC2E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59967-F3E6-4DD5-B77D-5C0DA023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784764"/>
            <a:ext cx="7315200" cy="1768948"/>
          </a:xfrm>
        </p:spPr>
        <p:txBody>
          <a:bodyPr>
            <a:normAutofit/>
          </a:bodyPr>
          <a:lstStyle/>
          <a:p>
            <a:r>
              <a:rPr lang="en-US" sz="6000" dirty="0"/>
              <a:t>JavaScript</a:t>
            </a:r>
            <a:r>
              <a:rPr lang="he-IL" sz="6000" dirty="0"/>
              <a:t> </a:t>
            </a:r>
            <a:br>
              <a:rPr lang="he-IL" sz="6000" dirty="0"/>
            </a:br>
            <a:r>
              <a:rPr lang="he-IL" sz="6000" dirty="0"/>
              <a:t>פיתוח צד לקוח</a:t>
            </a:r>
          </a:p>
        </p:txBody>
      </p:sp>
    </p:spTree>
    <p:extLst>
      <p:ext uri="{BB962C8B-B14F-4D97-AF65-F5344CB8AC3E}">
        <p14:creationId xmlns:p14="http://schemas.microsoft.com/office/powerpoint/2010/main" val="16671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r>
              <a:rPr lang="he-IL" dirty="0"/>
              <a:t> מורכב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דוגמאות: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if(x&gt;4 &amp;&amp; x&lt;9)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התנאי יתקיים רק אם הערך של המשתנה </a:t>
            </a:r>
            <a:r>
              <a:rPr lang="en-US" dirty="0"/>
              <a:t>x</a:t>
            </a:r>
            <a:r>
              <a:rPr lang="he-IL" dirty="0"/>
              <a:t> נמצא בין 5 ל-8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if(x&gt;4 || x&lt;9)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התנאי יתקיים עבור כל </a:t>
            </a:r>
            <a:r>
              <a:rPr lang="en-US" dirty="0"/>
              <a:t>x</a:t>
            </a:r>
            <a:r>
              <a:rPr lang="he-IL" dirty="0"/>
              <a:t>  שהוא מפני שכל מספר אפשרי הוא גדול מ-4 </a:t>
            </a:r>
            <a:r>
              <a:rPr lang="he-IL" b="1" dirty="0"/>
              <a:t>או</a:t>
            </a:r>
            <a:r>
              <a:rPr lang="he-IL" dirty="0"/>
              <a:t> קטן מ-9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if(x&lt;4 || x&gt;9)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התנאי יתקיים עבור כל </a:t>
            </a:r>
            <a:r>
              <a:rPr lang="en-US" dirty="0"/>
              <a:t>x</a:t>
            </a:r>
            <a:r>
              <a:rPr lang="he-IL" dirty="0"/>
              <a:t> שערכו קטן מ-4 </a:t>
            </a:r>
            <a:r>
              <a:rPr lang="he-IL" b="1" dirty="0"/>
              <a:t>או </a:t>
            </a:r>
            <a:r>
              <a:rPr lang="he-IL" dirty="0"/>
              <a:t>גדול מ-9.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if(!(x&gt;4))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התנאי יתקיים עבור כל </a:t>
            </a:r>
            <a:r>
              <a:rPr lang="en-US" dirty="0"/>
              <a:t>x</a:t>
            </a:r>
            <a:r>
              <a:rPr lang="he-IL" dirty="0"/>
              <a:t> שאינו גדול מ-4, כלומר קטן או שווה ל-4.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if((x&lt;4 || x&gt;9) &amp;&amp; (y&gt;15 &amp;&amp; y&lt;35))</a:t>
            </a:r>
            <a:endParaRPr lang="he-IL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תנאי זה יתקיים רק אם </a:t>
            </a:r>
            <a:r>
              <a:rPr lang="en-US" dirty="0"/>
              <a:t>x</a:t>
            </a:r>
            <a:r>
              <a:rPr lang="he-IL" dirty="0"/>
              <a:t> גדול מ-9 או קטן מ-4 </a:t>
            </a:r>
            <a:r>
              <a:rPr lang="he-IL" b="1" dirty="0"/>
              <a:t>וגם</a:t>
            </a:r>
            <a:r>
              <a:rPr lang="he-IL" dirty="0"/>
              <a:t> </a:t>
            </a:r>
            <a:r>
              <a:rPr lang="en-US" dirty="0"/>
              <a:t>y</a:t>
            </a:r>
            <a:r>
              <a:rPr lang="he-IL" dirty="0"/>
              <a:t> יהיה גדול מ-15 אבל קטן מ-35.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SWITCH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08494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בפקודת תנאי זו אנו בודקים האם ערך המשתנה שווה לאחד הערכים המופיעים בפקודה. במידה וכן, מתבצעת ההוראה או סדרת ההוראות הרשומות ליד המקרה (</a:t>
            </a:r>
            <a:r>
              <a:rPr lang="en-US" dirty="0"/>
              <a:t>case</a:t>
            </a:r>
            <a:r>
              <a:rPr lang="he-IL" dirty="0"/>
              <a:t>) המתאים תתבצע. </a:t>
            </a:r>
          </a:p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על מנת למנוע ביצוע את שאר ההוראות שאינן רלוונטיות למקרה הספציפי </a:t>
            </a:r>
            <a:r>
              <a:rPr lang="he-IL" b="1" dirty="0"/>
              <a:t>צריך לסיים כל מקרה (</a:t>
            </a:r>
            <a:r>
              <a:rPr lang="en-US" b="1" dirty="0"/>
              <a:t>case</a:t>
            </a:r>
            <a:r>
              <a:rPr lang="he-IL" b="1" dirty="0"/>
              <a:t>)</a:t>
            </a:r>
            <a:r>
              <a:rPr lang="en-US" b="1" dirty="0"/>
              <a:t> </a:t>
            </a:r>
            <a:r>
              <a:rPr lang="he-IL" b="1" dirty="0"/>
              <a:t>בפקודה </a:t>
            </a:r>
            <a:r>
              <a:rPr lang="en-US" b="1" dirty="0"/>
              <a:t>break</a:t>
            </a:r>
            <a:r>
              <a:rPr lang="he-IL" b="1" dirty="0"/>
              <a:t>. </a:t>
            </a:r>
          </a:p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בסוף, לאחר כתיבת כל המקרים אשר יכולים לקרות, ניתן להוסיף מקרה כללי (</a:t>
            </a:r>
            <a:r>
              <a:rPr lang="en-US" dirty="0"/>
              <a:t>default</a:t>
            </a:r>
            <a:r>
              <a:rPr lang="he-IL" dirty="0"/>
              <a:t>) אשר יתקיים המידה ואף אחד מהמקרים הספציפיים יתחרשו. </a:t>
            </a:r>
            <a:r>
              <a:rPr lang="he-IL" b="1" dirty="0"/>
              <a:t>הוספת מקרה זה היא לא חובה. </a:t>
            </a:r>
          </a:p>
        </p:txBody>
      </p:sp>
    </p:spTree>
    <p:extLst>
      <p:ext uri="{BB962C8B-B14F-4D97-AF65-F5344CB8AC3E}">
        <p14:creationId xmlns:p14="http://schemas.microsoft.com/office/powerpoint/2010/main" val="242083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SWITCH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מבנה פקודת </a:t>
            </a:r>
            <a:r>
              <a:rPr lang="en-US" dirty="0"/>
              <a:t>SWITCH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switch(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משתנה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case 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ערך מסוים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`: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קוד למקרה ספציפי</a:t>
            </a:r>
          </a:p>
          <a:p>
            <a:pPr marL="0" indent="0" algn="l" rtl="0">
              <a:buNone/>
            </a:pP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break;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case 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ערך מסוים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`: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קוד למקרה ספציפי</a:t>
            </a:r>
          </a:p>
          <a:p>
            <a:pPr marL="0" indent="0" algn="l" rtl="0">
              <a:buNone/>
            </a:pP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break;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default: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קוד למקרה כללי</a:t>
            </a:r>
          </a:p>
          <a:p>
            <a:pPr marL="0" indent="0" algn="l" rtl="0">
              <a:buNone/>
            </a:pP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break;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7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78675"/>
            <a:ext cx="7315200" cy="637467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לולאות הן למעשה קטעי קוד החוזרים על עצמם כמה פעמים בהתאם לתנאים שהוגדרו להן. </a:t>
            </a:r>
          </a:p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ב </a:t>
            </a:r>
            <a:r>
              <a:rPr lang="en-US" b="1" dirty="0"/>
              <a:t>JavaScript</a:t>
            </a:r>
            <a:r>
              <a:rPr lang="he-IL" b="1" dirty="0"/>
              <a:t> יש 4 סוגי לולאות: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לולאת </a:t>
            </a:r>
            <a:r>
              <a:rPr lang="en-US" b="1" dirty="0"/>
              <a:t>FOR</a:t>
            </a:r>
            <a:r>
              <a:rPr lang="he-IL" b="1" dirty="0"/>
              <a:t> – </a:t>
            </a:r>
            <a:r>
              <a:rPr lang="he-IL" dirty="0"/>
              <a:t>בלולאה זו נשתמש כאשר אנו יודעים </a:t>
            </a:r>
            <a:r>
              <a:rPr lang="he-IL" b="1" dirty="0"/>
              <a:t>בדיוק</a:t>
            </a:r>
            <a:r>
              <a:rPr lang="he-IL" dirty="0"/>
              <a:t> כמה פעמים הפעולה חוזרת על עצמה.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לולאת </a:t>
            </a:r>
            <a:r>
              <a:rPr lang="en-US" b="1" dirty="0"/>
              <a:t>FOR … IN</a:t>
            </a:r>
            <a:r>
              <a:rPr lang="he-IL" b="1" dirty="0"/>
              <a:t> – </a:t>
            </a:r>
            <a:r>
              <a:rPr lang="he-IL" dirty="0"/>
              <a:t>לולאה אשר באמצעות ניתן לעבור על כל התכונות של האלמנט. (יפורט בהמשך הסמסטר)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לולאת </a:t>
            </a:r>
            <a:r>
              <a:rPr lang="en-US" b="1" dirty="0"/>
              <a:t>WHILE</a:t>
            </a:r>
            <a:r>
              <a:rPr lang="he-IL" b="1" dirty="0"/>
              <a:t> - </a:t>
            </a:r>
            <a:r>
              <a:rPr lang="he-IL" dirty="0"/>
              <a:t> בלולאה זו נשתמש כאשר אנו </a:t>
            </a:r>
            <a:r>
              <a:rPr lang="he-IL" b="1" dirty="0"/>
              <a:t>לא יודעים</a:t>
            </a:r>
            <a:r>
              <a:rPr lang="he-IL" dirty="0"/>
              <a:t> את כמות החזרות של הפעולה.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לולאת </a:t>
            </a:r>
            <a:r>
              <a:rPr lang="en-US" b="1" dirty="0"/>
              <a:t>DO … WHILE</a:t>
            </a:r>
            <a:r>
              <a:rPr lang="he-IL" b="1" dirty="0"/>
              <a:t> </a:t>
            </a:r>
            <a:r>
              <a:rPr lang="he-IL" dirty="0"/>
              <a:t>– בלולאה זו נשתמש כאשר אנו </a:t>
            </a:r>
            <a:r>
              <a:rPr lang="he-IL" b="1" dirty="0"/>
              <a:t>לא יודעים</a:t>
            </a:r>
            <a:r>
              <a:rPr lang="he-IL" dirty="0"/>
              <a:t> את הכמות הוודאית של החזרות אבל </a:t>
            </a:r>
            <a:r>
              <a:rPr lang="he-IL" b="1" dirty="0"/>
              <a:t>יודעים בוודאות שתהיה לפחות חזרה אחת.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048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FOR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מבנה לולאת </a:t>
            </a:r>
            <a:r>
              <a:rPr lang="en-US" dirty="0"/>
              <a:t>FOR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for(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אתחול משתנה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תנאי כניסה ללולאה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קידום המשתנה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שהלולאה צריכה לבצע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שלב 1 – אתחול המשתנה.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שלב 2 – בדיקת תנאי הכניסה ללולאה. אם מתקיים עוברים לשלב 3.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שלב 3 – ביצוע הפקודות שהלולאה צריכה לעשות.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שלב 4 – קידום המשתנה. לאחר שלב זה חוזרים </a:t>
            </a:r>
            <a:r>
              <a:rPr lang="he-IL" b="1" dirty="0"/>
              <a:t>לשלב 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b="1" dirty="0"/>
              <a:t> אם התנאי ימשיך להתקיים נקבל לולאה אינסופית.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FOR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דוגמה: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for(var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1;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&lt;= 100;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++)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(`${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rtl="0">
              <a:buNone/>
            </a:pP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מה הלולאה הזו עושה?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מבנה לולאת </a:t>
            </a:r>
            <a:r>
              <a:rPr lang="en-US" dirty="0"/>
              <a:t>WHILE</a:t>
            </a:r>
            <a:r>
              <a:rPr lang="he-IL" dirty="0"/>
              <a:t>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while(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תנאי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שהלולאה צריכה לבצע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כל עוד התנאי מתקיים, הלולאה תחזור על הפעולות הכתובות בבלוק התחום בסוגריים מסולסלות.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אם התנאי ימשיך להתקיים לנצח, נקבל לולאה אינסופית.</a:t>
            </a:r>
          </a:p>
        </p:txBody>
      </p:sp>
    </p:spTree>
    <p:extLst>
      <p:ext uri="{BB962C8B-B14F-4D97-AF65-F5344CB8AC3E}">
        <p14:creationId xmlns:p14="http://schemas.microsoft.com/office/powerpoint/2010/main" val="16973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דוגמה: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1;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while(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&lt;= 100)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(`${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rtl="0">
              <a:buNone/>
            </a:pP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מה הלולאה הזו עושה?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0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DO … WHILE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מבנה לולאת </a:t>
            </a:r>
            <a:r>
              <a:rPr lang="en-US" dirty="0"/>
              <a:t>DO … WHILE</a:t>
            </a:r>
            <a:r>
              <a:rPr lang="he-IL" dirty="0"/>
              <a:t>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//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שהלולאה צריכה לבצע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}while(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תנאי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ניתן לראות כי אנו קודם מבצעים את הפעולות ורק לאחר מכן בודקים את התנאי הכתוב ב </a:t>
            </a:r>
            <a:r>
              <a:rPr lang="en-US" dirty="0"/>
              <a:t>while</a:t>
            </a:r>
            <a:r>
              <a:rPr lang="he-IL" dirty="0"/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אם התנאי ימשיך להתקיים לנצח, נקבל לולאה אינסופית.</a:t>
            </a:r>
          </a:p>
        </p:txBody>
      </p:sp>
    </p:spTree>
    <p:extLst>
      <p:ext uri="{BB962C8B-B14F-4D97-AF65-F5344CB8AC3E}">
        <p14:creationId xmlns:p14="http://schemas.microsoft.com/office/powerpoint/2010/main" val="6940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DO … WHILE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דוגמה: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1;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(`${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}while(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&lt;= 100);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rtl="0">
              <a:buNone/>
            </a:pP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מה הלולאה הזו עושה?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C3325-D3BC-4795-84AB-693D799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השיעור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EFD650-078B-43CE-BBD3-C28D676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תנאים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</a:t>
            </a:r>
            <a:r>
              <a:rPr lang="he-IL" dirty="0"/>
              <a:t> פשוט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</a:t>
            </a:r>
            <a:r>
              <a:rPr lang="he-IL" dirty="0"/>
              <a:t> מקונן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</a:t>
            </a:r>
            <a:r>
              <a:rPr lang="he-IL" dirty="0"/>
              <a:t> מורכב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SWITCH CASE</a:t>
            </a:r>
            <a:endParaRPr lang="he-IL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לולאות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קינון לולאות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09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DO … WHILE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559" y="775064"/>
            <a:ext cx="7315200" cy="949666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אז מה בעצם ההבדל בין לולאת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 ללולאת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 … WHILE</a:t>
            </a:r>
          </a:p>
        </p:txBody>
      </p:sp>
      <p:pic>
        <p:nvPicPr>
          <p:cNvPr id="1026" name="Picture 2" descr="×ª××¦××ª ×ª××× × ×¢×××¨ âªwhile vs do while memeâ¬â">
            <a:extLst>
              <a:ext uri="{FF2B5EF4-FFF2-40B4-BE49-F238E27FC236}">
                <a16:creationId xmlns:a16="http://schemas.microsoft.com/office/drawing/2014/main" id="{E0D44765-D25A-4AAC-A73E-0BB872F1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36" y="1141255"/>
            <a:ext cx="6914605" cy="51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קינון לולאות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05394"/>
            <a:ext cx="7315200" cy="5373190"/>
          </a:xfrm>
        </p:spPr>
        <p:txBody>
          <a:bodyPr anchor="t">
            <a:normAutofit/>
          </a:bodyPr>
          <a:lstStyle/>
          <a:p>
            <a:pPr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לפעמים נצטרך להשתמש בלולאה בתוך לולאה. כאשר עושים זאת יש לשים לב למשתנים ולקשר ביניהם.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for(var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 5;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++)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for(var j = 0; j &lt; 5;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j++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(`*`);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documents.write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r">
              <a:lnSpc>
                <a:spcPct val="160000"/>
              </a:lnSpc>
              <a:buNone/>
            </a:pPr>
            <a:r>
              <a:rPr lang="he-IL" b="1" dirty="0"/>
              <a:t>מה תציג הלולאה הזו?</a:t>
            </a:r>
            <a:r>
              <a:rPr lang="en-US" b="1" dirty="0"/>
              <a:t> </a:t>
            </a:r>
            <a:endParaRPr lang="he-IL" b="1" dirty="0"/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768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330846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כשכותבים קוד תכנותי, ישנן פעמים בהם נרצה לעשות משהו במקרה ש-</a:t>
            </a:r>
            <a:r>
              <a:rPr lang="en-US" dirty="0"/>
              <a:t>X</a:t>
            </a:r>
            <a:r>
              <a:rPr lang="he-IL" dirty="0"/>
              <a:t> התרחש, ולעשות משהו אחר במקרה ש-</a:t>
            </a:r>
            <a:r>
              <a:rPr lang="en-US" dirty="0"/>
              <a:t>X</a:t>
            </a:r>
            <a:r>
              <a:rPr lang="he-IL" dirty="0"/>
              <a:t> לא התרחש. </a:t>
            </a:r>
          </a:p>
          <a:p>
            <a:pPr>
              <a:buFont typeface="Courier New" panose="02070309020205020404" pitchFamily="49" charset="0"/>
              <a:buChar char="o"/>
            </a:pPr>
            <a:endParaRPr lang="he-IL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b="1" dirty="0"/>
              <a:t>ב </a:t>
            </a:r>
            <a:r>
              <a:rPr lang="en-US" b="1" dirty="0"/>
              <a:t>JavaScript</a:t>
            </a:r>
            <a:r>
              <a:rPr lang="he-IL" b="1" dirty="0"/>
              <a:t> יש 2 תנאים:</a:t>
            </a:r>
            <a:r>
              <a:rPr lang="en-US" b="1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IF</a:t>
            </a:r>
            <a:endParaRPr lang="he-IL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SWITCH CASE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6268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0849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מבנה פקודת התנאי: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(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תנאי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במידה והתנאי מתקיים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else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במידה והתנאי </a:t>
            </a:r>
            <a:r>
              <a:rPr lang="he-IL" b="1" u="sng" dirty="0">
                <a:solidFill>
                  <a:schemeClr val="accent1">
                    <a:lumMod val="50000"/>
                  </a:schemeClr>
                </a:solidFill>
              </a:rPr>
              <a:t>לא מתקיים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0849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דוגמה: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num = prompt(`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יש להזין מספר בין 1 ל-10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(num)&lt;7)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(`${num} 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קטן מ-7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0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0849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דוגמה נוספת: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num1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(prompt(`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יש להזין מספר בין 1 ל-10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num2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(prompt(`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יש להזין מספר בין 1 ל-10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(num1+num2 == 10)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סכום המספרים שווה ל- 10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else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document.write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סכום המספרים שונה מ- 10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4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 </a:t>
            </a:r>
            <a:br>
              <a:rPr lang="he-IL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/>
              <a:t>אופרטורים להשוואה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42B6E449-8291-47EC-B725-EDA3F77F5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572532"/>
              </p:ext>
            </p:extLst>
          </p:nvPr>
        </p:nvGraphicFramePr>
        <p:xfrm>
          <a:off x="4267200" y="1358538"/>
          <a:ext cx="6827520" cy="40320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87331">
                  <a:extLst>
                    <a:ext uri="{9D8B030D-6E8A-4147-A177-3AD203B41FA5}">
                      <a16:colId xmlns:a16="http://schemas.microsoft.com/office/drawing/2014/main" val="2508449892"/>
                    </a:ext>
                  </a:extLst>
                </a:gridCol>
                <a:gridCol w="2964349">
                  <a:extLst>
                    <a:ext uri="{9D8B030D-6E8A-4147-A177-3AD203B41FA5}">
                      <a16:colId xmlns:a16="http://schemas.microsoft.com/office/drawing/2014/main" val="3433150203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543484703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האופרטור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תיאור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דוגמה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8008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שווה ל-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num1 == num2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3598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=!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לא שווה ל- (שונה מ-)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 != 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9463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גדול מ-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 &gt; 80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52637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קטן מ-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 &lt; 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45457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=&lt;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גדול או שווה ל-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height &gt;=900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60295"/>
                  </a:ext>
                </a:extLst>
              </a:tr>
              <a:tr h="502633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קטן או שווה ל-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width &lt;= 100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34238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שווה ערך וגם בטיפוס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 === grade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6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r>
              <a:rPr lang="he-IL" dirty="0"/>
              <a:t> מקונן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אפשר (ולפעמים גם צריך) לכתוב "תנאי מקונן" – </a:t>
            </a:r>
            <a:r>
              <a:rPr lang="en-US" dirty="0"/>
              <a:t>IF</a:t>
            </a:r>
            <a:r>
              <a:rPr lang="he-IL" dirty="0"/>
              <a:t> בתוך </a:t>
            </a:r>
            <a:r>
              <a:rPr lang="en-US" dirty="0"/>
              <a:t>IF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 grade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(prompt(`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כמה קיבלת במבחן?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(grade &gt;= 90)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alert(`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מעולה!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else if(grade &gt;= 70)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alert(`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סבבה, אבל אפשר יותר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else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alert(`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מתי מועד ב'?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`);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תנאים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en-US" dirty="0"/>
              <a:t>IF</a:t>
            </a:r>
            <a:r>
              <a:rPr lang="he-IL" dirty="0"/>
              <a:t> מורכב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4171"/>
            <a:ext cx="7315200" cy="6522719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תנאי יכול להיות מכמה תנאים בו זמנית. למשל – אנו רוצים שהתנאי יתקיים אך ורק אם משתנה מסוים יהיה גדול מ -1 אבל גם קטן מ-9.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תנאי מורכב מכיל בתוכו </a:t>
            </a:r>
            <a:r>
              <a:rPr lang="he-IL" b="1" dirty="0"/>
              <a:t>אופרטורים לוגיים: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&amp;&amp; (וגם) – </a:t>
            </a:r>
            <a:r>
              <a:rPr lang="he-IL" dirty="0"/>
              <a:t>כדי שיהיה נכון, כל התנאים חייבים להתקיים.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|| (או)</a:t>
            </a:r>
            <a:r>
              <a:rPr lang="he-IL" dirty="0"/>
              <a:t> – כדי שיהיה נכון, לפחות אחד מהתנאים חייב להתקיים.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he-IL" b="1" dirty="0"/>
              <a:t>! (</a:t>
            </a:r>
            <a:r>
              <a:rPr lang="en-US" b="1" dirty="0"/>
              <a:t>not</a:t>
            </a:r>
            <a:r>
              <a:rPr lang="he-IL" b="1" dirty="0"/>
              <a:t>)</a:t>
            </a:r>
            <a:r>
              <a:rPr lang="he-IL" dirty="0"/>
              <a:t> – כדי שיהיה נכון, התנאי אינו צריך להתקיים. אופרטור זה הופך את פקודת התנאי.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8551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מסגרת ">
  <a:themeElements>
    <a:clrScheme name="מסגרת 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373</TotalTime>
  <Words>746</Words>
  <Application>Microsoft Office PowerPoint</Application>
  <PresentationFormat>מסך רחב</PresentationFormat>
  <Paragraphs>205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Corbel</vt:lpstr>
      <vt:lpstr>Courier New</vt:lpstr>
      <vt:lpstr>Gisha</vt:lpstr>
      <vt:lpstr>Wingdings 2</vt:lpstr>
      <vt:lpstr>מסגרת </vt:lpstr>
      <vt:lpstr>JavaScript  פיתוח צד לקוח</vt:lpstr>
      <vt:lpstr>מהלך השיעור</vt:lpstr>
      <vt:lpstr>תנאים</vt:lpstr>
      <vt:lpstr>תנאים  IF</vt:lpstr>
      <vt:lpstr>תנאים  IF</vt:lpstr>
      <vt:lpstr>תנאים  IF</vt:lpstr>
      <vt:lpstr>תנאים   IF  אופרטורים להשוואה</vt:lpstr>
      <vt:lpstr>תנאים  IF מקונן</vt:lpstr>
      <vt:lpstr>תנאים  IF מורכב</vt:lpstr>
      <vt:lpstr>תנאים  IF מורכב</vt:lpstr>
      <vt:lpstr>תנאים  SWITCH</vt:lpstr>
      <vt:lpstr>תנאים  SWITCH</vt:lpstr>
      <vt:lpstr>לולאות</vt:lpstr>
      <vt:lpstr>לולאות  FOR</vt:lpstr>
      <vt:lpstr>לולאות  FOR</vt:lpstr>
      <vt:lpstr>לולאות  WHILE</vt:lpstr>
      <vt:lpstr>לולאות  WHILE</vt:lpstr>
      <vt:lpstr>לולאות  DO … WHILE</vt:lpstr>
      <vt:lpstr>לולאות  DO … WHILE</vt:lpstr>
      <vt:lpstr>לולאות  DO … WHILE</vt:lpstr>
      <vt:lpstr>לולאות  קינון לולאות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פיתוח צד לקוח</dc:title>
  <dc:creator>שי אברהם</dc:creator>
  <cp:lastModifiedBy>ruppin</cp:lastModifiedBy>
  <cp:revision>191</cp:revision>
  <dcterms:created xsi:type="dcterms:W3CDTF">2019-02-16T21:20:02Z</dcterms:created>
  <dcterms:modified xsi:type="dcterms:W3CDTF">2019-02-24T06:22:08Z</dcterms:modified>
</cp:coreProperties>
</file>