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Josefin Sans Bold" charset="1" panose="00000800000000000000"/>
      <p:regular r:id="rId14"/>
    </p:embeddedFont>
    <p:embeddedFont>
      <p:font typeface="Josefin Sans Bold Italics" charset="1" panose="00000800000000000000"/>
      <p:regular r:id="rId15"/>
    </p:embeddedFont>
    <p:embeddedFont>
      <p:font typeface="Josefin Sans Regular" charset="1" panose="00000500000000000000"/>
      <p:regular r:id="rId16"/>
    </p:embeddedFont>
    <p:embeddedFont>
      <p:font typeface="Josefin Sans Regular Bold" charset="1" panose="00000700000000000000"/>
      <p:regular r:id="rId17"/>
    </p:embeddedFont>
    <p:embeddedFont>
      <p:font typeface="Josefin Sans Regular Italics" charset="1" panose="00000500000000000000"/>
      <p:regular r:id="rId18"/>
    </p:embeddedFont>
    <p:embeddedFont>
      <p:font typeface="Josefin Sans Regular 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12" Target="../media/image30.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550517" y="2837871"/>
            <a:ext cx="8519110" cy="3077964"/>
            <a:chOff x="0" y="0"/>
            <a:chExt cx="11358813" cy="4103953"/>
          </a:xfrm>
        </p:grpSpPr>
        <p:sp>
          <p:nvSpPr>
            <p:cNvPr name="TextBox 3" id="3"/>
            <p:cNvSpPr txBox="true"/>
            <p:nvPr/>
          </p:nvSpPr>
          <p:spPr>
            <a:xfrm rot="0">
              <a:off x="0" y="180975"/>
              <a:ext cx="11358813" cy="2128482"/>
            </a:xfrm>
            <a:prstGeom prst="rect">
              <a:avLst/>
            </a:prstGeom>
          </p:spPr>
          <p:txBody>
            <a:bodyPr anchor="t" rtlCol="false" tIns="0" lIns="0" bIns="0" rIns="0">
              <a:spAutoFit/>
            </a:bodyPr>
            <a:lstStyle/>
            <a:p>
              <a:pPr>
                <a:lnSpc>
                  <a:spcPts val="11632"/>
                </a:lnSpc>
              </a:pPr>
              <a:r>
                <a:rPr lang="en-US" sz="11404">
                  <a:solidFill>
                    <a:srgbClr val="F7B4A7"/>
                  </a:solidFill>
                  <a:latin typeface="Josefin Sans Bold Bold"/>
                </a:rPr>
                <a:t>SchoolApp</a:t>
              </a:r>
            </a:p>
          </p:txBody>
        </p:sp>
        <p:sp>
          <p:nvSpPr>
            <p:cNvPr name="TextBox 4" id="4"/>
            <p:cNvSpPr txBox="true"/>
            <p:nvPr/>
          </p:nvSpPr>
          <p:spPr>
            <a:xfrm rot="0">
              <a:off x="0" y="3317623"/>
              <a:ext cx="11358813" cy="786329"/>
            </a:xfrm>
            <a:prstGeom prst="rect">
              <a:avLst/>
            </a:prstGeom>
          </p:spPr>
          <p:txBody>
            <a:bodyPr anchor="t" rtlCol="false" tIns="0" lIns="0" bIns="0" rIns="0">
              <a:spAutoFit/>
            </a:bodyPr>
            <a:lstStyle/>
            <a:p>
              <a:pPr>
                <a:lnSpc>
                  <a:spcPts val="4934"/>
                </a:lnSpc>
              </a:pPr>
              <a:r>
                <a:rPr lang="en-US" sz="3524">
                  <a:solidFill>
                    <a:srgbClr val="94DDDE"/>
                  </a:solidFill>
                  <a:latin typeface="Josefin Sans Regular"/>
                </a:rPr>
                <a:t>solusi tuk para siswa belajar dimana saja</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82834" y="-1921745"/>
            <a:ext cx="6755642" cy="4114800"/>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303834" y="1790711"/>
            <a:ext cx="1194327" cy="258614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2095190" y="2021154"/>
            <a:ext cx="5357753" cy="5591583"/>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47148" y="1264426"/>
            <a:ext cx="3144039" cy="2440918"/>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624872" y="5005800"/>
            <a:ext cx="1894295" cy="4252500"/>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4011803" y="7612736"/>
            <a:ext cx="3486358" cy="4114800"/>
          </a:xfrm>
          <a:prstGeom prst="rect">
            <a:avLst/>
          </a:prstGeom>
        </p:spPr>
      </p:pic>
      <p:sp>
        <p:nvSpPr>
          <p:cNvPr name="TextBox 11" id="11"/>
          <p:cNvSpPr txBox="true"/>
          <p:nvPr/>
        </p:nvSpPr>
        <p:spPr>
          <a:xfrm rot="0">
            <a:off x="8550517" y="8917305"/>
            <a:ext cx="8519110" cy="605791"/>
          </a:xfrm>
          <a:prstGeom prst="rect">
            <a:avLst/>
          </a:prstGeom>
        </p:spPr>
        <p:txBody>
          <a:bodyPr anchor="t" rtlCol="false" tIns="0" lIns="0" bIns="0" rIns="0">
            <a:spAutoFit/>
          </a:bodyPr>
          <a:lstStyle/>
          <a:p>
            <a:pPr algn="r">
              <a:lnSpc>
                <a:spcPts val="4934"/>
              </a:lnSpc>
            </a:pPr>
            <a:r>
              <a:rPr lang="en-US" sz="3524">
                <a:solidFill>
                  <a:srgbClr val="94DDDE"/>
                </a:solidFill>
                <a:latin typeface="Josefin Sans Regular"/>
              </a:rPr>
              <a:t>Muhammad Dzahah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497814" y="3086100"/>
            <a:ext cx="5131837" cy="4114800"/>
          </a:xfrm>
          <a:prstGeom prst="rect">
            <a:avLst/>
          </a:prstGeom>
        </p:spPr>
      </p:pic>
      <p:grpSp>
        <p:nvGrpSpPr>
          <p:cNvPr name="Group 3" id="3"/>
          <p:cNvGrpSpPr/>
          <p:nvPr/>
        </p:nvGrpSpPr>
        <p:grpSpPr>
          <a:xfrm rot="0">
            <a:off x="1028700" y="3205967"/>
            <a:ext cx="9768230" cy="3875066"/>
            <a:chOff x="0" y="0"/>
            <a:chExt cx="13024306" cy="5166755"/>
          </a:xfrm>
        </p:grpSpPr>
        <p:sp>
          <p:nvSpPr>
            <p:cNvPr name="TextBox 4" id="4"/>
            <p:cNvSpPr txBox="true"/>
            <p:nvPr/>
          </p:nvSpPr>
          <p:spPr>
            <a:xfrm rot="0">
              <a:off x="0" y="-19050"/>
              <a:ext cx="13024306" cy="1314450"/>
            </a:xfrm>
            <a:prstGeom prst="rect">
              <a:avLst/>
            </a:prstGeom>
          </p:spPr>
          <p:txBody>
            <a:bodyPr anchor="t" rtlCol="false" tIns="0" lIns="0" bIns="0" rIns="0">
              <a:spAutoFit/>
            </a:bodyPr>
            <a:lstStyle/>
            <a:p>
              <a:pPr>
                <a:lnSpc>
                  <a:spcPts val="7680"/>
                </a:lnSpc>
              </a:pPr>
              <a:r>
                <a:rPr lang="en-US" sz="6400">
                  <a:solidFill>
                    <a:srgbClr val="31356E"/>
                  </a:solidFill>
                  <a:latin typeface="Josefin Sans Bold"/>
                </a:rPr>
                <a:t>Rumusan Masalah </a:t>
              </a:r>
            </a:p>
          </p:txBody>
        </p:sp>
        <p:sp>
          <p:nvSpPr>
            <p:cNvPr name="TextBox 5" id="5"/>
            <p:cNvSpPr txBox="true"/>
            <p:nvPr/>
          </p:nvSpPr>
          <p:spPr>
            <a:xfrm rot="0">
              <a:off x="0" y="2236230"/>
              <a:ext cx="12478551" cy="2930525"/>
            </a:xfrm>
            <a:prstGeom prst="rect">
              <a:avLst/>
            </a:prstGeom>
          </p:spPr>
          <p:txBody>
            <a:bodyPr anchor="t" rtlCol="false" tIns="0" lIns="0" bIns="0" rIns="0">
              <a:spAutoFit/>
            </a:bodyPr>
            <a:lstStyle/>
            <a:p>
              <a:pPr>
                <a:lnSpc>
                  <a:spcPts val="3480"/>
                </a:lnSpc>
              </a:pPr>
              <a:r>
                <a:rPr lang="en-US" sz="2900">
                  <a:solidFill>
                    <a:srgbClr val="2B4B82"/>
                  </a:solidFill>
                  <a:latin typeface="Josefin Sans Regular"/>
                </a:rPr>
                <a:t>Ditengah era pandemic ini para siswa kesulitan dalam belajar, Mereka membutuhkan sebuah aplikasi yang bise mencangkup semua urusan sekolah seperti absensi, tempat mengumpulkan tugas, serta membaca pelajaran yang telah diberikan guru.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5427988" y="-499199"/>
            <a:ext cx="3662625" cy="5642699"/>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02612" y="5143500"/>
            <a:ext cx="3662625" cy="5642699"/>
          </a:xfrm>
          <a:prstGeom prst="rect">
            <a:avLst/>
          </a:prstGeom>
        </p:spPr>
      </p:pic>
      <p:sp>
        <p:nvSpPr>
          <p:cNvPr name="TextBox 4" id="4"/>
          <p:cNvSpPr txBox="true"/>
          <p:nvPr/>
        </p:nvSpPr>
        <p:spPr>
          <a:xfrm rot="0">
            <a:off x="6809705" y="2466062"/>
            <a:ext cx="4668589" cy="1276352"/>
          </a:xfrm>
          <a:prstGeom prst="rect">
            <a:avLst/>
          </a:prstGeom>
        </p:spPr>
        <p:txBody>
          <a:bodyPr anchor="t" rtlCol="false" tIns="0" lIns="0" bIns="0" rIns="0">
            <a:spAutoFit/>
          </a:bodyPr>
          <a:lstStyle/>
          <a:p>
            <a:pPr algn="ctr">
              <a:lnSpc>
                <a:spcPts val="10499"/>
              </a:lnSpc>
            </a:pPr>
            <a:r>
              <a:rPr lang="en-US" sz="7499">
                <a:solidFill>
                  <a:srgbClr val="FFFFFF"/>
                </a:solidFill>
                <a:latin typeface="Open Sans Bold Italics"/>
              </a:rPr>
              <a:t>SchoolApp</a:t>
            </a:r>
          </a:p>
        </p:txBody>
      </p:sp>
      <p:sp>
        <p:nvSpPr>
          <p:cNvPr name="TextBox 5" id="5"/>
          <p:cNvSpPr txBox="true"/>
          <p:nvPr/>
        </p:nvSpPr>
        <p:spPr>
          <a:xfrm rot="0">
            <a:off x="3383925" y="4536020"/>
            <a:ext cx="10987859" cy="2204913"/>
          </a:xfrm>
          <a:prstGeom prst="rect">
            <a:avLst/>
          </a:prstGeom>
        </p:spPr>
        <p:txBody>
          <a:bodyPr anchor="t" rtlCol="false" tIns="0" lIns="0" bIns="0" rIns="0">
            <a:spAutoFit/>
          </a:bodyPr>
          <a:lstStyle/>
          <a:p>
            <a:pPr algn="ctr">
              <a:lnSpc>
                <a:spcPts val="5960"/>
              </a:lnSpc>
            </a:pPr>
            <a:r>
              <a:rPr lang="en-US" sz="4257">
                <a:solidFill>
                  <a:srgbClr val="FFFFFF"/>
                </a:solidFill>
                <a:latin typeface="Open Sans"/>
              </a:rPr>
              <a:t>Sebuah aplikasi yang berfungsi tuk membantu para siswa dalam proses belajar mengajar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178941" y="-2827786"/>
            <a:ext cx="6414740" cy="663178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4367252" y="6971110"/>
            <a:ext cx="6414740" cy="663178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705485" y="1438769"/>
            <a:ext cx="8867660" cy="4537697"/>
          </a:xfrm>
          <a:prstGeom prst="rect">
            <a:avLst/>
          </a:prstGeom>
        </p:spPr>
      </p:pic>
      <p:sp>
        <p:nvSpPr>
          <p:cNvPr name="TextBox 5" id="5"/>
          <p:cNvSpPr txBox="true"/>
          <p:nvPr/>
        </p:nvSpPr>
        <p:spPr>
          <a:xfrm rot="0">
            <a:off x="4413461" y="6828235"/>
            <a:ext cx="11765480" cy="1734815"/>
          </a:xfrm>
          <a:prstGeom prst="rect">
            <a:avLst/>
          </a:prstGeom>
        </p:spPr>
        <p:txBody>
          <a:bodyPr anchor="t" rtlCol="false" tIns="0" lIns="0" bIns="0" rIns="0">
            <a:spAutoFit/>
          </a:bodyPr>
          <a:lstStyle/>
          <a:p>
            <a:pPr>
              <a:lnSpc>
                <a:spcPts val="4632"/>
              </a:lnSpc>
            </a:pPr>
            <a:r>
              <a:rPr lang="en-US" spc="548" sz="2741">
                <a:solidFill>
                  <a:srgbClr val="2B4B82"/>
                </a:solidFill>
                <a:latin typeface="Josefin Sans Regular"/>
              </a:rPr>
              <a:t>WEBSITE INI MENAMPILKAN JADWAL PELAJARAN, KEHADIRAN HARI INI SERTA TUGAS-TUGAS YANG TELAH DI BERIKAN OLEH GURU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6151097" y="-3838199"/>
            <a:ext cx="6060519" cy="6652549"/>
            <a:chOff x="0" y="0"/>
            <a:chExt cx="8080692" cy="887006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5166060" cy="6830128"/>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28290" y="1054304"/>
              <a:ext cx="5166060" cy="683012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914631" y="2039937"/>
              <a:ext cx="5166060" cy="6830128"/>
            </a:xfrm>
            <a:prstGeom prst="rect">
              <a:avLst/>
            </a:prstGeom>
          </p:spPr>
        </p:pic>
      </p:grpSp>
      <p:grpSp>
        <p:nvGrpSpPr>
          <p:cNvPr name="Group 6" id="6"/>
          <p:cNvGrpSpPr/>
          <p:nvPr/>
        </p:nvGrpSpPr>
        <p:grpSpPr>
          <a:xfrm rot="0">
            <a:off x="-3896544" y="5932026"/>
            <a:ext cx="6060519" cy="6652549"/>
            <a:chOff x="0" y="0"/>
            <a:chExt cx="8080692" cy="8870065"/>
          </a:xfrm>
        </p:grpSpPr>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5166060" cy="6830128"/>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28290" y="1054304"/>
              <a:ext cx="5166060" cy="6830128"/>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914631" y="2039937"/>
              <a:ext cx="5166060" cy="6830128"/>
            </a:xfrm>
            <a:prstGeom prst="rect">
              <a:avLst/>
            </a:prstGeom>
          </p:spPr>
        </p:pic>
      </p:grpSp>
      <p:pic>
        <p:nvPicPr>
          <p:cNvPr name="Picture 10" id="10"/>
          <p:cNvPicPr>
            <a:picLocks noChangeAspect="true"/>
          </p:cNvPicPr>
          <p:nvPr/>
        </p:nvPicPr>
        <p:blipFill>
          <a:blip r:embed="rId8"/>
          <a:srcRect l="0" t="0" r="0" b="0"/>
          <a:stretch>
            <a:fillRect/>
          </a:stretch>
        </p:blipFill>
        <p:spPr>
          <a:xfrm flipH="false" flipV="false" rot="0">
            <a:off x="1198292" y="1823090"/>
            <a:ext cx="4690573" cy="2637159"/>
          </a:xfrm>
          <a:prstGeom prst="rect">
            <a:avLst/>
          </a:prstGeom>
        </p:spPr>
      </p:pic>
      <p:pic>
        <p:nvPicPr>
          <p:cNvPr name="Picture 11" id="11"/>
          <p:cNvPicPr>
            <a:picLocks noChangeAspect="true"/>
          </p:cNvPicPr>
          <p:nvPr/>
        </p:nvPicPr>
        <p:blipFill>
          <a:blip r:embed="rId9"/>
          <a:srcRect l="0" t="0" r="0" b="0"/>
          <a:stretch>
            <a:fillRect/>
          </a:stretch>
        </p:blipFill>
        <p:spPr>
          <a:xfrm flipH="false" flipV="false" rot="0">
            <a:off x="6796372" y="1823090"/>
            <a:ext cx="4690573" cy="2637159"/>
          </a:xfrm>
          <a:prstGeom prst="rect">
            <a:avLst/>
          </a:prstGeom>
        </p:spPr>
      </p:pic>
      <p:pic>
        <p:nvPicPr>
          <p:cNvPr name="Picture 12" id="12"/>
          <p:cNvPicPr>
            <a:picLocks noChangeAspect="true"/>
          </p:cNvPicPr>
          <p:nvPr/>
        </p:nvPicPr>
        <p:blipFill>
          <a:blip r:embed="rId10"/>
          <a:srcRect l="0" t="0" r="0" b="0"/>
          <a:stretch>
            <a:fillRect/>
          </a:stretch>
        </p:blipFill>
        <p:spPr>
          <a:xfrm flipH="false" flipV="false" rot="0">
            <a:off x="12399136" y="1823090"/>
            <a:ext cx="4690573" cy="2637159"/>
          </a:xfrm>
          <a:prstGeom prst="rect">
            <a:avLst/>
          </a:prstGeom>
        </p:spPr>
      </p:pic>
      <p:pic>
        <p:nvPicPr>
          <p:cNvPr name="Picture 13" id="13"/>
          <p:cNvPicPr>
            <a:picLocks noChangeAspect="true"/>
          </p:cNvPicPr>
          <p:nvPr/>
        </p:nvPicPr>
        <p:blipFill>
          <a:blip r:embed="rId11"/>
          <a:srcRect l="0" t="0" r="0" b="0"/>
          <a:stretch>
            <a:fillRect/>
          </a:stretch>
        </p:blipFill>
        <p:spPr>
          <a:xfrm flipH="false" flipV="false" rot="0">
            <a:off x="10053849" y="5932026"/>
            <a:ext cx="4690573" cy="2637159"/>
          </a:xfrm>
          <a:prstGeom prst="rect">
            <a:avLst/>
          </a:prstGeom>
        </p:spPr>
      </p:pic>
      <p:pic>
        <p:nvPicPr>
          <p:cNvPr name="Picture 14" id="14"/>
          <p:cNvPicPr>
            <a:picLocks noChangeAspect="true"/>
          </p:cNvPicPr>
          <p:nvPr/>
        </p:nvPicPr>
        <p:blipFill>
          <a:blip r:embed="rId12"/>
          <a:srcRect l="0" t="0" r="0" b="0"/>
          <a:stretch>
            <a:fillRect/>
          </a:stretch>
        </p:blipFill>
        <p:spPr>
          <a:xfrm flipH="false" flipV="false" rot="0">
            <a:off x="3543578" y="5932026"/>
            <a:ext cx="4690573" cy="2637159"/>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8555932" y="5248275"/>
            <a:ext cx="7422448" cy="1552826"/>
          </a:xfrm>
          <a:prstGeom prst="rect">
            <a:avLst/>
          </a:prstGeom>
        </p:spPr>
        <p:txBody>
          <a:bodyPr anchor="t" rtlCol="false" tIns="0" lIns="0" bIns="0" rIns="0">
            <a:spAutoFit/>
          </a:bodyPr>
          <a:lstStyle/>
          <a:p>
            <a:pPr>
              <a:lnSpc>
                <a:spcPts val="11857"/>
              </a:lnSpc>
            </a:pPr>
            <a:r>
              <a:rPr lang="en-US" sz="10878">
                <a:solidFill>
                  <a:srgbClr val="94DDDE"/>
                </a:solidFill>
                <a:latin typeface="Josefin Sans Bold Bold"/>
              </a:rPr>
              <a:t>Thank You</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10774" y="1441513"/>
            <a:ext cx="2645731" cy="162592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879313" y="5316566"/>
            <a:ext cx="5758626" cy="4114800"/>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340312" y="-1788377"/>
            <a:ext cx="1491622" cy="322989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242167" y="-1536821"/>
            <a:ext cx="3748344" cy="3073642"/>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566643" y="-2441088"/>
            <a:ext cx="4317873" cy="5892879"/>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1742874" y="3067435"/>
            <a:ext cx="4597438" cy="28420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DAFEpRmbb8Y</dc:identifier>
  <dcterms:modified xsi:type="dcterms:W3CDTF">2011-08-01T06:04:30Z</dcterms:modified>
  <cp:revision>1</cp:revision>
  <dc:title>Biru Elemen &amp; Mockup Isometrik Teknologi dalam Pendidikan Presentasi Teknologi</dc:title>
</cp:coreProperties>
</file>