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8" r:id="rId3"/>
    <p:sldId id="269" r:id="rId4"/>
    <p:sldId id="270" r:id="rId5"/>
    <p:sldId id="271" r:id="rId6"/>
    <p:sldId id="279" r:id="rId7"/>
    <p:sldId id="272" r:id="rId8"/>
    <p:sldId id="273" r:id="rId9"/>
    <p:sldId id="274" r:id="rId10"/>
    <p:sldId id="275" r:id="rId11"/>
    <p:sldId id="277" r:id="rId12"/>
    <p:sldId id="278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C8369D-2E76-4CED-A348-D3B1F929F8A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1D57D-92CB-4B9C-95DD-55DDE3975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7225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A5626-8F49-456A-A4F1-34138E5CBC9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CBFA45-3B29-4B60-A951-230787125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566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AA5A-BD61-4E5C-BE26-D65D2AF7C2A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66928" y="5624512"/>
            <a:ext cx="1125071" cy="60147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CE99869-103D-4DE2-9049-820C7273E3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52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F5BD-5851-4D74-A446-D95898D26791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433A-A66E-4F48-B4AA-1DB78E7E648F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129" y="1825624"/>
            <a:ext cx="10515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E82-65CC-46DD-9897-47E127BD3A6A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71729" y="6173787"/>
            <a:ext cx="685800" cy="365125"/>
          </a:xfrm>
        </p:spPr>
        <p:txBody>
          <a:bodyPr/>
          <a:lstStyle>
            <a:lvl1pPr>
              <a:defRPr sz="2400" b="1">
                <a:solidFill>
                  <a:srgbClr val="00206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8CE99869-103D-4DE2-9049-820C7273E31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87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0DAF1-5EE7-49A1-9DA1-68827C974E31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45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761BC-B27A-4CBF-AAA4-6C97D9C5DF64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9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3F9FD-25DE-4E69-BA4C-316A959A5B12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4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44A8A-BC7E-453C-86CE-73D2CF4EFE9F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2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40A0-98D2-4E6C-B66B-D33C08DD26F4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8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8C17C-33C8-444D-B08F-8F6F1C4B12A8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17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8EB27-DAEB-44A1-BF45-5BDAAAAC496F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4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D841B-860B-4818-A1AB-DB5B88F3BD85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99869-103D-4DE2-9049-820C7273E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4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2730648" y="3169933"/>
            <a:ext cx="6730703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600" dirty="0" smtClean="0">
                <a:solidFill>
                  <a:schemeClr val="bg1"/>
                </a:solidFill>
              </a:rPr>
              <a:t>Smart Ticketing System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49204" y="4070290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 smtClean="0"/>
              <a:t>Railway Based Ticketing System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8385451" y="5454179"/>
            <a:ext cx="3352800" cy="5796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02-135251-040</a:t>
            </a:r>
          </a:p>
          <a:p>
            <a:pPr algn="ctr"/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02-135251-016</a:t>
            </a:r>
            <a:endParaRPr 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02-135251-018</a:t>
            </a:r>
            <a:endParaRPr 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endParaRPr lang="en-US" sz="22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4165600" y="967335"/>
            <a:ext cx="55750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Bahria</a:t>
            </a:r>
            <a:r>
              <a:rPr lang="en-US" sz="4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Discovering Knowledge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595420"/>
            <a:ext cx="2247900" cy="202882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33483" y="5518024"/>
            <a:ext cx="3352800" cy="57969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Muhammad Hasan</a:t>
            </a:r>
            <a:endParaRPr lang="en-US" sz="22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Muhammad Arham</a:t>
            </a:r>
            <a:endParaRPr 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Muhammad </a:t>
            </a:r>
            <a:r>
              <a:rPr lang="en-US" sz="22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Murtaza</a:t>
            </a:r>
            <a:r>
              <a:rPr lang="en-US" sz="22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Khan</a:t>
            </a:r>
            <a:endParaRPr lang="en-US" sz="2200" b="1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algn="ctr"/>
            <a:endParaRPr lang="en-US" sz="22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1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Admin Features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Protected </a:t>
            </a:r>
            <a:r>
              <a:rPr lang="en-US" dirty="0"/>
              <a:t>by password (3 attempts only)  </a:t>
            </a:r>
          </a:p>
          <a:p>
            <a:r>
              <a:rPr lang="en-US" dirty="0" smtClean="0"/>
              <a:t>Admin </a:t>
            </a:r>
            <a:r>
              <a:rPr lang="en-US" dirty="0"/>
              <a:t>can:</a:t>
            </a:r>
          </a:p>
          <a:p>
            <a:pPr marL="0" indent="0">
              <a:buNone/>
            </a:pPr>
            <a:r>
              <a:rPr lang="en-US" dirty="0" smtClean="0"/>
              <a:t>       Add </a:t>
            </a:r>
            <a:r>
              <a:rPr lang="en-US" dirty="0"/>
              <a:t>trains  </a:t>
            </a:r>
          </a:p>
          <a:p>
            <a:pPr marL="0" indent="0">
              <a:buNone/>
            </a:pPr>
            <a:r>
              <a:rPr lang="en-US" dirty="0" smtClean="0"/>
              <a:t>       View </a:t>
            </a:r>
            <a:r>
              <a:rPr lang="en-US" dirty="0"/>
              <a:t>all customers  </a:t>
            </a:r>
          </a:p>
          <a:p>
            <a:pPr marL="0" indent="0">
              <a:buNone/>
            </a:pPr>
            <a:r>
              <a:rPr lang="en-US" dirty="0" smtClean="0"/>
              <a:t>       Search </a:t>
            </a:r>
            <a:r>
              <a:rPr lang="en-US" dirty="0"/>
              <a:t>customer by CNIC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725" y="2439987"/>
            <a:ext cx="5086350" cy="37338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5093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What Makes This Project Strong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crash input validation  </a:t>
            </a:r>
          </a:p>
          <a:p>
            <a:r>
              <a:rPr lang="en-US" dirty="0" smtClean="0"/>
              <a:t>Fully file-based</a:t>
            </a:r>
            <a:endParaRPr lang="en-US" dirty="0"/>
          </a:p>
          <a:p>
            <a:r>
              <a:rPr lang="en-US" dirty="0" smtClean="0"/>
              <a:t>Admin </a:t>
            </a:r>
            <a:r>
              <a:rPr lang="en-US" dirty="0"/>
              <a:t>vs User access separation  </a:t>
            </a:r>
          </a:p>
          <a:p>
            <a:r>
              <a:rPr lang="en-US" dirty="0" smtClean="0"/>
              <a:t>All </a:t>
            </a:r>
            <a:r>
              <a:rPr lang="en-US" dirty="0"/>
              <a:t>code uses </a:t>
            </a:r>
            <a:r>
              <a:rPr lang="en-US" b="1" dirty="0" smtClean="0"/>
              <a:t>basic </a:t>
            </a:r>
            <a:r>
              <a:rPr lang="en-US" b="1" dirty="0"/>
              <a:t>concepts </a:t>
            </a:r>
            <a:r>
              <a:rPr lang="en-US" b="1" dirty="0" smtClean="0"/>
              <a:t>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055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Conclusion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/>
              <a:t>built this project to apply all C++ topics </a:t>
            </a:r>
            <a:r>
              <a:rPr lang="en-US" dirty="0" smtClean="0"/>
              <a:t>that we </a:t>
            </a:r>
            <a:r>
              <a:rPr lang="en-US" dirty="0"/>
              <a:t>learned 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conditional logic to file handling to modular design.  </a:t>
            </a:r>
          </a:p>
          <a:p>
            <a:pPr marL="0" indent="0">
              <a:buNone/>
            </a:pPr>
            <a:r>
              <a:rPr lang="en-US" dirty="0"/>
              <a:t>It simulates real-world ticketing while being 100% console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52650" y="2884891"/>
            <a:ext cx="7886700" cy="1057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002060"/>
                </a:solidFill>
                <a:latin typeface="+mn-lt"/>
              </a:rPr>
              <a:t>Questions?</a:t>
            </a:r>
            <a:endParaRPr lang="en-US" sz="72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55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152650" y="2857595"/>
            <a:ext cx="7886700" cy="11120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002060"/>
                </a:solidFill>
                <a:latin typeface="+mn-lt"/>
              </a:rPr>
              <a:t>Thank You </a:t>
            </a:r>
            <a:r>
              <a:rPr lang="en-US" sz="72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 </a:t>
            </a:r>
            <a:endParaRPr lang="en-US" sz="7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1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Content: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This Project </a:t>
            </a:r>
            <a:r>
              <a:rPr lang="en-US" sz="2400" dirty="0" smtClean="0"/>
              <a:t>Does</a:t>
            </a:r>
          </a:p>
          <a:p>
            <a:r>
              <a:rPr lang="en-US" sz="2400" dirty="0"/>
              <a:t>Code Structure </a:t>
            </a:r>
            <a:r>
              <a:rPr lang="en-US" sz="2400" dirty="0" smtClean="0"/>
              <a:t>Overview</a:t>
            </a:r>
          </a:p>
          <a:p>
            <a:r>
              <a:rPr lang="en-US" sz="2400" dirty="0"/>
              <a:t>Booking </a:t>
            </a:r>
            <a:r>
              <a:rPr lang="en-US" sz="2400" dirty="0" smtClean="0"/>
              <a:t>Logic</a:t>
            </a:r>
          </a:p>
          <a:p>
            <a:r>
              <a:rPr lang="en-US" sz="2400" dirty="0"/>
              <a:t>Code Example – Input </a:t>
            </a:r>
            <a:r>
              <a:rPr lang="en-US" sz="2400" dirty="0" smtClean="0"/>
              <a:t>Validation</a:t>
            </a:r>
          </a:p>
          <a:p>
            <a:r>
              <a:rPr lang="en-US" sz="2400" dirty="0"/>
              <a:t>Cancellation </a:t>
            </a:r>
            <a:r>
              <a:rPr lang="en-US" sz="2400" dirty="0" smtClean="0"/>
              <a:t>Logic</a:t>
            </a:r>
          </a:p>
          <a:p>
            <a:r>
              <a:rPr lang="en-US" sz="2400" dirty="0"/>
              <a:t>File </a:t>
            </a:r>
            <a:r>
              <a:rPr lang="en-US" sz="2400" dirty="0" smtClean="0"/>
              <a:t>Handling</a:t>
            </a:r>
          </a:p>
          <a:p>
            <a:r>
              <a:rPr lang="en-US" sz="2400" dirty="0"/>
              <a:t>Admin </a:t>
            </a:r>
            <a:r>
              <a:rPr lang="en-US" sz="2400" dirty="0" smtClean="0"/>
              <a:t>Features</a:t>
            </a:r>
          </a:p>
          <a:p>
            <a:r>
              <a:rPr lang="en-US" sz="2400" dirty="0" smtClean="0"/>
              <a:t>What </a:t>
            </a:r>
            <a:r>
              <a:rPr lang="en-US" sz="2400" dirty="0"/>
              <a:t>Makes This Project </a:t>
            </a:r>
            <a:r>
              <a:rPr lang="en-US" sz="2400" dirty="0" smtClean="0"/>
              <a:t>Strong</a:t>
            </a:r>
          </a:p>
          <a:p>
            <a:r>
              <a:rPr lang="en-US" sz="2400" dirty="0"/>
              <a:t>Conclusion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8657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What </a:t>
            </a:r>
            <a:r>
              <a:rPr lang="en-US" b="1" dirty="0">
                <a:solidFill>
                  <a:srgbClr val="002060"/>
                </a:solidFill>
                <a:latin typeface="+mn-lt"/>
              </a:rPr>
              <a:t>T</a:t>
            </a:r>
            <a:r>
              <a:rPr lang="en-US" b="1" dirty="0" smtClean="0">
                <a:solidFill>
                  <a:srgbClr val="002060"/>
                </a:solidFill>
                <a:latin typeface="+mn-lt"/>
              </a:rPr>
              <a:t>his Project Does 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users to book, cancel, and view train </a:t>
            </a:r>
            <a:r>
              <a:rPr lang="en-US" dirty="0" smtClean="0"/>
              <a:t>tickets</a:t>
            </a:r>
          </a:p>
          <a:p>
            <a:r>
              <a:rPr lang="en-US" dirty="0"/>
              <a:t>Admin can manage train records &amp; view </a:t>
            </a:r>
            <a:r>
              <a:rPr lang="en-US" dirty="0" smtClean="0"/>
              <a:t>customers</a:t>
            </a:r>
          </a:p>
          <a:p>
            <a:r>
              <a:rPr lang="en-US" dirty="0"/>
              <a:t>Saves all data to </a:t>
            </a:r>
            <a:r>
              <a:rPr lang="en-US" dirty="0" smtClean="0"/>
              <a:t>files</a:t>
            </a:r>
          </a:p>
          <a:p>
            <a:r>
              <a:rPr lang="en-US" dirty="0"/>
              <a:t>Includes </a:t>
            </a:r>
            <a:r>
              <a:rPr lang="en-US" b="1" dirty="0" smtClean="0"/>
              <a:t>input validation</a:t>
            </a:r>
          </a:p>
          <a:p>
            <a:r>
              <a:rPr lang="en-US" dirty="0"/>
              <a:t>Fully menu-driven + modular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32" y="3448618"/>
            <a:ext cx="4572000" cy="21717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19" y="4694158"/>
            <a:ext cx="2428875" cy="11334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565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Code Structure Overview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nsolas" panose="020B0609020204030204" pitchFamily="49" charset="0"/>
              </a:rPr>
              <a:t>main() </a:t>
            </a:r>
            <a:r>
              <a:rPr lang="en-US" dirty="0" smtClean="0"/>
              <a:t>contains the access control.</a:t>
            </a:r>
          </a:p>
          <a:p>
            <a:r>
              <a:rPr lang="en-US" dirty="0" smtClean="0"/>
              <a:t>Code is split into 13 user-defined functions for:</a:t>
            </a:r>
          </a:p>
          <a:p>
            <a:pPr marL="0" indent="0">
              <a:buNone/>
            </a:pPr>
            <a:r>
              <a:rPr lang="en-US" dirty="0" smtClean="0"/>
              <a:t>        Booking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      Cancelling</a:t>
            </a:r>
          </a:p>
          <a:p>
            <a:pPr marL="0" indent="0">
              <a:buNone/>
            </a:pPr>
            <a:r>
              <a:rPr lang="en-US" dirty="0" smtClean="0"/>
              <a:t>        Admin features</a:t>
            </a:r>
          </a:p>
          <a:p>
            <a:pPr marL="0" indent="0">
              <a:buNone/>
            </a:pPr>
            <a:r>
              <a:rPr lang="en-US" dirty="0" smtClean="0"/>
              <a:t>        Validation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Booking Logic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enters CNIC → validated + checked for </a:t>
            </a:r>
            <a:r>
              <a:rPr lang="en-US" dirty="0" smtClean="0"/>
              <a:t>uniqueness</a:t>
            </a:r>
          </a:p>
          <a:p>
            <a:r>
              <a:rPr lang="en-US" dirty="0"/>
              <a:t>Chooses Train ID → validated + checks </a:t>
            </a:r>
            <a:r>
              <a:rPr lang="en-US" dirty="0" smtClean="0"/>
              <a:t>availability</a:t>
            </a:r>
          </a:p>
          <a:p>
            <a:r>
              <a:rPr lang="en-US" dirty="0"/>
              <a:t>Inputs seat count → compared with available </a:t>
            </a:r>
            <a:r>
              <a:rPr lang="en-US" dirty="0" smtClean="0"/>
              <a:t>seats</a:t>
            </a:r>
          </a:p>
          <a:p>
            <a:r>
              <a:rPr lang="en-US" dirty="0"/>
              <a:t>Confirms </a:t>
            </a:r>
            <a:r>
              <a:rPr lang="en-US" dirty="0" smtClean="0"/>
              <a:t>payment</a:t>
            </a:r>
          </a:p>
          <a:p>
            <a:r>
              <a:rPr lang="en-US" dirty="0"/>
              <a:t>Data written to file and train seats are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06689" y="4531057"/>
            <a:ext cx="3201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Key function: </a:t>
            </a:r>
            <a:r>
              <a:rPr lang="en-US" dirty="0" err="1" smtClean="0">
                <a:latin typeface="Consolas" panose="020B0609020204030204" pitchFamily="49" charset="0"/>
              </a:rPr>
              <a:t>addCustomer</a:t>
            </a:r>
            <a:r>
              <a:rPr lang="en-US" dirty="0" smtClean="0">
                <a:latin typeface="Consolas" panose="020B0609020204030204" pitchFamily="49" charset="0"/>
              </a:rPr>
              <a:t>()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8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476533" y="518615"/>
            <a:ext cx="7889543" cy="41812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5008728" y="2579428"/>
            <a:ext cx="6363001" cy="38632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6650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Code Example – Input Validation: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getValidInt</a:t>
            </a:r>
            <a:r>
              <a:rPr lang="en-US" sz="1600" dirty="0">
                <a:latin typeface="Consolas" panose="020B0609020204030204" pitchFamily="49" charset="0"/>
              </a:rPr>
              <a:t>(string prompt,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&amp;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prompt;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cin &gt;&gt;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    while(</a:t>
            </a:r>
            <a:r>
              <a:rPr lang="en-US" sz="1600" dirty="0" err="1">
                <a:latin typeface="Consolas" panose="020B0609020204030204" pitchFamily="49" charset="0"/>
              </a:rPr>
              <a:t>cin.fail</a:t>
            </a:r>
            <a:r>
              <a:rPr lang="en-US" sz="1600" dirty="0">
                <a:latin typeface="Consolas" panose="020B0609020204030204" pitchFamily="49" charset="0"/>
              </a:rPr>
              <a:t>()){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&lt;&lt;"</a:t>
            </a:r>
            <a:r>
              <a:rPr lang="en-US" sz="1600" dirty="0" err="1">
                <a:latin typeface="Consolas" panose="020B0609020204030204" pitchFamily="49" charset="0"/>
              </a:rPr>
              <a:t>Inavalid</a:t>
            </a:r>
            <a:r>
              <a:rPr lang="en-US" sz="1600" dirty="0">
                <a:latin typeface="Consolas" panose="020B0609020204030204" pitchFamily="49" charset="0"/>
              </a:rPr>
              <a:t> input! Try again</a:t>
            </a:r>
            <a:r>
              <a:rPr lang="en-US" sz="1600" dirty="0" smtClean="0">
                <a:latin typeface="Consolas" panose="020B0609020204030204" pitchFamily="49" charset="0"/>
              </a:rPr>
              <a:t>..."&lt;&lt;endl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latin typeface="Consolas" panose="020B0609020204030204" pitchFamily="49" charset="0"/>
              </a:rPr>
              <a:t>cin.clear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latin typeface="Consolas" panose="020B0609020204030204" pitchFamily="49" charset="0"/>
              </a:rPr>
              <a:t>cin.ignore</a:t>
            </a:r>
            <a:r>
              <a:rPr lang="en-US" sz="1600" dirty="0">
                <a:latin typeface="Consolas" panose="020B0609020204030204" pitchFamily="49" charset="0"/>
              </a:rPr>
              <a:t>(1000, '\n');        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prompt;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    cin &gt;&gt; </a:t>
            </a:r>
            <a:r>
              <a:rPr lang="en-US" sz="1600" dirty="0" err="1">
                <a:latin typeface="Consolas" panose="020B0609020204030204" pitchFamily="49" charset="0"/>
              </a:rPr>
              <a:t>var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6904" y="1717596"/>
            <a:ext cx="5000625" cy="32385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487" y="5136535"/>
            <a:ext cx="3019425" cy="5238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49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Cancellation Logic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CNIC </a:t>
            </a:r>
            <a:r>
              <a:rPr lang="en-US" sz="2400" dirty="0"/>
              <a:t>is searched and customer data is retrieved  </a:t>
            </a:r>
          </a:p>
          <a:p>
            <a:r>
              <a:rPr lang="en-US" sz="2400" dirty="0" smtClean="0"/>
              <a:t>Train </a:t>
            </a:r>
            <a:r>
              <a:rPr lang="en-US" sz="2400" dirty="0"/>
              <a:t>data is loaded &amp; matched  </a:t>
            </a:r>
          </a:p>
          <a:p>
            <a:r>
              <a:rPr lang="en-US" sz="2400" dirty="0" smtClean="0"/>
              <a:t>User </a:t>
            </a:r>
            <a:r>
              <a:rPr lang="en-US" sz="2400" dirty="0"/>
              <a:t>enters seats to cancel  </a:t>
            </a:r>
          </a:p>
          <a:p>
            <a:r>
              <a:rPr lang="en-US" sz="2400" dirty="0" smtClean="0"/>
              <a:t>Seat </a:t>
            </a:r>
            <a:r>
              <a:rPr lang="en-US" sz="2400" dirty="0"/>
              <a:t>count and file data are updated  </a:t>
            </a:r>
          </a:p>
          <a:p>
            <a:r>
              <a:rPr lang="en-US" sz="2400" dirty="0" smtClean="0"/>
              <a:t>New </a:t>
            </a:r>
            <a:r>
              <a:rPr lang="en-US" sz="2400" dirty="0"/>
              <a:t>ticket summary is shown with </a:t>
            </a:r>
            <a:r>
              <a:rPr lang="en-US" sz="2400" dirty="0" smtClean="0"/>
              <a:t>updated</a:t>
            </a:r>
          </a:p>
          <a:p>
            <a:pPr marL="0" indent="0">
              <a:buNone/>
            </a:pPr>
            <a:r>
              <a:rPr lang="en-US" sz="2400" dirty="0" smtClean="0"/>
              <a:t>price 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56129" y="4626592"/>
            <a:ext cx="3201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Key function: </a:t>
            </a:r>
            <a:r>
              <a:rPr lang="en-US" sz="1600" dirty="0" err="1" smtClean="0">
                <a:latin typeface="Consolas" panose="020B0609020204030204" pitchFamily="49" charset="0"/>
              </a:rPr>
              <a:t>cancelTicket</a:t>
            </a:r>
            <a:r>
              <a:rPr lang="en-US" sz="1600" dirty="0" smtClean="0">
                <a:latin typeface="Consolas" panose="020B0609020204030204" pitchFamily="49" charset="0"/>
              </a:rPr>
              <a:t>()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529" y="1897981"/>
            <a:ext cx="4953000" cy="24669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66" y="4396699"/>
            <a:ext cx="6400800" cy="19716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458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+mn-lt"/>
              </a:rPr>
              <a:t>File Handling</a:t>
            </a:r>
            <a:endParaRPr lang="en-US" b="1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</a:t>
            </a:r>
            <a:r>
              <a:rPr lang="en-US" dirty="0"/>
              <a:t>customer data stored in `customerData.txt`  </a:t>
            </a:r>
          </a:p>
          <a:p>
            <a:r>
              <a:rPr lang="en-US" dirty="0" smtClean="0"/>
              <a:t>All </a:t>
            </a:r>
            <a:r>
              <a:rPr lang="en-US" dirty="0"/>
              <a:t>train data stored in `trainData.txt`  </a:t>
            </a:r>
          </a:p>
          <a:p>
            <a:r>
              <a:rPr lang="en-US" dirty="0" smtClean="0"/>
              <a:t>Temp </a:t>
            </a:r>
            <a:r>
              <a:rPr lang="en-US" dirty="0"/>
              <a:t>files are used to update content safely  </a:t>
            </a:r>
          </a:p>
          <a:p>
            <a:r>
              <a:rPr lang="en-US" dirty="0" smtClean="0"/>
              <a:t>✔ </a:t>
            </a:r>
            <a:r>
              <a:rPr lang="en-US" dirty="0"/>
              <a:t>No database, no crash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9869-103D-4DE2-9049-820C7273E31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12192000" cy="21544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800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611779"/>
            <a:ext cx="12192000" cy="2462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" name="Rectangle 6"/>
          <p:cNvSpPr/>
          <p:nvPr/>
        </p:nvSpPr>
        <p:spPr>
          <a:xfrm>
            <a:off x="982639" y="1463672"/>
            <a:ext cx="10222173" cy="45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424" y="3427333"/>
            <a:ext cx="5267325" cy="1857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302" y="4398347"/>
            <a:ext cx="4552950" cy="147637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9414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342</Words>
  <Application>Microsoft Office PowerPoint</Application>
  <PresentationFormat>Widescreen</PresentationFormat>
  <Paragraphs>93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PowerPoint Presentation</vt:lpstr>
      <vt:lpstr>Content:</vt:lpstr>
      <vt:lpstr>What This Project Does </vt:lpstr>
      <vt:lpstr>Code Structure Overview</vt:lpstr>
      <vt:lpstr>Booking Logic</vt:lpstr>
      <vt:lpstr>PowerPoint Presentation</vt:lpstr>
      <vt:lpstr>Code Example – Input Validation:</vt:lpstr>
      <vt:lpstr>Cancellation Logic</vt:lpstr>
      <vt:lpstr>File Handling</vt:lpstr>
      <vt:lpstr>Admin Features</vt:lpstr>
      <vt:lpstr>What Makes This Project Strong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Hasan</dc:creator>
  <cp:lastModifiedBy>Muhammad Hasan</cp:lastModifiedBy>
  <cp:revision>38</cp:revision>
  <dcterms:created xsi:type="dcterms:W3CDTF">2025-04-20T14:27:37Z</dcterms:created>
  <dcterms:modified xsi:type="dcterms:W3CDTF">2025-06-03T03:40:07Z</dcterms:modified>
</cp:coreProperties>
</file>