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11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1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74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322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66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6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76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91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4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41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17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6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541418"/>
            <a:ext cx="9440034" cy="3128078"/>
          </a:xfrm>
        </p:spPr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DSA PROJECT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MARKET STORE SYSTEM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669495"/>
            <a:ext cx="9440034" cy="1606731"/>
          </a:xfrm>
        </p:spPr>
        <p:txBody>
          <a:bodyPr/>
          <a:lstStyle/>
          <a:p>
            <a:r>
              <a:rPr lang="en-US" dirty="0" smtClean="0"/>
              <a:t>NAME: MUHAMMAD IBRAHIM RAHPOTO </a:t>
            </a:r>
          </a:p>
          <a:p>
            <a:r>
              <a:rPr lang="en-US" dirty="0" smtClean="0"/>
              <a:t>ROLL NO: 19SW12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3" y="1029063"/>
            <a:ext cx="4244335" cy="38814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78" y="1029063"/>
            <a:ext cx="5617028" cy="4072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06" y="5101499"/>
            <a:ext cx="5334000" cy="11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1" y="1695268"/>
            <a:ext cx="5473821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27" y="1695268"/>
            <a:ext cx="50775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9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03293">
            <a:off x="5143016" y="5419783"/>
            <a:ext cx="6723953" cy="657965"/>
          </a:xfrm>
        </p:spPr>
        <p:txBody>
          <a:bodyPr/>
          <a:lstStyle/>
          <a:p>
            <a:r>
              <a:rPr lang="en-US" dirty="0" smtClean="0"/>
              <a:t>                 THANK YOU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7" y="1773645"/>
            <a:ext cx="6805748" cy="4048352"/>
          </a:xfrm>
        </p:spPr>
      </p:pic>
    </p:spTree>
    <p:extLst>
      <p:ext uri="{BB962C8B-B14F-4D97-AF65-F5344CB8AC3E}">
        <p14:creationId xmlns:p14="http://schemas.microsoft.com/office/powerpoint/2010/main" val="266394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                INTRODUCTION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: MARKET STORE SYSTEM </a:t>
            </a:r>
          </a:p>
          <a:p>
            <a:endParaRPr lang="en-US" dirty="0" smtClean="0"/>
          </a:p>
          <a:p>
            <a:r>
              <a:rPr lang="en-US" dirty="0" smtClean="0"/>
              <a:t>DATA STRUCTURE : LINKED LIST  </a:t>
            </a:r>
          </a:p>
          <a:p>
            <a:endParaRPr lang="en-US" dirty="0" smtClean="0"/>
          </a:p>
          <a:p>
            <a:r>
              <a:rPr lang="en-US" dirty="0" smtClean="0"/>
              <a:t>FEATURES :  </a:t>
            </a:r>
          </a:p>
          <a:p>
            <a:r>
              <a:rPr lang="en-US" dirty="0" smtClean="0"/>
              <a:t>1,  Add a new product</a:t>
            </a:r>
          </a:p>
          <a:p>
            <a:r>
              <a:rPr lang="en-US" dirty="0" smtClean="0"/>
              <a:t>2,  Modify existing product</a:t>
            </a:r>
          </a:p>
          <a:p>
            <a:r>
              <a:rPr lang="en-US" dirty="0" smtClean="0"/>
              <a:t>3,  delete a particular product item</a:t>
            </a:r>
          </a:p>
          <a:p>
            <a:r>
              <a:rPr lang="en-US" dirty="0" smtClean="0"/>
              <a:t>4,  Display all the products </a:t>
            </a:r>
          </a:p>
          <a:p>
            <a:r>
              <a:rPr lang="en-US" dirty="0" smtClean="0"/>
              <a:t>5,  Buy something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62" y="2365957"/>
            <a:ext cx="6239746" cy="34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  IDENTIFICATION OF PROBLEM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my project is based on market store system</a:t>
            </a:r>
          </a:p>
          <a:p>
            <a:endParaRPr lang="en-US" dirty="0" smtClean="0"/>
          </a:p>
          <a:p>
            <a:r>
              <a:rPr lang="en-US" dirty="0" smtClean="0"/>
              <a:t>In this project we can add a new product , delete a particular product and display all the existing products and if we want we can modify a product with the help of product ID. So in all cases we need a data structure.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WHICH DATA STRUCTURE </a:t>
            </a:r>
            <a:r>
              <a:rPr lang="en-US" b="1" i="1" dirty="0" smtClean="0"/>
              <a:t>IS NEEDED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 that when we have to manage our data and if we have to organize it in a meaningful way , we use data structure for that purpose.</a:t>
            </a:r>
          </a:p>
          <a:p>
            <a:endParaRPr lang="en-US" dirty="0"/>
          </a:p>
          <a:p>
            <a:r>
              <a:rPr lang="en-US" dirty="0" smtClean="0"/>
              <a:t>  Linked List are used to complete this project.</a:t>
            </a:r>
          </a:p>
          <a:p>
            <a:endParaRPr lang="en-US" dirty="0" smtClean="0"/>
          </a:p>
          <a:p>
            <a:r>
              <a:rPr lang="en-US" dirty="0" smtClean="0"/>
              <a:t> We have to manage the products with product ID and all these functionalities like add new product ,delete a particular product and modify the product are performed with the help of product ID.</a:t>
            </a:r>
          </a:p>
          <a:p>
            <a:endParaRPr lang="en-US" dirty="0" smtClean="0"/>
          </a:p>
          <a:p>
            <a:r>
              <a:rPr lang="en-US" dirty="0" smtClean="0"/>
              <a:t>Product name, price and quantity link with product Id, so Linked List is preferably used in this project.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WHY DATA STRUCTURE IS USED: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is necessary for all those projects which stores its data.</a:t>
            </a:r>
          </a:p>
          <a:p>
            <a:endParaRPr lang="en-US" dirty="0"/>
          </a:p>
          <a:p>
            <a:r>
              <a:rPr lang="en-US" dirty="0" smtClean="0"/>
              <a:t>Data structure is needed to shape particular data in an organized manner </a:t>
            </a:r>
          </a:p>
          <a:p>
            <a:endParaRPr lang="en-US" dirty="0"/>
          </a:p>
          <a:p>
            <a:r>
              <a:rPr lang="en-US" dirty="0" smtClean="0"/>
              <a:t>So in my project also data structure is necessary because this project add new product , delete a product and modify a product for this purpose data structure is needed because this all can be done easily through a data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           COMPLETENESS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project , functionalities are working properly.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ADD A NEW PRODUCT                                                          DISPLAY ALL PRODUCT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3827417"/>
            <a:ext cx="4791744" cy="3030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64" y="3827417"/>
            <a:ext cx="5449060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59" y="881734"/>
            <a:ext cx="4105848" cy="1552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97" y="4193176"/>
            <a:ext cx="6020640" cy="26648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MODIFY  A PRODUCT                                                                        BUY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                                                    DELETE A PRODUCT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997"/>
            <a:ext cx="613495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273"/>
            <a:ext cx="5420481" cy="36962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41" y="2684273"/>
            <a:ext cx="6404460" cy="36962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Code 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142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7" y="2016697"/>
            <a:ext cx="6347264" cy="38814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76" y="2016697"/>
            <a:ext cx="403916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37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320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  DSA PROJECT  MARKET STORE SYSTEM </vt:lpstr>
      <vt:lpstr>                     INTRODUCTION</vt:lpstr>
      <vt:lpstr>       IDENTIFICATION OF PROBLEM </vt:lpstr>
      <vt:lpstr>   WHICH DATA STRUCTURE IS NEEDED</vt:lpstr>
      <vt:lpstr>WHY DATA STRUCTURE IS USED:</vt:lpstr>
      <vt:lpstr>                COMPLETENESS </vt:lpstr>
      <vt:lpstr>PowerPoint Presentation</vt:lpstr>
      <vt:lpstr>Code :</vt:lpstr>
      <vt:lpstr>PowerPoint Presentation</vt:lpstr>
      <vt:lpstr>PowerPoint Presentation</vt:lpstr>
      <vt:lpstr>PowerPoint Presentation</vt:lpstr>
      <vt:lpstr>                 THANK YOU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MARKET MANAGEMENT SYSTEM</dc:title>
  <dc:creator>Muhammad Ibrahim</dc:creator>
  <cp:lastModifiedBy>Muhammad Ibrahim</cp:lastModifiedBy>
  <cp:revision>32</cp:revision>
  <dcterms:created xsi:type="dcterms:W3CDTF">2021-04-18T18:31:42Z</dcterms:created>
  <dcterms:modified xsi:type="dcterms:W3CDTF">2021-04-20T06:31:54Z</dcterms:modified>
</cp:coreProperties>
</file>