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374"/>
    <a:srgbClr val="92D400"/>
    <a:srgbClr val="FF7F45"/>
    <a:srgbClr val="031F73"/>
    <a:srgbClr val="477F80"/>
    <a:srgbClr val="00B2A9"/>
    <a:srgbClr val="830051"/>
    <a:srgbClr val="00A1DE"/>
    <a:srgbClr val="4D4F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-750" y="-84"/>
      </p:cViewPr>
      <p:guideLst>
        <p:guide orient="horz" pos="2388"/>
        <p:guide orient="horz" pos="4108"/>
        <p:guide orient="horz" pos="1292"/>
        <p:guide orient="horz" pos="843"/>
        <p:guide orient="horz" pos="2271"/>
        <p:guide orient="horz" pos="3181"/>
        <p:guide orient="horz" pos="3214"/>
        <p:guide orient="horz" pos="4005"/>
        <p:guide pos="5429"/>
        <p:guide pos="334"/>
        <p:guide pos="2879"/>
        <p:guide pos="2920"/>
        <p:guide pos="4183"/>
        <p:guide pos="826"/>
        <p:guide pos="4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B3E70-615C-4742-9CC5-121AEF068F9E}" type="datetimeFigureOut">
              <a:rPr lang="en-US" smtClean="0"/>
              <a:pPr/>
              <a:t>12/9/2012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F08F-93B4-48C9-95A3-E076EE3522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7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FC1-A72E-4002-91C9-FBDB43C0BEEE}" type="datetimeFigureOut">
              <a:rPr lang="en-US" smtClean="0"/>
              <a:pPr/>
              <a:t>12/9/2012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45F7E-3631-43F9-8F96-FE510914FC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013" y="602858"/>
            <a:ext cx="2366963" cy="7205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ALL RIGHTS RESERVED ALL COPYING AND REPRODUCTION IS PROHIBITED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1433" y="3086100"/>
            <a:ext cx="7562850" cy="704850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baseline="0">
                <a:solidFill>
                  <a:schemeClr val="accent1"/>
                </a:solidFill>
              </a:defRPr>
            </a:lvl1pPr>
            <a:lvl2pPr>
              <a:buFont typeface="Arial"/>
              <a:buNone/>
              <a:defRPr>
                <a:solidFill>
                  <a:schemeClr val="bg1"/>
                </a:solidFill>
              </a:defRPr>
            </a:lvl2pPr>
            <a:lvl3pPr>
              <a:buFont typeface="Arial"/>
              <a:buNone/>
              <a:defRPr>
                <a:solidFill>
                  <a:schemeClr val="bg1"/>
                </a:solidFill>
              </a:defRPr>
            </a:lvl3pPr>
            <a:lvl4pPr>
              <a:buFont typeface="Arial"/>
              <a:buNone/>
              <a:defRPr>
                <a:solidFill>
                  <a:schemeClr val="bg1"/>
                </a:solidFill>
              </a:defRPr>
            </a:lvl4pPr>
            <a:lvl5pPr>
              <a:buFont typeface="Arial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SECOND HEADLINE MASTER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45594" y="5033366"/>
            <a:ext cx="8072053" cy="1286225"/>
            <a:chOff x="545594" y="5033366"/>
            <a:chExt cx="8072053" cy="1286225"/>
          </a:xfrm>
        </p:grpSpPr>
        <p:pic>
          <p:nvPicPr>
            <p:cNvPr id="10" name="Picture 9" descr="Corbis-42-15244028.jp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664"/>
            <a:stretch>
              <a:fillRect/>
            </a:stretch>
          </p:blipFill>
          <p:spPr>
            <a:xfrm>
              <a:off x="2581827" y="5033366"/>
              <a:ext cx="1964652" cy="1284066"/>
            </a:xfrm>
            <a:prstGeom prst="rect">
              <a:avLst/>
            </a:prstGeom>
          </p:spPr>
        </p:pic>
        <p:pic>
          <p:nvPicPr>
            <p:cNvPr id="14" name="Picture 13" descr="Corbis-42-18378748.jp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21572" y="5035525"/>
              <a:ext cx="1957244" cy="1284066"/>
            </a:xfrm>
            <a:prstGeom prst="rect">
              <a:avLst/>
            </a:prstGeom>
          </p:spPr>
        </p:pic>
        <p:pic>
          <p:nvPicPr>
            <p:cNvPr id="15" name="Picture 14" descr="Corbis-42-18378748.jp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653909" y="5034444"/>
              <a:ext cx="1963738" cy="128082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545594" y="5037683"/>
              <a:ext cx="1961140" cy="12808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 userDrawn="1">
            <p:ph type="title" hasCustomPrompt="1"/>
          </p:nvPr>
        </p:nvSpPr>
        <p:spPr>
          <a:xfrm>
            <a:off x="530225" y="2051050"/>
            <a:ext cx="8229600" cy="1143000"/>
          </a:xfrm>
          <a:prstGeom prst="rect">
            <a:avLst/>
          </a:prstGeom>
        </p:spPr>
        <p:txBody>
          <a:bodyPr vert="horz" lIns="0" rIns="0"/>
          <a:lstStyle>
            <a:lvl1pPr algn="l">
              <a:defRPr/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827713" y="1347788"/>
            <a:ext cx="2308225" cy="5715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800" b="0" cap="all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827713" y="2066924"/>
            <a:ext cx="2308225" cy="39147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aseline="0">
                <a:solidFill>
                  <a:srgbClr val="00549F"/>
                </a:solidFill>
                <a:latin typeface="+mj-lt"/>
                <a:cs typeface="Arial"/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Type in contents here	02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7946570" y="6382387"/>
            <a:ext cx="671967" cy="301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88" y="303704"/>
            <a:ext cx="1352550" cy="41176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38163" y="789214"/>
            <a:ext cx="8080375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99425"/>
            <a:ext cx="5289550" cy="2863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accent1"/>
                </a:solidFill>
              </a:defRPr>
            </a:lvl2pPr>
            <a:lvl3pPr>
              <a:buNone/>
              <a:defRPr sz="1800">
                <a:solidFill>
                  <a:schemeClr val="accent1"/>
                </a:solidFill>
              </a:defRPr>
            </a:lvl3pPr>
            <a:lvl4pPr>
              <a:buNone/>
              <a:defRPr sz="1800">
                <a:solidFill>
                  <a:schemeClr val="accent1"/>
                </a:solidFill>
              </a:defRPr>
            </a:lvl4pPr>
            <a:lvl5pPr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DOCUMENT TITLE HERE</a:t>
            </a:r>
            <a:endParaRPr lang="en-GB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538163" y="6415045"/>
            <a:ext cx="6210980" cy="334099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7946570" y="6382387"/>
            <a:ext cx="671967" cy="301441"/>
          </a:xfrm>
          <a:prstGeom prst="rect">
            <a:avLst/>
          </a:prstGeom>
        </p:spPr>
        <p:txBody>
          <a:bodyPr/>
          <a:lstStyle/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38163" y="6415045"/>
            <a:ext cx="6210980" cy="33409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ALL RIGHTS RESERVED ALL COPYING AND REPRODUCTION IS PROHIBITED</a:t>
            </a:r>
          </a:p>
        </p:txBody>
      </p:sp>
      <p:pic>
        <p:nvPicPr>
          <p:cNvPr id="16" name="Picture 15" descr="ES-logo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3347" y="621757"/>
            <a:ext cx="2366963" cy="76009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570413" y="2324100"/>
            <a:ext cx="3836987" cy="3657599"/>
          </a:xfrm>
          <a:prstGeom prst="rect">
            <a:avLst/>
          </a:prstGeom>
        </p:spPr>
        <p:txBody>
          <a:bodyPr vert="horz" lIns="0" tIns="0" rIns="0" bIns="0"/>
          <a:lstStyle>
            <a:lvl1pPr marL="0" indent="723900">
              <a:lnSpc>
                <a:spcPct val="150000"/>
              </a:lnSpc>
              <a:buNone/>
              <a:defRPr sz="1500" baseline="0">
                <a:solidFill>
                  <a:schemeClr val="tx2"/>
                </a:solidFill>
                <a:latin typeface="+mj-lt"/>
                <a:cs typeface="Arial"/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 </a:t>
            </a:r>
            <a:r>
              <a:rPr lang="en-GB" dirty="0" err="1" smtClean="0"/>
              <a:t>amet</a:t>
            </a:r>
            <a:r>
              <a:rPr lang="en-GB" dirty="0" smtClean="0"/>
              <a:t>, </a:t>
            </a:r>
            <a:r>
              <a:rPr lang="en-GB" dirty="0" err="1" smtClean="0"/>
              <a:t>consectetur</a:t>
            </a:r>
            <a:r>
              <a:rPr lang="en-GB" dirty="0" smtClean="0"/>
              <a:t> </a:t>
            </a:r>
            <a:r>
              <a:rPr lang="en-GB" dirty="0" err="1" smtClean="0"/>
              <a:t>adipiscing</a:t>
            </a:r>
            <a:r>
              <a:rPr lang="en-GB" dirty="0" smtClean="0"/>
              <a:t> </a:t>
            </a:r>
            <a:r>
              <a:rPr lang="en-GB" dirty="0" err="1" smtClean="0"/>
              <a:t>elit</a:t>
            </a:r>
            <a:r>
              <a:rPr lang="en-GB" dirty="0" smtClean="0"/>
              <a:t>. </a:t>
            </a:r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ullamcorper</a:t>
            </a:r>
            <a:r>
              <a:rPr lang="en-GB" dirty="0" smtClean="0"/>
              <a:t> mi </a:t>
            </a:r>
            <a:r>
              <a:rPr lang="en-GB" dirty="0" err="1" smtClean="0"/>
              <a:t>quis</a:t>
            </a:r>
            <a:r>
              <a:rPr lang="en-GB" dirty="0" smtClean="0"/>
              <a:t> </a:t>
            </a:r>
            <a:r>
              <a:rPr lang="en-GB" dirty="0" err="1" smtClean="0"/>
              <a:t>velit</a:t>
            </a:r>
            <a:r>
              <a:rPr lang="en-GB" dirty="0" smtClean="0"/>
              <a:t> </a:t>
            </a:r>
            <a:r>
              <a:rPr lang="en-GB" dirty="0" err="1" smtClean="0"/>
              <a:t>rutrum</a:t>
            </a:r>
            <a:r>
              <a:rPr lang="en-GB" dirty="0" smtClean="0"/>
              <a:t> non </a:t>
            </a:r>
            <a:r>
              <a:rPr lang="en-GB" dirty="0" err="1" smtClean="0"/>
              <a:t>placerat</a:t>
            </a:r>
            <a:r>
              <a:rPr lang="en-GB" dirty="0" smtClean="0"/>
              <a:t> </a:t>
            </a:r>
            <a:r>
              <a:rPr lang="en-GB" dirty="0" err="1" smtClean="0"/>
              <a:t>nulla</a:t>
            </a:r>
            <a:r>
              <a:rPr lang="en-GB" dirty="0" smtClean="0"/>
              <a:t> </a:t>
            </a:r>
            <a:r>
              <a:rPr lang="en-GB" dirty="0" err="1" smtClean="0"/>
              <a:t>porta</a:t>
            </a:r>
            <a:r>
              <a:rPr lang="en-GB" dirty="0" smtClean="0"/>
              <a:t>. Maecenas </a:t>
            </a:r>
            <a:r>
              <a:rPr lang="en-GB" dirty="0" err="1" smtClean="0"/>
              <a:t>consectetur</a:t>
            </a:r>
            <a:r>
              <a:rPr lang="en-GB" dirty="0" smtClean="0"/>
              <a:t> </a:t>
            </a:r>
            <a:r>
              <a:rPr lang="en-GB" dirty="0" err="1" smtClean="0"/>
              <a:t>enim</a:t>
            </a:r>
            <a:r>
              <a:rPr lang="en-GB" dirty="0" smtClean="0"/>
              <a:t> non </a:t>
            </a:r>
            <a:r>
              <a:rPr lang="en-GB" dirty="0" err="1" smtClean="0"/>
              <a:t>purus</a:t>
            </a:r>
            <a:r>
              <a:rPr lang="en-GB" dirty="0" smtClean="0"/>
              <a:t> </a:t>
            </a:r>
            <a:r>
              <a:rPr lang="en-GB" dirty="0" err="1" smtClean="0"/>
              <a:t>vulputate</a:t>
            </a:r>
            <a:r>
              <a:rPr lang="en-GB" dirty="0" smtClean="0"/>
              <a:t> </a:t>
            </a:r>
            <a:r>
              <a:rPr lang="en-GB" dirty="0" err="1" smtClean="0"/>
              <a:t>dapibus</a:t>
            </a:r>
            <a:r>
              <a:rPr lang="en-GB" dirty="0" smtClean="0"/>
              <a:t>. </a:t>
            </a:r>
            <a:r>
              <a:rPr lang="en-GB" dirty="0" err="1" smtClean="0"/>
              <a:t>Donec</a:t>
            </a:r>
            <a:r>
              <a:rPr lang="en-GB" dirty="0" smtClean="0"/>
              <a:t> </a:t>
            </a:r>
            <a:r>
              <a:rPr lang="en-GB" dirty="0" err="1" smtClean="0"/>
              <a:t>pellentesque</a:t>
            </a:r>
            <a:r>
              <a:rPr lang="en-GB" dirty="0" smtClean="0"/>
              <a:t> </a:t>
            </a:r>
            <a:r>
              <a:rPr lang="en-GB" dirty="0" err="1" smtClean="0"/>
              <a:t>porttitor</a:t>
            </a:r>
            <a:r>
              <a:rPr lang="en-GB" dirty="0" smtClean="0"/>
              <a:t> </a:t>
            </a:r>
            <a:r>
              <a:rPr lang="en-GB" dirty="0" err="1" smtClean="0"/>
              <a:t>porta</a:t>
            </a:r>
            <a:r>
              <a:rPr lang="en-GB" dirty="0" smtClean="0"/>
              <a:t>. </a:t>
            </a:r>
            <a:r>
              <a:rPr lang="en-GB" dirty="0" err="1" smtClean="0"/>
              <a:t>Mauris</a:t>
            </a:r>
            <a:r>
              <a:rPr lang="en-GB" dirty="0" smtClean="0"/>
              <a:t> </a:t>
            </a:r>
            <a:r>
              <a:rPr lang="en-GB" dirty="0" err="1" smtClean="0"/>
              <a:t>sed</a:t>
            </a:r>
            <a:r>
              <a:rPr lang="en-GB" dirty="0" smtClean="0"/>
              <a:t> </a:t>
            </a:r>
            <a:r>
              <a:rPr lang="en-GB" dirty="0" err="1" smtClean="0"/>
              <a:t>purus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, </a:t>
            </a:r>
            <a:r>
              <a:rPr lang="en-GB" dirty="0" err="1" smtClean="0"/>
              <a:t>condimentum</a:t>
            </a:r>
            <a:r>
              <a:rPr lang="en-GB" dirty="0" smtClean="0"/>
              <a:t> </a:t>
            </a:r>
            <a:r>
              <a:rPr lang="en-GB" dirty="0" err="1" smtClean="0"/>
              <a:t>interdum</a:t>
            </a:r>
            <a:r>
              <a:rPr lang="en-GB" dirty="0" smtClean="0"/>
              <a:t> </a:t>
            </a:r>
            <a:r>
              <a:rPr lang="en-GB" dirty="0" err="1" smtClean="0"/>
              <a:t>elit</a:t>
            </a:r>
            <a:r>
              <a:rPr lang="en-GB" dirty="0" smtClean="0"/>
              <a:t>. </a:t>
            </a:r>
            <a:r>
              <a:rPr lang="en-GB" dirty="0" err="1" smtClean="0"/>
              <a:t>Vivamus</a:t>
            </a:r>
            <a:r>
              <a:rPr lang="en-GB" dirty="0" smtClean="0"/>
              <a:t> ac </a:t>
            </a:r>
            <a:r>
              <a:rPr lang="en-GB" dirty="0" err="1" smtClean="0"/>
              <a:t>iaculis</a:t>
            </a:r>
            <a:r>
              <a:rPr lang="en-GB" dirty="0" smtClean="0"/>
              <a:t> dui. </a:t>
            </a:r>
            <a:r>
              <a:rPr lang="en-GB" dirty="0" err="1" smtClean="0"/>
              <a:t>Phasellus</a:t>
            </a:r>
            <a:r>
              <a:rPr lang="en-GB" dirty="0" smtClean="0"/>
              <a:t> </a:t>
            </a:r>
            <a:r>
              <a:rPr lang="en-GB" dirty="0" err="1" smtClean="0"/>
              <a:t>suscipit</a:t>
            </a:r>
            <a:r>
              <a:rPr lang="en-GB" dirty="0" smtClean="0"/>
              <a:t> </a:t>
            </a:r>
            <a:r>
              <a:rPr lang="en-GB" dirty="0" err="1" smtClean="0"/>
              <a:t>fermentum</a:t>
            </a:r>
            <a:r>
              <a:rPr lang="en-GB" dirty="0" smtClean="0"/>
              <a:t>.”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532313" y="1587500"/>
            <a:ext cx="1116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chemeClr val="tx2"/>
                </a:solidFill>
              </a:rPr>
              <a:t>“</a:t>
            </a:r>
            <a:endParaRPr lang="en-GB" sz="80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38163" y="789214"/>
            <a:ext cx="8080375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399425"/>
            <a:ext cx="5289550" cy="2863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accent1"/>
                </a:solidFill>
              </a:defRPr>
            </a:lvl2pPr>
            <a:lvl3pPr>
              <a:buNone/>
              <a:defRPr sz="1800">
                <a:solidFill>
                  <a:schemeClr val="accent1"/>
                </a:solidFill>
              </a:defRPr>
            </a:lvl3pPr>
            <a:lvl4pPr>
              <a:buNone/>
              <a:defRPr sz="1800">
                <a:solidFill>
                  <a:schemeClr val="accent1"/>
                </a:solidFill>
              </a:defRPr>
            </a:lvl4pPr>
            <a:lvl5pPr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DOCUMENT TITLE HERE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88" y="303704"/>
            <a:ext cx="1352550" cy="41176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538164" y="1347788"/>
            <a:ext cx="6826250" cy="48101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/>
            </a:lvl1pPr>
          </a:lstStyle>
          <a:p>
            <a:r>
              <a:rPr lang="en-US" dirty="0" smtClean="0"/>
              <a:t>TITLE HERE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38163" y="2051049"/>
            <a:ext cx="6826250" cy="40776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accent1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7946570" y="6382387"/>
            <a:ext cx="671967" cy="301441"/>
          </a:xfrm>
          <a:prstGeom prst="rect">
            <a:avLst/>
          </a:prstGeom>
        </p:spPr>
        <p:txBody>
          <a:bodyPr/>
          <a:lstStyle/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38163" y="789214"/>
            <a:ext cx="8080375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399425"/>
            <a:ext cx="5289550" cy="2863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accent1"/>
                </a:solidFill>
              </a:defRPr>
            </a:lvl2pPr>
            <a:lvl3pPr>
              <a:buNone/>
              <a:defRPr sz="1800">
                <a:solidFill>
                  <a:schemeClr val="accent1"/>
                </a:solidFill>
              </a:defRPr>
            </a:lvl3pPr>
            <a:lvl4pPr>
              <a:buNone/>
              <a:defRPr sz="1800">
                <a:solidFill>
                  <a:schemeClr val="accent1"/>
                </a:solidFill>
              </a:defRPr>
            </a:lvl4pPr>
            <a:lvl5pPr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DOCUMENT TITLE HERE</a:t>
            </a:r>
            <a:endParaRPr lang="en-GB" dirty="0"/>
          </a:p>
        </p:txBody>
      </p:sp>
      <p:sp>
        <p:nvSpPr>
          <p:cNvPr id="24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538163" y="6415045"/>
            <a:ext cx="6210980" cy="334099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88" y="303704"/>
            <a:ext cx="1352550" cy="411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7946570" y="6382387"/>
            <a:ext cx="671967" cy="301441"/>
          </a:xfrm>
          <a:prstGeom prst="rect">
            <a:avLst/>
          </a:prstGeom>
        </p:spPr>
        <p:txBody>
          <a:bodyPr/>
          <a:lstStyle/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38163" y="789214"/>
            <a:ext cx="8080375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399425"/>
            <a:ext cx="5289550" cy="2863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accent1"/>
                </a:solidFill>
              </a:defRPr>
            </a:lvl2pPr>
            <a:lvl3pPr>
              <a:buNone/>
              <a:defRPr sz="1800">
                <a:solidFill>
                  <a:schemeClr val="accent1"/>
                </a:solidFill>
              </a:defRPr>
            </a:lvl3pPr>
            <a:lvl4pPr>
              <a:buNone/>
              <a:defRPr sz="1800">
                <a:solidFill>
                  <a:schemeClr val="accent1"/>
                </a:solidFill>
              </a:defRPr>
            </a:lvl4pPr>
            <a:lvl5pPr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DOCUMENT TITLE HERE</a:t>
            </a:r>
            <a:endParaRPr lang="en-GB" dirty="0"/>
          </a:p>
        </p:txBody>
      </p:sp>
      <p:sp>
        <p:nvSpPr>
          <p:cNvPr id="24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538163" y="6415045"/>
            <a:ext cx="6210980" cy="334099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30225" y="3790950"/>
            <a:ext cx="6843471" cy="2511425"/>
          </a:xfrm>
          <a:prstGeom prst="rect">
            <a:avLst/>
          </a:prstGeom>
        </p:spPr>
        <p:txBody>
          <a:bodyPr vert="horz" lIns="0" rIns="0"/>
          <a:lstStyle>
            <a:lvl1pPr>
              <a:buNone/>
              <a:defRPr sz="180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rgbClr val="7F7F7F"/>
                </a:solidFill>
              </a:defRPr>
            </a:lvl2pPr>
            <a:lvl3pPr>
              <a:buNone/>
              <a:defRPr sz="1800">
                <a:solidFill>
                  <a:srgbClr val="7F7F7F"/>
                </a:solidFill>
              </a:defRPr>
            </a:lvl3pPr>
            <a:lvl4pPr>
              <a:buNone/>
              <a:defRPr sz="1800">
                <a:solidFill>
                  <a:srgbClr val="7F7F7F"/>
                </a:solidFill>
              </a:defRPr>
            </a:lvl4pPr>
            <a:lvl5pPr>
              <a:buNone/>
              <a:defRPr sz="1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Body Copy 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28537" y="2051050"/>
            <a:ext cx="6837463" cy="1554163"/>
          </a:xfrm>
          <a:prstGeom prst="rect">
            <a:avLst/>
          </a:prstGeom>
        </p:spPr>
        <p:txBody>
          <a:bodyPr vert="horz" lIns="0" rIns="0"/>
          <a:lstStyle>
            <a:lvl1pPr>
              <a:buNone/>
              <a:defRPr sz="1800" cap="none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accent1"/>
                </a:solidFill>
              </a:defRPr>
            </a:lvl2pPr>
            <a:lvl3pPr>
              <a:buNone/>
              <a:defRPr sz="1800">
                <a:solidFill>
                  <a:schemeClr val="accent1"/>
                </a:solidFill>
              </a:defRPr>
            </a:lvl3pPr>
            <a:lvl4pPr>
              <a:buNone/>
              <a:defRPr sz="1800">
                <a:solidFill>
                  <a:schemeClr val="accent1"/>
                </a:solidFill>
              </a:defRPr>
            </a:lvl4pPr>
            <a:lvl5pPr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Subheading intro copy</a:t>
            </a:r>
            <a:endParaRPr lang="en-US" dirty="0"/>
          </a:p>
        </p:txBody>
      </p:sp>
      <p:sp>
        <p:nvSpPr>
          <p:cNvPr id="22" name="Title 11"/>
          <p:cNvSpPr>
            <a:spLocks noGrp="1"/>
          </p:cNvSpPr>
          <p:nvPr>
            <p:ph type="title" hasCustomPrompt="1"/>
          </p:nvPr>
        </p:nvSpPr>
        <p:spPr>
          <a:xfrm>
            <a:off x="538164" y="1347788"/>
            <a:ext cx="6826250" cy="48101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/>
            </a:lvl1pPr>
          </a:lstStyle>
          <a:p>
            <a:r>
              <a:rPr lang="en-US" dirty="0" smtClean="0"/>
              <a:t>TITLE HERE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88" y="303704"/>
            <a:ext cx="1352550" cy="411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49226" y="2051050"/>
            <a:ext cx="8069312" cy="42433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7946570" y="6382387"/>
            <a:ext cx="671967" cy="301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38163" y="399425"/>
            <a:ext cx="5289550" cy="2863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accent1"/>
                </a:solidFill>
              </a:defRPr>
            </a:lvl2pPr>
            <a:lvl3pPr>
              <a:buNone/>
              <a:defRPr sz="1800">
                <a:solidFill>
                  <a:schemeClr val="accent1"/>
                </a:solidFill>
              </a:defRPr>
            </a:lvl3pPr>
            <a:lvl4pPr>
              <a:buNone/>
              <a:defRPr sz="1800">
                <a:solidFill>
                  <a:schemeClr val="accent1"/>
                </a:solidFill>
              </a:defRPr>
            </a:lvl4pPr>
            <a:lvl5pPr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DOCUMENT TITLE HERE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38163" y="789214"/>
            <a:ext cx="8080375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6"/>
          </p:nvPr>
        </p:nvSpPr>
        <p:spPr>
          <a:xfrm>
            <a:off x="538163" y="6415045"/>
            <a:ext cx="6210980" cy="334099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sp>
        <p:nvSpPr>
          <p:cNvPr id="10" name="Title 11"/>
          <p:cNvSpPr>
            <a:spLocks noGrp="1"/>
          </p:cNvSpPr>
          <p:nvPr>
            <p:ph type="title" hasCustomPrompt="1"/>
          </p:nvPr>
        </p:nvSpPr>
        <p:spPr>
          <a:xfrm>
            <a:off x="538164" y="1347788"/>
            <a:ext cx="6826250" cy="48101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/>
            </a:lvl1pPr>
          </a:lstStyle>
          <a:p>
            <a:r>
              <a:rPr lang="en-US" dirty="0" smtClean="0"/>
              <a:t>TITLE HERE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88" y="303704"/>
            <a:ext cx="1352550" cy="41176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7946570" y="6382387"/>
            <a:ext cx="671967" cy="301441"/>
          </a:xfrm>
          <a:prstGeom prst="rect">
            <a:avLst/>
          </a:prstGeom>
        </p:spPr>
        <p:txBody>
          <a:bodyPr/>
          <a:lstStyle/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538163" y="6382387"/>
            <a:ext cx="6210980" cy="334099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38163" y="3605214"/>
            <a:ext cx="2673123" cy="2468562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09926" y="3605214"/>
            <a:ext cx="5408612" cy="2468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38163" y="399425"/>
            <a:ext cx="5289550" cy="2863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accent1"/>
                </a:solidFill>
              </a:defRPr>
            </a:lvl2pPr>
            <a:lvl3pPr>
              <a:buNone/>
              <a:defRPr sz="1800">
                <a:solidFill>
                  <a:schemeClr val="accent1"/>
                </a:solidFill>
              </a:defRPr>
            </a:lvl3pPr>
            <a:lvl4pPr>
              <a:buNone/>
              <a:defRPr sz="1800">
                <a:solidFill>
                  <a:schemeClr val="accent1"/>
                </a:solidFill>
              </a:defRPr>
            </a:lvl4pPr>
            <a:lvl5pPr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DOCUMENT TITLE HERE</a:t>
            </a:r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38163" y="789214"/>
            <a:ext cx="8080375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529409" y="2051050"/>
            <a:ext cx="8189913" cy="1285875"/>
          </a:xfrm>
          <a:prstGeom prst="rect">
            <a:avLst/>
          </a:prstGeom>
        </p:spPr>
        <p:txBody>
          <a:bodyPr vert="horz" lIns="0" rIns="0"/>
          <a:lstStyle>
            <a:lvl1pPr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2"/>
                </a:solidFill>
              </a:defRPr>
            </a:lvl2pPr>
            <a:lvl3pPr>
              <a:buNone/>
              <a:defRPr sz="1800">
                <a:solidFill>
                  <a:schemeClr val="tx2"/>
                </a:solidFill>
              </a:defRPr>
            </a:lvl3pPr>
            <a:lvl4pPr>
              <a:buNone/>
              <a:defRPr sz="1800">
                <a:solidFill>
                  <a:schemeClr val="tx2"/>
                </a:solidFill>
              </a:defRPr>
            </a:lvl4pPr>
            <a:lvl5pPr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itle 11"/>
          <p:cNvSpPr>
            <a:spLocks noGrp="1"/>
          </p:cNvSpPr>
          <p:nvPr>
            <p:ph type="title" hasCustomPrompt="1"/>
          </p:nvPr>
        </p:nvSpPr>
        <p:spPr>
          <a:xfrm>
            <a:off x="538164" y="1347788"/>
            <a:ext cx="6826250" cy="48101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/>
            </a:lvl1pPr>
          </a:lstStyle>
          <a:p>
            <a:r>
              <a:rPr lang="en-US" dirty="0" smtClean="0"/>
              <a:t>TITLE HERE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88" y="303704"/>
            <a:ext cx="1352550" cy="411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ull imag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201" y="311870"/>
            <a:ext cx="1352550" cy="411768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38162" y="1915886"/>
            <a:ext cx="8080375" cy="1382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accent1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7946570" y="6382387"/>
            <a:ext cx="671967" cy="301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538163" y="6382387"/>
            <a:ext cx="6210980" cy="334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sp>
        <p:nvSpPr>
          <p:cNvPr id="17" name="Rectangle 16"/>
          <p:cNvSpPr/>
          <p:nvPr userDrawn="1"/>
        </p:nvSpPr>
        <p:spPr>
          <a:xfrm>
            <a:off x="538163" y="789214"/>
            <a:ext cx="8080375" cy="144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99425"/>
            <a:ext cx="5289550" cy="2863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accent1"/>
                </a:solidFill>
              </a:defRPr>
            </a:lvl2pPr>
            <a:lvl3pPr>
              <a:buNone/>
              <a:defRPr sz="1800">
                <a:solidFill>
                  <a:schemeClr val="accent1"/>
                </a:solidFill>
              </a:defRPr>
            </a:lvl3pPr>
            <a:lvl4pPr>
              <a:buNone/>
              <a:defRPr sz="1800">
                <a:solidFill>
                  <a:schemeClr val="accent1"/>
                </a:solidFill>
              </a:defRPr>
            </a:lvl4pPr>
            <a:lvl5pPr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DOCUMENT TITLE HERE</a:t>
            </a:r>
            <a:endParaRPr lang="en-GB" dirty="0"/>
          </a:p>
        </p:txBody>
      </p:sp>
      <p:sp>
        <p:nvSpPr>
          <p:cNvPr id="10" name="Title 11"/>
          <p:cNvSpPr>
            <a:spLocks noGrp="1"/>
          </p:cNvSpPr>
          <p:nvPr>
            <p:ph type="title" hasCustomPrompt="1"/>
          </p:nvPr>
        </p:nvSpPr>
        <p:spPr>
          <a:xfrm>
            <a:off x="538164" y="1347788"/>
            <a:ext cx="6826250" cy="48101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 hasCustomPrompt="1"/>
          </p:nvPr>
        </p:nvSpPr>
        <p:spPr>
          <a:xfrm>
            <a:off x="538163" y="319847"/>
            <a:ext cx="5253037" cy="44660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THANKYOU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88" y="303704"/>
            <a:ext cx="1352550" cy="41176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38163" y="6415045"/>
            <a:ext cx="6210980" cy="3340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ALL RIGHTS RESERVED ALL COPYING AND REPRODUCTION IS PROHIBITED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946570" y="6393273"/>
            <a:ext cx="671967" cy="30144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D8C4AA62-C6A9-4E21-9855-0A5C322632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52" r:id="rId2"/>
    <p:sldLayoutId id="2147483690" r:id="rId3"/>
    <p:sldLayoutId id="2147483659" r:id="rId4"/>
    <p:sldLayoutId id="2147483689" r:id="rId5"/>
    <p:sldLayoutId id="2147483688" r:id="rId6"/>
    <p:sldLayoutId id="2147483686" r:id="rId7"/>
    <p:sldLayoutId id="2147483687" r:id="rId8"/>
    <p:sldLayoutId id="2147483683" r:id="rId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AA62-C6A9-4E21-9855-0A5C3226325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ALL RIGHTS RESERVED ALL COPYING AND REPRODUCTION IS PROHIBITED</a:t>
            </a: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-Contents &amp; quote">
  <a:themeElements>
    <a:clrScheme name="Emirates Steel">
      <a:dk1>
        <a:srgbClr val="00549F"/>
      </a:dk1>
      <a:lt1>
        <a:srgbClr val="FFFFFF"/>
      </a:lt1>
      <a:dk2>
        <a:srgbClr val="4F4F4F"/>
      </a:dk2>
      <a:lt2>
        <a:srgbClr val="D8D8D8"/>
      </a:lt2>
      <a:accent1>
        <a:srgbClr val="009FDA"/>
      </a:accent1>
      <a:accent2>
        <a:srgbClr val="BFBFBF"/>
      </a:accent2>
      <a:accent3>
        <a:srgbClr val="A5A5A5"/>
      </a:accent3>
      <a:accent4>
        <a:srgbClr val="7F7F7F"/>
      </a:accent4>
      <a:accent5>
        <a:srgbClr val="00549F"/>
      </a:accent5>
      <a:accent6>
        <a:srgbClr val="4D4F53"/>
      </a:accent6>
      <a:hlink>
        <a:srgbClr val="00A1DE"/>
      </a:hlink>
      <a:folHlink>
        <a:srgbClr val="00A1DE"/>
      </a:folHlink>
    </a:clrScheme>
    <a:fontScheme name="Emirates Stee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80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ES-Contents &amp; quote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clare</dc:creator>
  <cp:keywords>emirate steel</cp:keywords>
  <cp:lastModifiedBy>Leigh</cp:lastModifiedBy>
  <cp:revision>100</cp:revision>
  <dcterms:created xsi:type="dcterms:W3CDTF">2012-09-09T12:45:29Z</dcterms:created>
  <dcterms:modified xsi:type="dcterms:W3CDTF">2012-12-09T09:54:45Z</dcterms:modified>
</cp:coreProperties>
</file>