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144000" type="letter"/>
  <p:notesSz cx="6858000" cy="9144000"/>
  <p:defaultTextStyle>
    <a:defPPr>
      <a:defRPr lang="fr-FR"/>
    </a:defPPr>
    <a:lvl1pPr marL="0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B24C"/>
    <a:srgbClr val="FFFFFF"/>
    <a:srgbClr val="333333"/>
    <a:srgbClr val="D4C64C"/>
    <a:srgbClr val="B9BAB2"/>
    <a:srgbClr val="0079B2"/>
    <a:srgbClr val="2E2E2E"/>
    <a:srgbClr val="F3F2F7"/>
    <a:srgbClr val="8C256D"/>
    <a:srgbClr val="D248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1" autoAdjust="0"/>
    <p:restoredTop sz="86397" autoAdjust="0"/>
  </p:normalViewPr>
  <p:slideViewPr>
    <p:cSldViewPr snapToGrid="0" snapToObjects="1">
      <p:cViewPr>
        <p:scale>
          <a:sx n="57" d="100"/>
          <a:sy n="57" d="100"/>
        </p:scale>
        <p:origin x="1404" y="-46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60E9244-D9A2-4948-A8B9-545C195C42FF}" type="datetimeFigureOut">
              <a:rPr lang="ar-MA" smtClean="0"/>
              <a:t>13-10-1440</a:t>
            </a:fld>
            <a:endParaRPr lang="ar-M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M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D016160-EAAB-42DA-81FB-BDD86292C248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03997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16160-EAAB-42DA-81FB-BDD86292C248}" type="slidenum">
              <a:rPr lang="ar-MA" smtClean="0"/>
              <a:t>1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222349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1" y="2840568"/>
            <a:ext cx="5829300" cy="196003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1" y="5181601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1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2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3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4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55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4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37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29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112419" y="571500"/>
            <a:ext cx="1276350" cy="12160251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83369" y="571500"/>
            <a:ext cx="3714750" cy="1216025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8"/>
            <a:ext cx="5829300" cy="1816100"/>
          </a:xfrm>
        </p:spPr>
        <p:txBody>
          <a:bodyPr anchor="t"/>
          <a:lstStyle>
            <a:lvl1pPr algn="l">
              <a:defRPr sz="3422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50"/>
          </a:xfrm>
        </p:spPr>
        <p:txBody>
          <a:bodyPr anchor="b"/>
          <a:lstStyle>
            <a:lvl1pPr marL="0" indent="0">
              <a:buNone/>
              <a:defRPr sz="1711">
                <a:solidFill>
                  <a:schemeClr val="tx1">
                    <a:tint val="75000"/>
                  </a:schemeClr>
                </a:solidFill>
              </a:defRPr>
            </a:lvl1pPr>
            <a:lvl2pPr marL="391135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2pPr>
            <a:lvl3pPr marL="782269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3pPr>
            <a:lvl4pPr marL="1173404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4pPr>
            <a:lvl5pPr marL="1564538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5pPr>
            <a:lvl6pPr marL="1955673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6pPr>
            <a:lvl7pPr marL="2346808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7pPr>
            <a:lvl8pPr marL="2737942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8pPr>
            <a:lvl9pPr marL="3129077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83369" y="3325284"/>
            <a:ext cx="2495550" cy="9406466"/>
          </a:xfrm>
        </p:spPr>
        <p:txBody>
          <a:bodyPr/>
          <a:lstStyle>
            <a:lvl1pPr>
              <a:defRPr sz="2395"/>
            </a:lvl1pPr>
            <a:lvl2pPr>
              <a:defRPr sz="2053"/>
            </a:lvl2pPr>
            <a:lvl3pPr>
              <a:defRPr sz="1711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893219" y="3325284"/>
            <a:ext cx="2495550" cy="9406466"/>
          </a:xfrm>
        </p:spPr>
        <p:txBody>
          <a:bodyPr/>
          <a:lstStyle>
            <a:lvl1pPr>
              <a:defRPr sz="2395"/>
            </a:lvl1pPr>
            <a:lvl2pPr>
              <a:defRPr sz="2053"/>
            </a:lvl2pPr>
            <a:lvl3pPr>
              <a:defRPr sz="1711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1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8"/>
            <a:ext cx="3030141" cy="853016"/>
          </a:xfrm>
        </p:spPr>
        <p:txBody>
          <a:bodyPr anchor="b"/>
          <a:lstStyle>
            <a:lvl1pPr marL="0" indent="0">
              <a:buNone/>
              <a:defRPr sz="2053" b="1"/>
            </a:lvl1pPr>
            <a:lvl2pPr marL="391135" indent="0">
              <a:buNone/>
              <a:defRPr sz="1711" b="1"/>
            </a:lvl2pPr>
            <a:lvl3pPr marL="782269" indent="0">
              <a:buNone/>
              <a:defRPr sz="1540" b="1"/>
            </a:lvl3pPr>
            <a:lvl4pPr marL="1173404" indent="0">
              <a:buNone/>
              <a:defRPr sz="1369" b="1"/>
            </a:lvl4pPr>
            <a:lvl5pPr marL="1564538" indent="0">
              <a:buNone/>
              <a:defRPr sz="1369" b="1"/>
            </a:lvl5pPr>
            <a:lvl6pPr marL="1955673" indent="0">
              <a:buNone/>
              <a:defRPr sz="1369" b="1"/>
            </a:lvl6pPr>
            <a:lvl7pPr marL="2346808" indent="0">
              <a:buNone/>
              <a:defRPr sz="1369" b="1"/>
            </a:lvl7pPr>
            <a:lvl8pPr marL="2737942" indent="0">
              <a:buNone/>
              <a:defRPr sz="1369" b="1"/>
            </a:lvl8pPr>
            <a:lvl9pPr marL="3129077" indent="0">
              <a:buNone/>
              <a:defRPr sz="136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4"/>
            <a:ext cx="3030141" cy="5268384"/>
          </a:xfrm>
        </p:spPr>
        <p:txBody>
          <a:bodyPr/>
          <a:lstStyle>
            <a:lvl1pPr>
              <a:defRPr sz="2053"/>
            </a:lvl1pPr>
            <a:lvl2pPr>
              <a:defRPr sz="1711"/>
            </a:lvl2pPr>
            <a:lvl3pPr>
              <a:defRPr sz="1540"/>
            </a:lvl3pPr>
            <a:lvl4pPr>
              <a:defRPr sz="1369"/>
            </a:lvl4pPr>
            <a:lvl5pPr>
              <a:defRPr sz="1369"/>
            </a:lvl5pPr>
            <a:lvl6pPr>
              <a:defRPr sz="1369"/>
            </a:lvl6pPr>
            <a:lvl7pPr>
              <a:defRPr sz="1369"/>
            </a:lvl7pPr>
            <a:lvl8pPr>
              <a:defRPr sz="1369"/>
            </a:lvl8pPr>
            <a:lvl9pPr>
              <a:defRPr sz="136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0" y="2046818"/>
            <a:ext cx="3031331" cy="853016"/>
          </a:xfrm>
        </p:spPr>
        <p:txBody>
          <a:bodyPr anchor="b"/>
          <a:lstStyle>
            <a:lvl1pPr marL="0" indent="0">
              <a:buNone/>
              <a:defRPr sz="2053" b="1"/>
            </a:lvl1pPr>
            <a:lvl2pPr marL="391135" indent="0">
              <a:buNone/>
              <a:defRPr sz="1711" b="1"/>
            </a:lvl2pPr>
            <a:lvl3pPr marL="782269" indent="0">
              <a:buNone/>
              <a:defRPr sz="1540" b="1"/>
            </a:lvl3pPr>
            <a:lvl4pPr marL="1173404" indent="0">
              <a:buNone/>
              <a:defRPr sz="1369" b="1"/>
            </a:lvl4pPr>
            <a:lvl5pPr marL="1564538" indent="0">
              <a:buNone/>
              <a:defRPr sz="1369" b="1"/>
            </a:lvl5pPr>
            <a:lvl6pPr marL="1955673" indent="0">
              <a:buNone/>
              <a:defRPr sz="1369" b="1"/>
            </a:lvl6pPr>
            <a:lvl7pPr marL="2346808" indent="0">
              <a:buNone/>
              <a:defRPr sz="1369" b="1"/>
            </a:lvl7pPr>
            <a:lvl8pPr marL="2737942" indent="0">
              <a:buNone/>
              <a:defRPr sz="1369" b="1"/>
            </a:lvl8pPr>
            <a:lvl9pPr marL="3129077" indent="0">
              <a:buNone/>
              <a:defRPr sz="136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0" y="2899834"/>
            <a:ext cx="3031331" cy="5268384"/>
          </a:xfrm>
        </p:spPr>
        <p:txBody>
          <a:bodyPr/>
          <a:lstStyle>
            <a:lvl1pPr>
              <a:defRPr sz="2053"/>
            </a:lvl1pPr>
            <a:lvl2pPr>
              <a:defRPr sz="1711"/>
            </a:lvl2pPr>
            <a:lvl3pPr>
              <a:defRPr sz="1540"/>
            </a:lvl3pPr>
            <a:lvl4pPr>
              <a:defRPr sz="1369"/>
            </a:lvl4pPr>
            <a:lvl5pPr>
              <a:defRPr sz="1369"/>
            </a:lvl5pPr>
            <a:lvl6pPr>
              <a:defRPr sz="1369"/>
            </a:lvl6pPr>
            <a:lvl7pPr>
              <a:defRPr sz="1369"/>
            </a:lvl7pPr>
            <a:lvl8pPr>
              <a:defRPr sz="1369"/>
            </a:lvl8pPr>
            <a:lvl9pPr>
              <a:defRPr sz="136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1" y="364066"/>
            <a:ext cx="2256235" cy="1549400"/>
          </a:xfrm>
        </p:spPr>
        <p:txBody>
          <a:bodyPr anchor="b"/>
          <a:lstStyle>
            <a:lvl1pPr algn="l">
              <a:defRPr sz="1711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8" y="364068"/>
            <a:ext cx="3833812" cy="7804150"/>
          </a:xfrm>
        </p:spPr>
        <p:txBody>
          <a:bodyPr/>
          <a:lstStyle>
            <a:lvl1pPr>
              <a:defRPr sz="2738"/>
            </a:lvl1pPr>
            <a:lvl2pPr>
              <a:defRPr sz="2395"/>
            </a:lvl2pPr>
            <a:lvl3pPr>
              <a:defRPr sz="2053"/>
            </a:lvl3pPr>
            <a:lvl4pPr>
              <a:defRPr sz="1711"/>
            </a:lvl4pPr>
            <a:lvl5pPr>
              <a:defRPr sz="1711"/>
            </a:lvl5pPr>
            <a:lvl6pPr>
              <a:defRPr sz="1711"/>
            </a:lvl6pPr>
            <a:lvl7pPr>
              <a:defRPr sz="1711"/>
            </a:lvl7pPr>
            <a:lvl8pPr>
              <a:defRPr sz="1711"/>
            </a:lvl8pPr>
            <a:lvl9pPr>
              <a:defRPr sz="171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1" y="1913467"/>
            <a:ext cx="2256235" cy="6254751"/>
          </a:xfrm>
        </p:spPr>
        <p:txBody>
          <a:bodyPr/>
          <a:lstStyle>
            <a:lvl1pPr marL="0" indent="0">
              <a:buNone/>
              <a:defRPr sz="1198"/>
            </a:lvl1pPr>
            <a:lvl2pPr marL="391135" indent="0">
              <a:buNone/>
              <a:defRPr sz="1027"/>
            </a:lvl2pPr>
            <a:lvl3pPr marL="782269" indent="0">
              <a:buNone/>
              <a:defRPr sz="856"/>
            </a:lvl3pPr>
            <a:lvl4pPr marL="1173404" indent="0">
              <a:buNone/>
              <a:defRPr sz="770"/>
            </a:lvl4pPr>
            <a:lvl5pPr marL="1564538" indent="0">
              <a:buNone/>
              <a:defRPr sz="770"/>
            </a:lvl5pPr>
            <a:lvl6pPr marL="1955673" indent="0">
              <a:buNone/>
              <a:defRPr sz="770"/>
            </a:lvl6pPr>
            <a:lvl7pPr marL="2346808" indent="0">
              <a:buNone/>
              <a:defRPr sz="770"/>
            </a:lvl7pPr>
            <a:lvl8pPr marL="2737942" indent="0">
              <a:buNone/>
              <a:defRPr sz="770"/>
            </a:lvl8pPr>
            <a:lvl9pPr marL="3129077" indent="0">
              <a:buNone/>
              <a:defRPr sz="77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1711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2738"/>
            </a:lvl1pPr>
            <a:lvl2pPr marL="391135" indent="0">
              <a:buNone/>
              <a:defRPr sz="2395"/>
            </a:lvl2pPr>
            <a:lvl3pPr marL="782269" indent="0">
              <a:buNone/>
              <a:defRPr sz="2053"/>
            </a:lvl3pPr>
            <a:lvl4pPr marL="1173404" indent="0">
              <a:buNone/>
              <a:defRPr sz="1711"/>
            </a:lvl4pPr>
            <a:lvl5pPr marL="1564538" indent="0">
              <a:buNone/>
              <a:defRPr sz="1711"/>
            </a:lvl5pPr>
            <a:lvl6pPr marL="1955673" indent="0">
              <a:buNone/>
              <a:defRPr sz="1711"/>
            </a:lvl6pPr>
            <a:lvl7pPr marL="2346808" indent="0">
              <a:buNone/>
              <a:defRPr sz="1711"/>
            </a:lvl7pPr>
            <a:lvl8pPr marL="2737942" indent="0">
              <a:buNone/>
              <a:defRPr sz="1711"/>
            </a:lvl8pPr>
            <a:lvl9pPr marL="3129077" indent="0">
              <a:buNone/>
              <a:defRPr sz="1711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0"/>
            <a:ext cx="4114800" cy="1073150"/>
          </a:xfrm>
        </p:spPr>
        <p:txBody>
          <a:bodyPr/>
          <a:lstStyle>
            <a:lvl1pPr marL="0" indent="0">
              <a:buNone/>
              <a:defRPr sz="1198"/>
            </a:lvl1pPr>
            <a:lvl2pPr marL="391135" indent="0">
              <a:buNone/>
              <a:defRPr sz="1027"/>
            </a:lvl2pPr>
            <a:lvl3pPr marL="782269" indent="0">
              <a:buNone/>
              <a:defRPr sz="856"/>
            </a:lvl3pPr>
            <a:lvl4pPr marL="1173404" indent="0">
              <a:buNone/>
              <a:defRPr sz="770"/>
            </a:lvl4pPr>
            <a:lvl5pPr marL="1564538" indent="0">
              <a:buNone/>
              <a:defRPr sz="770"/>
            </a:lvl5pPr>
            <a:lvl6pPr marL="1955673" indent="0">
              <a:buNone/>
              <a:defRPr sz="770"/>
            </a:lvl6pPr>
            <a:lvl7pPr marL="2346808" indent="0">
              <a:buNone/>
              <a:defRPr sz="770"/>
            </a:lvl7pPr>
            <a:lvl8pPr marL="2737942" indent="0">
              <a:buNone/>
              <a:defRPr sz="770"/>
            </a:lvl8pPr>
            <a:lvl9pPr marL="3129077" indent="0">
              <a:buNone/>
              <a:defRPr sz="77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1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1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1" y="8475135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1" y="8475135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1" y="8475135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1135" rtl="0" eaLnBrk="1" latinLnBrk="0" hangingPunct="1">
        <a:spcBef>
          <a:spcPct val="0"/>
        </a:spcBef>
        <a:buNone/>
        <a:defRPr sz="37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3351" indent="-293351" algn="l" defTabSz="391135" rtl="0" eaLnBrk="1" latinLnBrk="0" hangingPunct="1">
        <a:spcBef>
          <a:spcPct val="20000"/>
        </a:spcBef>
        <a:buFont typeface="Arial"/>
        <a:buChar char="•"/>
        <a:defRPr sz="2738" kern="1200">
          <a:solidFill>
            <a:schemeClr val="tx1"/>
          </a:solidFill>
          <a:latin typeface="+mn-lt"/>
          <a:ea typeface="+mn-ea"/>
          <a:cs typeface="+mn-cs"/>
        </a:defRPr>
      </a:lvl1pPr>
      <a:lvl2pPr marL="635594" indent="-244459" algn="l" defTabSz="391135" rtl="0" eaLnBrk="1" latinLnBrk="0" hangingPunct="1">
        <a:spcBef>
          <a:spcPct val="20000"/>
        </a:spcBef>
        <a:buFont typeface="Arial"/>
        <a:buChar char="–"/>
        <a:defRPr sz="2395" kern="1200">
          <a:solidFill>
            <a:schemeClr val="tx1"/>
          </a:solidFill>
          <a:latin typeface="+mn-lt"/>
          <a:ea typeface="+mn-ea"/>
          <a:cs typeface="+mn-cs"/>
        </a:defRPr>
      </a:lvl2pPr>
      <a:lvl3pPr marL="977837" indent="-195567" algn="l" defTabSz="391135" rtl="0" eaLnBrk="1" latinLnBrk="0" hangingPunct="1">
        <a:spcBef>
          <a:spcPct val="20000"/>
        </a:spcBef>
        <a:buFont typeface="Arial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3pPr>
      <a:lvl4pPr marL="1368971" indent="-195567" algn="l" defTabSz="391135" rtl="0" eaLnBrk="1" latinLnBrk="0" hangingPunct="1">
        <a:spcBef>
          <a:spcPct val="20000"/>
        </a:spcBef>
        <a:buFont typeface="Arial"/>
        <a:buChar char="–"/>
        <a:defRPr sz="1711" kern="1200">
          <a:solidFill>
            <a:schemeClr val="tx1"/>
          </a:solidFill>
          <a:latin typeface="+mn-lt"/>
          <a:ea typeface="+mn-ea"/>
          <a:cs typeface="+mn-cs"/>
        </a:defRPr>
      </a:lvl4pPr>
      <a:lvl5pPr marL="1760106" indent="-195567" algn="l" defTabSz="391135" rtl="0" eaLnBrk="1" latinLnBrk="0" hangingPunct="1">
        <a:spcBef>
          <a:spcPct val="20000"/>
        </a:spcBef>
        <a:buFont typeface="Arial"/>
        <a:buChar char="»"/>
        <a:defRPr sz="1711" kern="1200">
          <a:solidFill>
            <a:schemeClr val="tx1"/>
          </a:solidFill>
          <a:latin typeface="+mn-lt"/>
          <a:ea typeface="+mn-ea"/>
          <a:cs typeface="+mn-cs"/>
        </a:defRPr>
      </a:lvl5pPr>
      <a:lvl6pPr marL="2151240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6pPr>
      <a:lvl7pPr marL="2542375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7pPr>
      <a:lvl8pPr marL="2933510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8pPr>
      <a:lvl9pPr marL="3324644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1pPr>
      <a:lvl2pPr marL="391135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2pPr>
      <a:lvl3pPr marL="782269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3pPr>
      <a:lvl4pPr marL="1173404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4pPr>
      <a:lvl5pPr marL="1564538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73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6pPr>
      <a:lvl7pPr marL="2346808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7pPr>
      <a:lvl8pPr marL="2737942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8pPr>
      <a:lvl9pPr marL="3129077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ussainAlbasri1995@gmail.com" TargetMode="Externa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7898FF-94B2-4626-99CD-0F1A1410C84B}"/>
              </a:ext>
            </a:extLst>
          </p:cNvPr>
          <p:cNvSpPr/>
          <p:nvPr/>
        </p:nvSpPr>
        <p:spPr>
          <a:xfrm>
            <a:off x="3209" y="-1"/>
            <a:ext cx="6968960" cy="2154879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9DA2FF-4268-47C4-A4BE-69841EB4F2F4}"/>
              </a:ext>
            </a:extLst>
          </p:cNvPr>
          <p:cNvGrpSpPr/>
          <p:nvPr/>
        </p:nvGrpSpPr>
        <p:grpSpPr>
          <a:xfrm>
            <a:off x="323664" y="540148"/>
            <a:ext cx="4216375" cy="1089276"/>
            <a:chOff x="255307" y="471977"/>
            <a:chExt cx="4216375" cy="6449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D28021-8A6E-44BB-87D5-2AFC45EFC597}"/>
                </a:ext>
              </a:extLst>
            </p:cNvPr>
            <p:cNvSpPr/>
            <p:nvPr/>
          </p:nvSpPr>
          <p:spPr>
            <a:xfrm rot="21593066">
              <a:off x="255307" y="471977"/>
              <a:ext cx="4216375" cy="267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8226" tIns="39113" rIns="78226" bIns="391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/>
                  </a:solidFill>
                  <a:effectLst>
                    <a:outerShdw blurRad="50800" dist="38100" dir="2700000" algn="tl">
                      <a:srgbClr val="000000">
                        <a:alpha val="40000"/>
                      </a:srgbClr>
                    </a:outerShdw>
                  </a:effectLst>
                  <a:latin typeface="Mothanna" panose="02000503000000000000" pitchFamily="2" charset="-78"/>
                  <a:ea typeface="Times New Roman" panose="02020603050405020304" pitchFamily="18" charset="0"/>
                  <a:cs typeface="Mothanna" panose="02000503000000000000" pitchFamily="2" charset="-78"/>
                </a:rPr>
                <a:t>Hussain Mohamed </a:t>
              </a:r>
              <a:r>
                <a:rPr lang="en-US" sz="2000" b="1" dirty="0" err="1">
                  <a:solidFill>
                    <a:schemeClr val="accent2"/>
                  </a:solidFill>
                  <a:effectLst>
                    <a:outerShdw blurRad="50800" dist="38100" dir="2700000" algn="tl">
                      <a:srgbClr val="000000">
                        <a:alpha val="40000"/>
                      </a:srgbClr>
                    </a:outerShdw>
                  </a:effectLst>
                  <a:latin typeface="Mothanna" panose="02000503000000000000" pitchFamily="2" charset="-78"/>
                  <a:ea typeface="Times New Roman" panose="02020603050405020304" pitchFamily="18" charset="0"/>
                  <a:cs typeface="Mothanna" panose="02000503000000000000" pitchFamily="2" charset="-78"/>
                </a:rPr>
                <a:t>Albasri</a:t>
              </a:r>
              <a:endParaRPr lang="fr-FR" sz="2000" dirty="0">
                <a:solidFill>
                  <a:schemeClr val="accent2"/>
                </a:solidFill>
                <a:latin typeface="Mothanna" panose="02000503000000000000" pitchFamily="2" charset="-78"/>
                <a:ea typeface="Times New Roman" panose="02020603050405020304" pitchFamily="18" charset="0"/>
                <a:cs typeface="Mothanna" panose="02000503000000000000" pitchFamily="2" charset="-78"/>
              </a:endParaRPr>
            </a:p>
            <a:p>
              <a:pPr algn="r">
                <a:lnSpc>
                  <a:spcPct val="80000"/>
                </a:lnSpc>
              </a:pPr>
              <a:r>
                <a:rPr lang="fr-FR" sz="1350" b="1" dirty="0">
                  <a:solidFill>
                    <a:srgbClr val="F2F2F2"/>
                  </a:solidFill>
                  <a:effectLst>
                    <a:outerShdw blurRad="50800" dist="38100" dir="2700000" algn="tl">
                      <a:srgbClr val="000000">
                        <a:alpha val="40000"/>
                      </a:srgbClr>
                    </a:outerShdw>
                  </a:effectLst>
                  <a:latin typeface="Mothanna" panose="02000503000000000000" pitchFamily="2" charset="-78"/>
                  <a:ea typeface="Times New Roman" panose="02020603050405020304" pitchFamily="18" charset="0"/>
                  <a:cs typeface="Mothanna" panose="02000503000000000000" pitchFamily="2" charset="-78"/>
                </a:rPr>
                <a:t> </a:t>
              </a:r>
              <a:endParaRPr lang="fr-FR" sz="770" dirty="0">
                <a:latin typeface="Mothanna" panose="02000503000000000000" pitchFamily="2" charset="-78"/>
                <a:ea typeface="Times New Roman" panose="02020603050405020304" pitchFamily="18" charset="0"/>
                <a:cs typeface="Mothanna" panose="02000503000000000000" pitchFamily="2" charset="-78"/>
              </a:endParaRPr>
            </a:p>
          </p:txBody>
        </p:sp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7694AA83-E81F-4185-AEFD-E85F0CBB1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565947">
              <a:off x="290557" y="665905"/>
              <a:ext cx="4158027" cy="451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8226" tIns="39113" rIns="78226" bIns="39113" numCol="1" anchor="t" anchorCtr="0" compatLnSpc="1">
              <a:prstTxWarp prst="textNoShape">
                <a:avLst/>
              </a:prstTxWarp>
            </a:bodyPr>
            <a:lstStyle/>
            <a:p>
              <a:pPr rtl="1"/>
              <a:r>
                <a:rPr lang="en-US" sz="1200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Seeking a challenging entry level position in the works field where I may be able to utilize and expand my data, leverage , and develop into a new kind of work.</a:t>
              </a:r>
            </a:p>
            <a:p>
              <a:pPr algn="just" rtl="1"/>
              <a:endParaRPr lang="fr-FR" sz="1400" dirty="0">
                <a:solidFill>
                  <a:srgbClr val="FFFFFF"/>
                </a:solidFill>
                <a:latin typeface="Mothanna" panose="02000503000000000000" pitchFamily="2" charset="-78"/>
                <a:cs typeface="Mothanna" panose="02000503000000000000" pitchFamily="2" charset="-78"/>
              </a:endParaRPr>
            </a:p>
          </p:txBody>
        </p:sp>
      </p:grpSp>
      <p:sp>
        <p:nvSpPr>
          <p:cNvPr id="28" name="Subtitle 2">
            <a:extLst>
              <a:ext uri="{FF2B5EF4-FFF2-40B4-BE49-F238E27FC236}">
                <a16:creationId xmlns:a16="http://schemas.microsoft.com/office/drawing/2014/main" id="{E6FDC641-CE93-4695-9A26-7643733235CC}"/>
              </a:ext>
            </a:extLst>
          </p:cNvPr>
          <p:cNvSpPr/>
          <p:nvPr/>
        </p:nvSpPr>
        <p:spPr>
          <a:xfrm>
            <a:off x="2405873" y="2754313"/>
            <a:ext cx="4514362" cy="380182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78226" tIns="39113" rIns="78226" bIns="39113" anchor="t" anchorCtr="0" compatLnSpc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2011</a:t>
            </a:r>
            <a:r>
              <a:rPr lang="en-US" sz="1200" dirty="0">
                <a:solidFill>
                  <a:schemeClr val="accent2"/>
                </a:solidFill>
              </a:rPr>
              <a:t> – </a:t>
            </a:r>
            <a:r>
              <a:rPr lang="en-US" sz="1200" b="1" dirty="0">
                <a:solidFill>
                  <a:schemeClr val="accent2"/>
                </a:solidFill>
              </a:rPr>
              <a:t>2014</a:t>
            </a:r>
            <a:r>
              <a:rPr lang="en-US" sz="1200" dirty="0">
                <a:solidFill>
                  <a:schemeClr val="accent2"/>
                </a:solidFill>
              </a:rPr>
              <a:t>, </a:t>
            </a:r>
            <a:r>
              <a:rPr lang="en-US" sz="1200" dirty="0"/>
              <a:t>Al-</a:t>
            </a:r>
            <a:r>
              <a:rPr lang="en-US" sz="1200" dirty="0" err="1"/>
              <a:t>Jabrya</a:t>
            </a:r>
            <a:r>
              <a:rPr lang="en-US" sz="1200" dirty="0"/>
              <a:t> Secondary School Completed my secondary studies in Advance Industrial Studies with a degree in Electricity and Machines filed with score 89% from the Year</a:t>
            </a:r>
          </a:p>
          <a:p>
            <a:endParaRPr lang="en-US" sz="1200" dirty="0">
              <a:solidFill>
                <a:schemeClr val="accent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2014</a:t>
            </a:r>
            <a:r>
              <a:rPr lang="en-US" sz="1200" dirty="0">
                <a:solidFill>
                  <a:schemeClr val="accent2"/>
                </a:solidFill>
              </a:rPr>
              <a:t>; </a:t>
            </a:r>
            <a:r>
              <a:rPr lang="en-US" sz="1200" dirty="0"/>
              <a:t>I have completed The Entrepreneurship Orientation Program in Bahrain Development Bank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The program was under Directorate of Technical and Vocational Education and Ministry of Education.</a:t>
            </a:r>
          </a:p>
          <a:p>
            <a:r>
              <a:rPr lang="en-US" sz="1200" dirty="0"/>
              <a:t>Our responsibly was in the project how to Planning and training on Projects Management.</a:t>
            </a:r>
          </a:p>
          <a:p>
            <a:endParaRPr lang="en-US" sz="1200" dirty="0">
              <a:solidFill>
                <a:schemeClr val="accent2"/>
              </a:solidFill>
            </a:endParaRPr>
          </a:p>
          <a:p>
            <a:pPr marL="29878" indent="-29878" fontAlgn="base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ar-MA" sz="1200" b="1" dirty="0">
                <a:solidFill>
                  <a:schemeClr val="accent2"/>
                </a:solidFill>
                <a:latin typeface="Mothanna" panose="02000503000000000000" pitchFamily="2" charset="-78"/>
                <a:cs typeface="Mothanna" panose="02000503000000000000" pitchFamily="2" charset="-78"/>
              </a:rPr>
              <a:t> </a:t>
            </a:r>
            <a:r>
              <a:rPr lang="en-US" sz="1200" b="1" dirty="0">
                <a:solidFill>
                  <a:schemeClr val="accent2"/>
                </a:solidFill>
              </a:rPr>
              <a:t>2017</a:t>
            </a:r>
            <a:r>
              <a:rPr lang="en-US" sz="1200" dirty="0">
                <a:solidFill>
                  <a:schemeClr val="accent2"/>
                </a:solidFill>
              </a:rPr>
              <a:t>; </a:t>
            </a:r>
            <a:r>
              <a:rPr lang="en-US" sz="1200" dirty="0"/>
              <a:t>Licensed as Wireman from Electricity and Water Authority with Certificate of Competence </a:t>
            </a:r>
            <a:r>
              <a:rPr lang="en-US" sz="1200" b="1" dirty="0" err="1"/>
              <a:t>Cineco</a:t>
            </a:r>
            <a:r>
              <a:rPr lang="en-US" sz="1200" b="1" dirty="0"/>
              <a:t>;</a:t>
            </a:r>
            <a:r>
              <a:rPr lang="en-US" sz="1200" dirty="0"/>
              <a:t> Bahrain Cinema in December 2016 – :</a:t>
            </a:r>
            <a:r>
              <a:rPr lang="en-US" sz="1200" b="1" dirty="0"/>
              <a:t>Usher</a:t>
            </a:r>
            <a:r>
              <a:rPr lang="en-US" sz="1200" dirty="0"/>
              <a:t>; Cinema Guide Support</a:t>
            </a:r>
          </a:p>
          <a:p>
            <a:pPr algn="ctr" fontAlgn="base">
              <a:spcBef>
                <a:spcPts val="600"/>
              </a:spcBef>
            </a:pPr>
            <a:r>
              <a:rPr lang="en-US" sz="1400" b="1" dirty="0"/>
              <a:t>-----------------------------------------------------------------------</a:t>
            </a:r>
          </a:p>
          <a:p>
            <a:pPr fontAlgn="base">
              <a:spcBef>
                <a:spcPts val="600"/>
              </a:spcBef>
            </a:pPr>
            <a:endParaRPr lang="en-US" sz="1050" dirty="0">
              <a:solidFill>
                <a:schemeClr val="accent2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A5E0814-6FE3-478B-B5D7-10331662BDED}"/>
              </a:ext>
            </a:extLst>
          </p:cNvPr>
          <p:cNvSpPr/>
          <p:nvPr/>
        </p:nvSpPr>
        <p:spPr>
          <a:xfrm>
            <a:off x="2519572" y="2267898"/>
            <a:ext cx="2530851" cy="3199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8226" tIns="39113" rIns="78226" bIns="391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93351" indent="-293351">
              <a:lnSpc>
                <a:spcPct val="107000"/>
              </a:lnSpc>
              <a:spcAft>
                <a:spcPts val="684"/>
              </a:spcAft>
              <a:buSzPct val="150000"/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thanna" panose="02000503000000000000" pitchFamily="2" charset="-78"/>
                <a:ea typeface="Calibri" panose="020F0502020204030204" pitchFamily="34" charset="0"/>
                <a:cs typeface="Mothanna" panose="02000503000000000000" pitchFamily="2" charset="-78"/>
              </a:rPr>
              <a:t>Education and </a:t>
            </a:r>
            <a:r>
              <a:rPr lang="en-US" sz="1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thanna" panose="02000503000000000000" pitchFamily="2" charset="-78"/>
                <a:ea typeface="Calibri" panose="020F0502020204030204" pitchFamily="34" charset="0"/>
                <a:cs typeface="Mothanna" panose="02000503000000000000" pitchFamily="2" charset="-78"/>
              </a:rPr>
              <a:t>trainning</a:t>
            </a:r>
            <a:endParaRPr lang="fr-FR" sz="1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thanna" panose="02000503000000000000" pitchFamily="2" charset="-78"/>
              <a:ea typeface="Calibri" panose="020F0502020204030204" pitchFamily="34" charset="0"/>
              <a:cs typeface="Mothanna" panose="02000503000000000000" pitchFamily="2" charset="-78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E24F6BFD-ED74-4CD9-8CE9-EF1740C8FA21}"/>
              </a:ext>
            </a:extLst>
          </p:cNvPr>
          <p:cNvSpPr/>
          <p:nvPr/>
        </p:nvSpPr>
        <p:spPr>
          <a:xfrm>
            <a:off x="2524308" y="6310778"/>
            <a:ext cx="4469267" cy="162540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78226" tIns="39113" rIns="78226" bIns="39113" anchor="t" anchorCtr="0" compatLnSpc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Carriage food delivery, </a:t>
            </a:r>
            <a:r>
              <a:rPr lang="en-US" sz="1200" dirty="0"/>
              <a:t>I worked as </a:t>
            </a:r>
            <a:r>
              <a:rPr lang="en-US" sz="1200" b="1" dirty="0"/>
              <a:t>driver</a:t>
            </a:r>
            <a:r>
              <a:rPr lang="en-US" sz="1200" dirty="0"/>
              <a:t> in October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Project company,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b="1" dirty="0"/>
              <a:t>Electric</a:t>
            </a:r>
            <a:r>
              <a:rPr lang="en-US" sz="1200" dirty="0"/>
              <a:t> buildings in the electricity supply, in February 2018.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Alshaya company, </a:t>
            </a:r>
            <a:r>
              <a:rPr lang="en-US" sz="1200" dirty="0"/>
              <a:t>Solaris shop as </a:t>
            </a:r>
            <a:r>
              <a:rPr lang="en-US" sz="1200" b="1" dirty="0"/>
              <a:t>sales</a:t>
            </a:r>
            <a:r>
              <a:rPr lang="en-US" sz="1200" dirty="0"/>
              <a:t> associates June 2018 until April 2019.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C5EA16-DA47-47F2-B377-CBC6DE42F886}"/>
              </a:ext>
            </a:extLst>
          </p:cNvPr>
          <p:cNvSpPr/>
          <p:nvPr/>
        </p:nvSpPr>
        <p:spPr>
          <a:xfrm>
            <a:off x="6879713" y="8884440"/>
            <a:ext cx="674462" cy="2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8226" tIns="39113" rIns="78226" bIns="391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84"/>
              </a:spcAft>
            </a:pPr>
            <a:endParaRPr lang="fr-FR" sz="941" dirty="0">
              <a:latin typeface="Al-Jazeera-Arabic-Bold" panose="01000500000000020006" pitchFamily="2" charset="-78"/>
              <a:ea typeface="Calibri" panose="020F0502020204030204" pitchFamily="34" charset="0"/>
              <a:cs typeface="Al-Jazeera-Arabic-Bold" panose="01000500000000020006" pitchFamily="2" charset="-78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838432-98AC-4B41-A94F-5029A86DBD45}"/>
              </a:ext>
            </a:extLst>
          </p:cNvPr>
          <p:cNvSpPr/>
          <p:nvPr/>
        </p:nvSpPr>
        <p:spPr>
          <a:xfrm>
            <a:off x="7822769" y="8890416"/>
            <a:ext cx="674462" cy="2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8226" tIns="39113" rIns="78226" bIns="391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07000"/>
              </a:lnSpc>
              <a:spcAft>
                <a:spcPts val="684"/>
              </a:spcAft>
            </a:pPr>
            <a:endParaRPr lang="fr-FR" sz="941" dirty="0">
              <a:latin typeface="Al-Jazeera-Arabic-Bold" panose="01000500000000020006" pitchFamily="2" charset="-78"/>
              <a:ea typeface="Calibri" panose="020F0502020204030204" pitchFamily="34" charset="0"/>
              <a:cs typeface="Al-Jazeera-Arabic-Bold" panose="01000500000000020006" pitchFamily="2" charset="-78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ED1A7AE-0A7B-4AE0-86D7-F1459471A4BE}"/>
              </a:ext>
            </a:extLst>
          </p:cNvPr>
          <p:cNvSpPr/>
          <p:nvPr/>
        </p:nvSpPr>
        <p:spPr>
          <a:xfrm>
            <a:off x="8776689" y="8880638"/>
            <a:ext cx="674462" cy="2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8226" tIns="39113" rIns="78226" bIns="391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07000"/>
              </a:lnSpc>
              <a:spcAft>
                <a:spcPts val="684"/>
              </a:spcAft>
            </a:pPr>
            <a:endParaRPr lang="fr-FR" sz="941" dirty="0">
              <a:latin typeface="Al-Jazeera-Arabic-Bold" panose="01000500000000020006" pitchFamily="2" charset="-78"/>
              <a:ea typeface="Calibri" panose="020F0502020204030204" pitchFamily="34" charset="0"/>
              <a:cs typeface="Al-Jazeera-Arabic-Bold" panose="01000500000000020006" pitchFamily="2" charset="-7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E2F583-68AE-436B-8A14-A204405767C1}"/>
              </a:ext>
            </a:extLst>
          </p:cNvPr>
          <p:cNvGrpSpPr/>
          <p:nvPr/>
        </p:nvGrpSpPr>
        <p:grpSpPr>
          <a:xfrm>
            <a:off x="31538" y="4922321"/>
            <a:ext cx="2464866" cy="2167453"/>
            <a:chOff x="245018" y="3587356"/>
            <a:chExt cx="2464866" cy="1790902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46EBC571-996C-4F5C-B322-954DB1314058}"/>
                </a:ext>
              </a:extLst>
            </p:cNvPr>
            <p:cNvSpPr/>
            <p:nvPr/>
          </p:nvSpPr>
          <p:spPr>
            <a:xfrm>
              <a:off x="245018" y="3587356"/>
              <a:ext cx="2122166" cy="320295"/>
            </a:xfrm>
            <a:prstGeom prst="round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8226" tIns="39113" rIns="78226" bIns="391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93351" indent="-293351">
                <a:lnSpc>
                  <a:spcPct val="107000"/>
                </a:lnSpc>
                <a:spcAft>
                  <a:spcPts val="684"/>
                </a:spcAft>
                <a:buSzPct val="150000"/>
                <a:buFont typeface="Wingdings" panose="05000000000000000000" pitchFamily="2" charset="2"/>
                <a:buChar char="§"/>
              </a:pPr>
              <a:r>
                <a:rPr lang="en-US" sz="135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thanna" panose="02000503000000000000" pitchFamily="2" charset="-78"/>
                  <a:cs typeface="Mothanna" panose="02000503000000000000" pitchFamily="2" charset="-78"/>
                </a:rPr>
                <a:t>Personal skills</a:t>
              </a:r>
              <a:endParaRPr lang="fr-FR" sz="135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thanna" panose="02000503000000000000" pitchFamily="2" charset="-78"/>
                <a:cs typeface="Mothanna" panose="02000503000000000000" pitchFamily="2" charset="-78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BEFFA3B-1CB3-4356-A192-D2BDE6908A63}"/>
                </a:ext>
              </a:extLst>
            </p:cNvPr>
            <p:cNvSpPr>
              <a:spLocks/>
            </p:cNvSpPr>
            <p:nvPr/>
          </p:nvSpPr>
          <p:spPr>
            <a:xfrm>
              <a:off x="319404" y="3830025"/>
              <a:ext cx="2390480" cy="1548233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78226" tIns="39113" rIns="78226" bIns="39113" anchor="t" anchorCtr="0" compatLnSpc="0">
              <a:noAutofit/>
            </a:bodyPr>
            <a:lstStyle/>
            <a:p>
              <a:r>
                <a:rPr lang="en-US" sz="1100" b="1" dirty="0"/>
                <a:t>1.</a:t>
              </a:r>
              <a:r>
                <a:rPr lang="en-US" sz="1100" dirty="0"/>
                <a:t>Lead under pressure                </a:t>
              </a:r>
              <a:r>
                <a:rPr lang="en-US" sz="1100" b="1" dirty="0"/>
                <a:t>2.</a:t>
              </a:r>
              <a:r>
                <a:rPr lang="en-US" sz="1100" dirty="0"/>
                <a:t>Strong planning </a:t>
              </a:r>
            </a:p>
            <a:p>
              <a:r>
                <a:rPr lang="en-US" sz="1100" b="1" dirty="0"/>
                <a:t>3.</a:t>
              </a:r>
              <a:r>
                <a:rPr lang="en-US" sz="1100" dirty="0"/>
                <a:t>time management         </a:t>
              </a:r>
            </a:p>
            <a:p>
              <a:r>
                <a:rPr lang="en-US" sz="1100" b="1" dirty="0"/>
                <a:t>4.</a:t>
              </a:r>
              <a:r>
                <a:rPr lang="en-US" sz="1100" dirty="0"/>
                <a:t>Customer services</a:t>
              </a:r>
            </a:p>
            <a:p>
              <a:r>
                <a:rPr lang="en-US" sz="1100" b="1" dirty="0"/>
                <a:t>5.</a:t>
              </a:r>
              <a:r>
                <a:rPr lang="en-US" sz="1100" dirty="0"/>
                <a:t>Solving Problems            </a:t>
              </a:r>
            </a:p>
            <a:p>
              <a:r>
                <a:rPr lang="en-US" sz="1100" dirty="0"/>
                <a:t> </a:t>
              </a:r>
              <a:r>
                <a:rPr lang="en-US" sz="1100" b="1" dirty="0"/>
                <a:t>6.</a:t>
              </a:r>
              <a:r>
                <a:rPr lang="en-US" sz="1100" dirty="0"/>
                <a:t>Sales Ability</a:t>
              </a:r>
            </a:p>
            <a:p>
              <a:r>
                <a:rPr lang="en-US" sz="1100" b="1" dirty="0"/>
                <a:t>7.</a:t>
              </a:r>
              <a:r>
                <a:rPr lang="en-US" sz="1100" dirty="0"/>
                <a:t>cummincation skills</a:t>
              </a:r>
            </a:p>
            <a:p>
              <a:r>
                <a:rPr lang="en-US" sz="1100" dirty="0"/>
                <a:t>------------------------------------------------.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19B5FE9-F7F5-4BC8-9417-110946F84503}"/>
              </a:ext>
            </a:extLst>
          </p:cNvPr>
          <p:cNvSpPr/>
          <p:nvPr/>
        </p:nvSpPr>
        <p:spPr>
          <a:xfrm>
            <a:off x="41372" y="2717744"/>
            <a:ext cx="2390480" cy="23004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8226" tIns="39113" rIns="78226" bIns="391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200" dirty="0">
                <a:solidFill>
                  <a:schemeClr val="accent2"/>
                </a:solidFill>
                <a:latin typeface="Mothanna" panose="02000503000000000000" pitchFamily="2" charset="-78"/>
                <a:ea typeface="Times New Roman" panose="02020603050405020304" pitchFamily="18" charset="0"/>
                <a:cs typeface="+mj-cs"/>
              </a:rPr>
              <a:t>Date of </a:t>
            </a:r>
            <a:r>
              <a:rPr lang="fr-FR" sz="1200" dirty="0" err="1">
                <a:solidFill>
                  <a:schemeClr val="accent2"/>
                </a:solidFill>
                <a:latin typeface="Mothanna" panose="02000503000000000000" pitchFamily="2" charset="-78"/>
                <a:ea typeface="Times New Roman" panose="02020603050405020304" pitchFamily="18" charset="0"/>
                <a:cs typeface="+mj-cs"/>
              </a:rPr>
              <a:t>birth</a:t>
            </a:r>
            <a:r>
              <a:rPr lang="fr-FR" sz="1200" dirty="0">
                <a:solidFill>
                  <a:schemeClr val="accent2"/>
                </a:solidFill>
                <a:latin typeface="Mothanna" panose="02000503000000000000" pitchFamily="2" charset="-78"/>
                <a:ea typeface="Times New Roman" panose="02020603050405020304" pitchFamily="18" charset="0"/>
                <a:cs typeface="+mj-cs"/>
              </a:rPr>
              <a:t>: </a:t>
            </a:r>
            <a:r>
              <a:rPr lang="fr-FR" sz="1200" b="1" dirty="0">
                <a:solidFill>
                  <a:schemeClr val="tx1"/>
                </a:solidFill>
                <a:latin typeface="Mothanna" panose="02000503000000000000" pitchFamily="2" charset="-78"/>
                <a:ea typeface="Times New Roman" panose="02020603050405020304" pitchFamily="18" charset="0"/>
                <a:cs typeface="+mj-cs"/>
              </a:rPr>
              <a:t>10/5/1995</a:t>
            </a:r>
          </a:p>
          <a:p>
            <a:r>
              <a:rPr lang="en-US" sz="1200" dirty="0">
                <a:solidFill>
                  <a:schemeClr val="accent2"/>
                </a:solidFill>
                <a:cs typeface="+mj-cs"/>
              </a:rPr>
              <a:t>CPR: </a:t>
            </a:r>
            <a:r>
              <a:rPr lang="ar-SA" sz="1200" b="1" dirty="0">
                <a:solidFill>
                  <a:schemeClr val="tx1"/>
                </a:solidFill>
                <a:cs typeface="+mj-cs"/>
              </a:rPr>
              <a:t>950502561 </a:t>
            </a:r>
            <a:endParaRPr lang="en-US" sz="1200" b="1" dirty="0">
              <a:solidFill>
                <a:schemeClr val="tx1"/>
              </a:solidFill>
              <a:cs typeface="+mj-cs"/>
            </a:endParaRPr>
          </a:p>
          <a:p>
            <a:r>
              <a:rPr lang="en-US" sz="1200" dirty="0">
                <a:solidFill>
                  <a:schemeClr val="accent2"/>
                </a:solidFill>
                <a:cs typeface="+mj-cs"/>
              </a:rPr>
              <a:t>Place of Birth: </a:t>
            </a:r>
            <a:r>
              <a:rPr lang="en-US" sz="1200" b="1" dirty="0">
                <a:solidFill>
                  <a:schemeClr val="tx1"/>
                </a:solidFill>
                <a:cs typeface="+mj-cs"/>
              </a:rPr>
              <a:t>MANAMA</a:t>
            </a:r>
          </a:p>
          <a:p>
            <a:r>
              <a:rPr lang="en-US" sz="1200" dirty="0">
                <a:solidFill>
                  <a:schemeClr val="accent2"/>
                </a:solidFill>
                <a:cs typeface="+mj-cs"/>
              </a:rPr>
              <a:t>Nationality: </a:t>
            </a:r>
            <a:r>
              <a:rPr lang="en-US" sz="1200" b="1" dirty="0">
                <a:solidFill>
                  <a:schemeClr val="tx1"/>
                </a:solidFill>
                <a:cs typeface="+mj-cs"/>
              </a:rPr>
              <a:t>BAHRAINI</a:t>
            </a:r>
          </a:p>
          <a:p>
            <a:r>
              <a:rPr lang="en-US" sz="1200" dirty="0">
                <a:solidFill>
                  <a:schemeClr val="accent2"/>
                </a:solidFill>
                <a:cs typeface="+mj-cs"/>
              </a:rPr>
              <a:t>Marital Status: </a:t>
            </a:r>
            <a:r>
              <a:rPr lang="en-US" sz="1200" b="1" dirty="0">
                <a:solidFill>
                  <a:schemeClr val="tx1"/>
                </a:solidFill>
                <a:cs typeface="+mj-cs"/>
              </a:rPr>
              <a:t>Married</a:t>
            </a:r>
          </a:p>
          <a:p>
            <a:r>
              <a:rPr lang="en-US" sz="1200" dirty="0">
                <a:solidFill>
                  <a:schemeClr val="accent2"/>
                </a:solidFill>
                <a:cs typeface="+mj-cs"/>
              </a:rPr>
              <a:t>Passport: </a:t>
            </a:r>
            <a:r>
              <a:rPr lang="en-US" sz="1200" b="1" dirty="0">
                <a:solidFill>
                  <a:schemeClr val="tx1"/>
                </a:solidFill>
                <a:cs typeface="+mj-cs"/>
              </a:rPr>
              <a:t>2107633</a:t>
            </a:r>
            <a:endParaRPr lang="fr-FR" sz="1200" b="1" dirty="0">
              <a:solidFill>
                <a:schemeClr val="tx1"/>
              </a:solidFill>
              <a:latin typeface="Mothanna" panose="02000503000000000000" pitchFamily="2" charset="-78"/>
              <a:ea typeface="Times New Roman" panose="02020603050405020304" pitchFamily="18" charset="0"/>
              <a:cs typeface="+mj-cs"/>
            </a:endParaRPr>
          </a:p>
          <a:p>
            <a:r>
              <a:rPr lang="fr-FR" sz="1200" b="1" dirty="0" err="1">
                <a:solidFill>
                  <a:schemeClr val="accent2"/>
                </a:solidFill>
                <a:latin typeface="Mothanna" panose="02000503000000000000" pitchFamily="2" charset="-78"/>
                <a:ea typeface="Times New Roman" panose="02020603050405020304" pitchFamily="18" charset="0"/>
                <a:cs typeface="+mj-cs"/>
              </a:rPr>
              <a:t>Bahrain</a:t>
            </a:r>
            <a:r>
              <a:rPr lang="fr-FR" sz="1200" dirty="0">
                <a:solidFill>
                  <a:schemeClr val="tx1"/>
                </a:solidFill>
                <a:latin typeface="Mothanna" panose="02000503000000000000" pitchFamily="2" charset="-78"/>
                <a:ea typeface="Times New Roman" panose="02020603050405020304" pitchFamily="18" charset="0"/>
                <a:cs typeface="+mj-cs"/>
              </a:rPr>
              <a:t> – </a:t>
            </a:r>
            <a:r>
              <a:rPr lang="fr-FR" sz="1200" b="1" dirty="0">
                <a:solidFill>
                  <a:schemeClr val="accent2"/>
                </a:solidFill>
                <a:latin typeface="Mothanna" panose="02000503000000000000" pitchFamily="2" charset="-78"/>
                <a:ea typeface="Times New Roman" panose="02020603050405020304" pitchFamily="18" charset="0"/>
                <a:cs typeface="+mj-cs"/>
              </a:rPr>
              <a:t>Hamad </a:t>
            </a:r>
            <a:r>
              <a:rPr lang="fr-FR" sz="1200" b="1" dirty="0" err="1">
                <a:solidFill>
                  <a:schemeClr val="accent2"/>
                </a:solidFill>
                <a:latin typeface="Mothanna" panose="02000503000000000000" pitchFamily="2" charset="-78"/>
                <a:ea typeface="Times New Roman" panose="02020603050405020304" pitchFamily="18" charset="0"/>
                <a:cs typeface="+mj-cs"/>
              </a:rPr>
              <a:t>town</a:t>
            </a:r>
            <a:r>
              <a:rPr lang="fr-FR" sz="1200" b="1" dirty="0">
                <a:solidFill>
                  <a:schemeClr val="accent2"/>
                </a:solidFill>
                <a:latin typeface="Mothanna" panose="02000503000000000000" pitchFamily="2" charset="-78"/>
                <a:ea typeface="Times New Roman" panose="02020603050405020304" pitchFamily="18" charset="0"/>
                <a:cs typeface="+mj-cs"/>
              </a:rPr>
              <a:t> </a:t>
            </a:r>
          </a:p>
          <a:p>
            <a:r>
              <a:rPr lang="fr-FR" sz="1200" dirty="0">
                <a:solidFill>
                  <a:schemeClr val="tx1"/>
                </a:solidFill>
                <a:latin typeface="Mothanna" panose="02000503000000000000" pitchFamily="2" charset="-78"/>
                <a:ea typeface="Times New Roman" panose="02020603050405020304" pitchFamily="18" charset="0"/>
                <a:cs typeface="+mj-cs"/>
              </a:rPr>
              <a:t>H1679/ R1629/ B1216</a:t>
            </a:r>
          </a:p>
          <a:p>
            <a:r>
              <a:rPr lang="en-US" sz="1200" dirty="0">
                <a:solidFill>
                  <a:schemeClr val="tx1"/>
                </a:solidFill>
                <a:latin typeface="Mothanna" panose="02000503000000000000" pitchFamily="2" charset="-78"/>
                <a:ea typeface="Times New Roman" panose="02020603050405020304" pitchFamily="18" charset="0"/>
                <a:cs typeface="+mj-cs"/>
              </a:rPr>
              <a:t>973 </a:t>
            </a:r>
            <a:r>
              <a:rPr lang="en-US" sz="1200" b="1" dirty="0">
                <a:solidFill>
                  <a:schemeClr val="accent2"/>
                </a:solidFill>
                <a:latin typeface="Mothanna" panose="02000503000000000000" pitchFamily="2" charset="-78"/>
                <a:ea typeface="Times New Roman" panose="02020603050405020304" pitchFamily="18" charset="0"/>
                <a:cs typeface="+mj-cs"/>
              </a:rPr>
              <a:t>37700549</a:t>
            </a:r>
            <a:r>
              <a:rPr lang="en-US" sz="1200" dirty="0">
                <a:solidFill>
                  <a:schemeClr val="tx1"/>
                </a:solidFill>
                <a:latin typeface="Mothanna" panose="02000503000000000000" pitchFamily="2" charset="-78"/>
                <a:ea typeface="Times New Roman" panose="02020603050405020304" pitchFamily="18" charset="0"/>
                <a:cs typeface="+mj-cs"/>
              </a:rPr>
              <a:t> -  </a:t>
            </a:r>
            <a:r>
              <a:rPr lang="en-US" sz="1200" b="1" dirty="0">
                <a:solidFill>
                  <a:schemeClr val="accent2"/>
                </a:solidFill>
                <a:latin typeface="Mothanna" panose="02000503000000000000" pitchFamily="2" charset="-78"/>
                <a:ea typeface="Times New Roman" panose="02020603050405020304" pitchFamily="18" charset="0"/>
                <a:cs typeface="+mj-cs"/>
              </a:rPr>
              <a:t>36160690</a:t>
            </a:r>
          </a:p>
          <a:p>
            <a:r>
              <a:rPr lang="fr-FR" sz="1200" b="1" dirty="0">
                <a:solidFill>
                  <a:schemeClr val="accent2"/>
                </a:solidFill>
                <a:latin typeface="+mj-lt"/>
                <a:ea typeface="Times New Roman" panose="02020603050405020304" pitchFamily="18" charset="0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HussainAlbasri1995@gmail.com</a:t>
            </a:r>
            <a:endParaRPr lang="fr-FR" sz="1200" b="1" dirty="0">
              <a:solidFill>
                <a:schemeClr val="accent2"/>
              </a:solidFill>
              <a:latin typeface="+mj-lt"/>
              <a:ea typeface="Times New Roman" panose="02020603050405020304" pitchFamily="18" charset="0"/>
              <a:cs typeface="+mj-cs"/>
            </a:endParaRPr>
          </a:p>
          <a:p>
            <a:endParaRPr lang="fr-FR" sz="1200" b="1" dirty="0">
              <a:solidFill>
                <a:schemeClr val="tx1"/>
              </a:solidFill>
              <a:latin typeface="+mj-lt"/>
              <a:ea typeface="Times New Roman" panose="02020603050405020304" pitchFamily="18" charset="0"/>
              <a:cs typeface="+mj-cs"/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------------------------------------------------.</a:t>
            </a:r>
            <a:endParaRPr lang="fr-FR" sz="1100" b="1" dirty="0">
              <a:solidFill>
                <a:schemeClr val="tx1"/>
              </a:solidFill>
              <a:latin typeface="+mj-lt"/>
              <a:ea typeface="Times New Roman" panose="02020603050405020304" pitchFamily="18" charset="0"/>
              <a:cs typeface="+mj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465DA09-BE78-43FE-9F50-37C48902505A}"/>
              </a:ext>
            </a:extLst>
          </p:cNvPr>
          <p:cNvSpPr/>
          <p:nvPr/>
        </p:nvSpPr>
        <p:spPr>
          <a:xfrm>
            <a:off x="260670" y="7255329"/>
            <a:ext cx="2289038" cy="1119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8226" tIns="39113" rIns="78226" bIns="391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6183" indent="-156183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000" b="1" dirty="0">
                <a:solidFill>
                  <a:schemeClr val="tx1"/>
                </a:solidFill>
                <a:latin typeface="Mothanna" panose="02000503000000000000" pitchFamily="2" charset="-78"/>
                <a:cs typeface="Mothanna" panose="02000503000000000000" pitchFamily="2" charset="-78"/>
              </a:rPr>
              <a:t>English</a:t>
            </a:r>
          </a:p>
          <a:p>
            <a:pPr marL="156183" indent="-156183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000" b="1" dirty="0">
                <a:solidFill>
                  <a:schemeClr val="tx1"/>
                </a:solidFill>
                <a:latin typeface="Mothanna" panose="02000503000000000000" pitchFamily="2" charset="-78"/>
                <a:cs typeface="Mothanna" panose="02000503000000000000" pitchFamily="2" charset="-78"/>
              </a:rPr>
              <a:t>Arabic</a:t>
            </a:r>
          </a:p>
          <a:p>
            <a:pPr marL="156183" indent="-156183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000" b="1" dirty="0">
              <a:solidFill>
                <a:schemeClr val="tx1"/>
              </a:solidFill>
              <a:latin typeface="Mothanna" panose="02000503000000000000" pitchFamily="2" charset="-78"/>
              <a:cs typeface="Mothanna" panose="02000503000000000000" pitchFamily="2" charset="-78"/>
            </a:endParaRPr>
          </a:p>
          <a:p>
            <a:pPr>
              <a:lnSpc>
                <a:spcPct val="115000"/>
              </a:lnSpc>
            </a:pPr>
            <a:r>
              <a:rPr lang="en-US" sz="1000" dirty="0">
                <a:solidFill>
                  <a:schemeClr val="tx1"/>
                </a:solidFill>
              </a:rPr>
              <a:t>Very good command of spoken and written.</a:t>
            </a:r>
          </a:p>
          <a:p>
            <a:pPr>
              <a:lnSpc>
                <a:spcPct val="115000"/>
              </a:lnSpc>
            </a:pPr>
            <a:r>
              <a:rPr lang="en-US" sz="1000" dirty="0">
                <a:solidFill>
                  <a:schemeClr val="tx1"/>
                </a:solidFill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sz="1000" dirty="0">
                <a:solidFill>
                  <a:schemeClr val="tx1"/>
                </a:solidFill>
              </a:rPr>
              <a:t>Typing fast in both.</a:t>
            </a:r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156183" indent="-156183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fr-FR" sz="1000" dirty="0">
              <a:solidFill>
                <a:schemeClr val="tx1"/>
              </a:solidFill>
              <a:latin typeface="Mothanna" panose="02000503000000000000" pitchFamily="2" charset="-78"/>
              <a:cs typeface="Mothanna" panose="02000503000000000000" pitchFamily="2" charset="-78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2E3B3D8-B66A-4204-B3AD-29857BC20565}"/>
              </a:ext>
            </a:extLst>
          </p:cNvPr>
          <p:cNvSpPr/>
          <p:nvPr/>
        </p:nvSpPr>
        <p:spPr>
          <a:xfrm>
            <a:off x="-17028" y="2274572"/>
            <a:ext cx="2667000" cy="3202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8226" tIns="39113" rIns="78226" bIns="391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07000"/>
              </a:lnSpc>
              <a:spcAft>
                <a:spcPts val="684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thanna" panose="02000503000000000000" pitchFamily="2" charset="-78"/>
                <a:cs typeface="Mothanna" panose="02000503000000000000" pitchFamily="2" charset="-78"/>
              </a:rPr>
              <a:t>Personal information</a:t>
            </a:r>
            <a:endParaRPr lang="fr-FR" sz="1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thanna" panose="02000503000000000000" pitchFamily="2" charset="-78"/>
              <a:cs typeface="Mothanna" panose="02000503000000000000" pitchFamily="2" charset="-78"/>
            </a:endParaRPr>
          </a:p>
        </p:txBody>
      </p:sp>
      <p:pic>
        <p:nvPicPr>
          <p:cNvPr id="36" name="Picture 35" descr="C:\Users\Hussain Al Basri\Downloads\BeautyPlus_20180326205027_save.jpg">
            <a:extLst>
              <a:ext uri="{FF2B5EF4-FFF2-40B4-BE49-F238E27FC236}">
                <a16:creationId xmlns:a16="http://schemas.microsoft.com/office/drawing/2014/main" id="{C72737B3-01B8-4F2C-A9FA-E118D64AAFD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8"/>
          <a:stretch/>
        </p:blipFill>
        <p:spPr bwMode="auto">
          <a:xfrm>
            <a:off x="4663054" y="6597"/>
            <a:ext cx="1940271" cy="21482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4A11E2E0-556B-4EA8-96C3-7736CAAF1E09}"/>
              </a:ext>
            </a:extLst>
          </p:cNvPr>
          <p:cNvGrpSpPr/>
          <p:nvPr/>
        </p:nvGrpSpPr>
        <p:grpSpPr>
          <a:xfrm>
            <a:off x="142813" y="5896872"/>
            <a:ext cx="2530850" cy="1358457"/>
            <a:chOff x="260831" y="4085175"/>
            <a:chExt cx="2289038" cy="1699921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BB62CD0-DC2F-47D9-B61C-4AB1FEF7B153}"/>
                </a:ext>
              </a:extLst>
            </p:cNvPr>
            <p:cNvSpPr/>
            <p:nvPr/>
          </p:nvSpPr>
          <p:spPr>
            <a:xfrm>
              <a:off x="261269" y="5050463"/>
              <a:ext cx="2122166" cy="320296"/>
            </a:xfrm>
            <a:prstGeom prst="round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8226" tIns="39113" rIns="78226" bIns="391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93351" indent="-293351">
                <a:lnSpc>
                  <a:spcPct val="107000"/>
                </a:lnSpc>
                <a:spcAft>
                  <a:spcPts val="684"/>
                </a:spcAft>
                <a:buSzPct val="150000"/>
                <a:buFont typeface="Wingdings" panose="05000000000000000000" pitchFamily="2" charset="2"/>
                <a:buChar char="§"/>
              </a:pPr>
              <a:r>
                <a:rPr lang="en-US" sz="135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thanna" panose="02000503000000000000" pitchFamily="2" charset="-78"/>
                  <a:cs typeface="Mothanna" panose="02000503000000000000" pitchFamily="2" charset="-78"/>
                </a:rPr>
                <a:t>Language</a:t>
              </a:r>
              <a:endParaRPr lang="fr-FR" sz="135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thanna" panose="02000503000000000000" pitchFamily="2" charset="-78"/>
                <a:cs typeface="Mothanna" panose="02000503000000000000" pitchFamily="2" charset="-78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8ADD48C-7C3B-42E0-83AA-F69BB738DD24}"/>
                </a:ext>
              </a:extLst>
            </p:cNvPr>
            <p:cNvSpPr>
              <a:spLocks/>
            </p:cNvSpPr>
            <p:nvPr/>
          </p:nvSpPr>
          <p:spPr>
            <a:xfrm>
              <a:off x="260831" y="4085175"/>
              <a:ext cx="2289038" cy="1699921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78226" tIns="39113" rIns="78226" bIns="39113" anchor="t" anchorCtr="0" compatLnSpc="0">
              <a:noAutofit/>
            </a:bodyPr>
            <a:lstStyle/>
            <a:p>
              <a:endParaRPr lang="en-US" sz="900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9B9AE4E-1579-4529-B250-3F85CA21DAD7}"/>
              </a:ext>
            </a:extLst>
          </p:cNvPr>
          <p:cNvSpPr/>
          <p:nvPr/>
        </p:nvSpPr>
        <p:spPr>
          <a:xfrm>
            <a:off x="2589672" y="6129186"/>
            <a:ext cx="2390649" cy="273594"/>
          </a:xfrm>
          <a:prstGeom prst="round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8226" tIns="39113" rIns="78226" bIns="391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93351" indent="-293351">
              <a:lnSpc>
                <a:spcPct val="107000"/>
              </a:lnSpc>
              <a:spcAft>
                <a:spcPts val="684"/>
              </a:spcAft>
              <a:buSzPct val="150000"/>
              <a:buFont typeface="Wingdings" panose="05000000000000000000" pitchFamily="2" charset="2"/>
              <a:buChar char="§"/>
            </a:pPr>
            <a:r>
              <a:rPr lang="en-US" sz="135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thanna" panose="02000503000000000000" pitchFamily="2" charset="-78"/>
                <a:cs typeface="Mothanna" panose="02000503000000000000" pitchFamily="2" charset="-78"/>
              </a:rPr>
              <a:t>Personal Experience:</a:t>
            </a:r>
            <a:endParaRPr lang="fr-FR" sz="135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thanna" panose="02000503000000000000" pitchFamily="2" charset="-78"/>
              <a:cs typeface="Mothanna" panose="02000503000000000000" pitchFamily="2" charset="-78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243B9C2-E6BB-45F7-8697-D42FF4FAFB05}"/>
              </a:ext>
            </a:extLst>
          </p:cNvPr>
          <p:cNvSpPr/>
          <p:nvPr/>
        </p:nvSpPr>
        <p:spPr>
          <a:xfrm>
            <a:off x="2187336" y="8331742"/>
            <a:ext cx="3665387" cy="429374"/>
          </a:xfrm>
          <a:prstGeom prst="round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8226" tIns="39113" rIns="78226" bIns="391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Thank you for giving me of your valuable time to read my</a:t>
            </a:r>
            <a:r>
              <a:rPr lang="en-US" b="1" dirty="0">
                <a:solidFill>
                  <a:schemeClr val="accent2"/>
                </a:solidFill>
              </a:rPr>
              <a:t> CURRIULUM VITTEA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249250-F5A1-4B09-9A0C-0E25176C9F06}"/>
              </a:ext>
            </a:extLst>
          </p:cNvPr>
          <p:cNvCxnSpPr/>
          <p:nvPr/>
        </p:nvCxnSpPr>
        <p:spPr>
          <a:xfrm flipH="1">
            <a:off x="2317552" y="2154782"/>
            <a:ext cx="48297" cy="603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6137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289</Words>
  <Application>Microsoft Office PowerPoint</Application>
  <PresentationFormat>Letter Paper (8.5x11 in)</PresentationFormat>
  <Paragraphs>50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Mariamii Al3ali</cp:lastModifiedBy>
  <cp:revision>106</cp:revision>
  <dcterms:created xsi:type="dcterms:W3CDTF">2015-07-03T12:55:42Z</dcterms:created>
  <dcterms:modified xsi:type="dcterms:W3CDTF">2019-06-16T12:11:35Z</dcterms:modified>
</cp:coreProperties>
</file>