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561263" cy="10801350"/>
  <p:notesSz cx="6797675" cy="9926638"/>
  <p:defaultTextStyle>
    <a:defPPr>
      <a:defRPr lang="en-US"/>
    </a:defPPr>
    <a:lvl1pPr marL="0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4637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9274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3911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8548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3185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7822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2459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7096" algn="l" defTabSz="10492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2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896" y="518"/>
      </p:cViewPr>
      <p:guideLst>
        <p:guide orient="horz" pos="3402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55422"/>
            <a:ext cx="6427074" cy="23152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120765"/>
            <a:ext cx="5292884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3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7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36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738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1436" y="577573"/>
            <a:ext cx="1275964" cy="12286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548" y="577573"/>
            <a:ext cx="3701869" cy="12286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35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19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8" y="6940868"/>
            <a:ext cx="6427074" cy="214526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8" y="4578074"/>
            <a:ext cx="6427074" cy="236279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46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92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39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985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2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478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7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97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06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548" y="3360421"/>
            <a:ext cx="2488916" cy="95036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485" y="3360421"/>
            <a:ext cx="2488916" cy="95036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925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32555"/>
            <a:ext cx="6805137" cy="18002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2417803"/>
            <a:ext cx="3340871" cy="100762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637" indent="0">
              <a:buNone/>
              <a:defRPr sz="2300" b="1"/>
            </a:lvl2pPr>
            <a:lvl3pPr marL="1049274" indent="0">
              <a:buNone/>
              <a:defRPr sz="2100" b="1"/>
            </a:lvl3pPr>
            <a:lvl4pPr marL="1573911" indent="0">
              <a:buNone/>
              <a:defRPr sz="1800" b="1"/>
            </a:lvl4pPr>
            <a:lvl5pPr marL="2098548" indent="0">
              <a:buNone/>
              <a:defRPr sz="1800" b="1"/>
            </a:lvl5pPr>
            <a:lvl6pPr marL="2623185" indent="0">
              <a:buNone/>
              <a:defRPr sz="1800" b="1"/>
            </a:lvl6pPr>
            <a:lvl7pPr marL="3147822" indent="0">
              <a:buNone/>
              <a:defRPr sz="1800" b="1"/>
            </a:lvl7pPr>
            <a:lvl8pPr marL="3672459" indent="0">
              <a:buNone/>
              <a:defRPr sz="1800" b="1"/>
            </a:lvl8pPr>
            <a:lvl9pPr marL="41970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3425428"/>
            <a:ext cx="3340871" cy="6223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417803"/>
            <a:ext cx="3342183" cy="100762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637" indent="0">
              <a:buNone/>
              <a:defRPr sz="2300" b="1"/>
            </a:lvl2pPr>
            <a:lvl3pPr marL="1049274" indent="0">
              <a:buNone/>
              <a:defRPr sz="2100" b="1"/>
            </a:lvl3pPr>
            <a:lvl4pPr marL="1573911" indent="0">
              <a:buNone/>
              <a:defRPr sz="1800" b="1"/>
            </a:lvl4pPr>
            <a:lvl5pPr marL="2098548" indent="0">
              <a:buNone/>
              <a:defRPr sz="1800" b="1"/>
            </a:lvl5pPr>
            <a:lvl6pPr marL="2623185" indent="0">
              <a:buNone/>
              <a:defRPr sz="1800" b="1"/>
            </a:lvl6pPr>
            <a:lvl7pPr marL="3147822" indent="0">
              <a:buNone/>
              <a:defRPr sz="1800" b="1"/>
            </a:lvl7pPr>
            <a:lvl8pPr marL="3672459" indent="0">
              <a:buNone/>
              <a:defRPr sz="1800" b="1"/>
            </a:lvl8pPr>
            <a:lvl9pPr marL="4197096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425428"/>
            <a:ext cx="3342183" cy="6223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37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69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3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30054"/>
            <a:ext cx="2487604" cy="183022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30055"/>
            <a:ext cx="4226957" cy="921865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60283"/>
            <a:ext cx="2487604" cy="7388425"/>
          </a:xfrm>
        </p:spPr>
        <p:txBody>
          <a:bodyPr/>
          <a:lstStyle>
            <a:lvl1pPr marL="0" indent="0">
              <a:buNone/>
              <a:defRPr sz="1600"/>
            </a:lvl1pPr>
            <a:lvl2pPr marL="524637" indent="0">
              <a:buNone/>
              <a:defRPr sz="1400"/>
            </a:lvl2pPr>
            <a:lvl3pPr marL="1049274" indent="0">
              <a:buNone/>
              <a:defRPr sz="1100"/>
            </a:lvl3pPr>
            <a:lvl4pPr marL="1573911" indent="0">
              <a:buNone/>
              <a:defRPr sz="1000"/>
            </a:lvl4pPr>
            <a:lvl5pPr marL="2098548" indent="0">
              <a:buNone/>
              <a:defRPr sz="1000"/>
            </a:lvl5pPr>
            <a:lvl6pPr marL="2623185" indent="0">
              <a:buNone/>
              <a:defRPr sz="1000"/>
            </a:lvl6pPr>
            <a:lvl7pPr marL="3147822" indent="0">
              <a:buNone/>
              <a:defRPr sz="1000"/>
            </a:lvl7pPr>
            <a:lvl8pPr marL="3672459" indent="0">
              <a:buNone/>
              <a:defRPr sz="1000"/>
            </a:lvl8pPr>
            <a:lvl9pPr marL="41970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539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560945"/>
            <a:ext cx="4536758" cy="89261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65120"/>
            <a:ext cx="4536758" cy="6480810"/>
          </a:xfrm>
        </p:spPr>
        <p:txBody>
          <a:bodyPr/>
          <a:lstStyle>
            <a:lvl1pPr marL="0" indent="0">
              <a:buNone/>
              <a:defRPr sz="3700"/>
            </a:lvl1pPr>
            <a:lvl2pPr marL="524637" indent="0">
              <a:buNone/>
              <a:defRPr sz="3200"/>
            </a:lvl2pPr>
            <a:lvl3pPr marL="1049274" indent="0">
              <a:buNone/>
              <a:defRPr sz="2800"/>
            </a:lvl3pPr>
            <a:lvl4pPr marL="1573911" indent="0">
              <a:buNone/>
              <a:defRPr sz="2300"/>
            </a:lvl4pPr>
            <a:lvl5pPr marL="2098548" indent="0">
              <a:buNone/>
              <a:defRPr sz="2300"/>
            </a:lvl5pPr>
            <a:lvl6pPr marL="2623185" indent="0">
              <a:buNone/>
              <a:defRPr sz="2300"/>
            </a:lvl6pPr>
            <a:lvl7pPr marL="3147822" indent="0">
              <a:buNone/>
              <a:defRPr sz="2300"/>
            </a:lvl7pPr>
            <a:lvl8pPr marL="3672459" indent="0">
              <a:buNone/>
              <a:defRPr sz="2300"/>
            </a:lvl8pPr>
            <a:lvl9pPr marL="4197096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453558"/>
            <a:ext cx="4536758" cy="1267657"/>
          </a:xfrm>
        </p:spPr>
        <p:txBody>
          <a:bodyPr/>
          <a:lstStyle>
            <a:lvl1pPr marL="0" indent="0">
              <a:buNone/>
              <a:defRPr sz="1600"/>
            </a:lvl1pPr>
            <a:lvl2pPr marL="524637" indent="0">
              <a:buNone/>
              <a:defRPr sz="1400"/>
            </a:lvl2pPr>
            <a:lvl3pPr marL="1049274" indent="0">
              <a:buNone/>
              <a:defRPr sz="1100"/>
            </a:lvl3pPr>
            <a:lvl4pPr marL="1573911" indent="0">
              <a:buNone/>
              <a:defRPr sz="1000"/>
            </a:lvl4pPr>
            <a:lvl5pPr marL="2098548" indent="0">
              <a:buNone/>
              <a:defRPr sz="1000"/>
            </a:lvl5pPr>
            <a:lvl6pPr marL="2623185" indent="0">
              <a:buNone/>
              <a:defRPr sz="1000"/>
            </a:lvl6pPr>
            <a:lvl7pPr marL="3147822" indent="0">
              <a:buNone/>
              <a:defRPr sz="1000"/>
            </a:lvl7pPr>
            <a:lvl8pPr marL="3672459" indent="0">
              <a:buNone/>
              <a:defRPr sz="1000"/>
            </a:lvl8pPr>
            <a:lvl9pPr marL="41970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3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32555"/>
            <a:ext cx="6805137" cy="1800225"/>
          </a:xfrm>
          <a:prstGeom prst="rect">
            <a:avLst/>
          </a:prstGeom>
        </p:spPr>
        <p:txBody>
          <a:bodyPr vert="horz" lIns="104927" tIns="52464" rIns="104927" bIns="5246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520317"/>
            <a:ext cx="6805137" cy="7128391"/>
          </a:xfrm>
          <a:prstGeom prst="rect">
            <a:avLst/>
          </a:prstGeom>
        </p:spPr>
        <p:txBody>
          <a:bodyPr vert="horz" lIns="104927" tIns="52464" rIns="104927" bIns="5246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10011253"/>
            <a:ext cx="1764295" cy="575071"/>
          </a:xfrm>
          <a:prstGeom prst="rect">
            <a:avLst/>
          </a:prstGeom>
        </p:spPr>
        <p:txBody>
          <a:bodyPr vert="horz" lIns="104927" tIns="52464" rIns="104927" bIns="5246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35EA-59D6-435B-99DB-8408565987BE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10011253"/>
            <a:ext cx="2394400" cy="575071"/>
          </a:xfrm>
          <a:prstGeom prst="rect">
            <a:avLst/>
          </a:prstGeom>
        </p:spPr>
        <p:txBody>
          <a:bodyPr vert="horz" lIns="104927" tIns="52464" rIns="104927" bIns="5246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10011253"/>
            <a:ext cx="1764295" cy="575071"/>
          </a:xfrm>
          <a:prstGeom prst="rect">
            <a:avLst/>
          </a:prstGeom>
        </p:spPr>
        <p:txBody>
          <a:bodyPr vert="horz" lIns="104927" tIns="52464" rIns="104927" bIns="5246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0432-A23C-4037-9145-5AB4788919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988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9274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3478" indent="-393478" algn="l" defTabSz="104927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2535" indent="-327898" algn="l" defTabSz="104927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1593" indent="-262319" algn="l" defTabSz="104927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36230" indent="-262319" algn="l" defTabSz="104927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0867" indent="-262319" algn="l" defTabSz="104927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5504" indent="-262319" algn="l" defTabSz="10492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0141" indent="-262319" algn="l" defTabSz="10492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34778" indent="-262319" algn="l" defTabSz="10492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59415" indent="-262319" algn="l" defTabSz="10492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4637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274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3911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98548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3185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7822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459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algn="l" defTabSz="10492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023" y="217251"/>
            <a:ext cx="7092000" cy="10368000"/>
          </a:xfrm>
          <a:prstGeom prst="rect">
            <a:avLst/>
          </a:prstGeom>
          <a:noFill/>
          <a:ln w="1905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5" name="TextBox 4"/>
          <p:cNvSpPr txBox="1"/>
          <p:nvPr/>
        </p:nvSpPr>
        <p:spPr>
          <a:xfrm>
            <a:off x="1548383" y="422831"/>
            <a:ext cx="41044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latin typeface="Comic Sans MS" pitchFamily="66" charset="0"/>
              </a:rPr>
              <a:t>Curriculum Vitae</a:t>
            </a:r>
            <a:endParaRPr lang="ar-BH" sz="1800" b="1" dirty="0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931" y="896669"/>
            <a:ext cx="676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9" name="TextBox 8"/>
          <p:cNvSpPr txBox="1"/>
          <p:nvPr/>
        </p:nvSpPr>
        <p:spPr>
          <a:xfrm>
            <a:off x="324247" y="896670"/>
            <a:ext cx="2664296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500" b="1" dirty="0">
                <a:latin typeface="Comic Sans MS" pitchFamily="66" charset="0"/>
              </a:rPr>
              <a:t>PERSONAL DETAILS : </a:t>
            </a:r>
            <a:endParaRPr lang="ar-BH" sz="1500" b="1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931" y="1291570"/>
            <a:ext cx="6759068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Name : </a:t>
            </a:r>
            <a:r>
              <a:rPr lang="en-US" sz="1300" b="1" dirty="0" err="1" smtClean="0">
                <a:latin typeface="Comic Sans MS" pitchFamily="66" charset="0"/>
              </a:rPr>
              <a:t>Tassnim</a:t>
            </a:r>
            <a:r>
              <a:rPr lang="en-US" sz="1300" b="1" dirty="0" smtClean="0">
                <a:latin typeface="Comic Sans MS" pitchFamily="66" charset="0"/>
              </a:rPr>
              <a:t> </a:t>
            </a:r>
            <a:r>
              <a:rPr lang="en-US" sz="1300" b="1" dirty="0">
                <a:latin typeface="Comic Sans MS" pitchFamily="66" charset="0"/>
              </a:rPr>
              <a:t>Mohammed Ali Hassan </a:t>
            </a:r>
            <a:r>
              <a:rPr lang="en-US" sz="1300" b="1" dirty="0" err="1">
                <a:latin typeface="Comic Sans MS" pitchFamily="66" charset="0"/>
              </a:rPr>
              <a:t>Habib</a:t>
            </a:r>
            <a:endParaRPr lang="en-US" sz="1300" b="1" dirty="0">
              <a:latin typeface="Comic Sans MS" pitchFamily="66" charset="0"/>
            </a:endParaRP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Address : </a:t>
            </a:r>
            <a:r>
              <a:rPr lang="en-US" sz="1300" b="1" dirty="0" smtClean="0">
                <a:latin typeface="Comic Sans MS" pitchFamily="66" charset="0"/>
              </a:rPr>
              <a:t>Villa486  </a:t>
            </a:r>
            <a:r>
              <a:rPr lang="en-US" sz="1300" b="1" dirty="0">
                <a:latin typeface="Comic Sans MS" pitchFamily="66" charset="0"/>
              </a:rPr>
              <a:t>, Road </a:t>
            </a:r>
            <a:r>
              <a:rPr lang="en-US" sz="1300" b="1" dirty="0" smtClean="0">
                <a:latin typeface="Comic Sans MS" pitchFamily="66" charset="0"/>
              </a:rPr>
              <a:t>2610 </a:t>
            </a:r>
            <a:r>
              <a:rPr lang="en-US" sz="1300" b="1" dirty="0">
                <a:latin typeface="Comic Sans MS" pitchFamily="66" charset="0"/>
              </a:rPr>
              <a:t>, </a:t>
            </a:r>
            <a:r>
              <a:rPr lang="en-US" sz="1300" b="1" dirty="0" smtClean="0">
                <a:latin typeface="Comic Sans MS" pitchFamily="66" charset="0"/>
              </a:rPr>
              <a:t>  West Eker626</a:t>
            </a:r>
            <a:endParaRPr lang="en-US" sz="1300" b="1" dirty="0">
              <a:latin typeface="Comic Sans MS" pitchFamily="66" charset="0"/>
            </a:endParaRP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Nationality : Bahraini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CPR : </a:t>
            </a:r>
            <a:r>
              <a:rPr lang="en-US" sz="1300" b="1" dirty="0" smtClean="0">
                <a:latin typeface="Comic Sans MS" pitchFamily="66" charset="0"/>
              </a:rPr>
              <a:t>010608079</a:t>
            </a:r>
            <a:endParaRPr lang="en-US" sz="1300" b="1" dirty="0">
              <a:latin typeface="Comic Sans MS" pitchFamily="66" charset="0"/>
            </a:endParaRP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Sex : Female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Marital Status : </a:t>
            </a:r>
            <a:r>
              <a:rPr lang="en-US" sz="1300" b="1" dirty="0" smtClean="0">
                <a:latin typeface="Comic Sans MS" pitchFamily="66" charset="0"/>
              </a:rPr>
              <a:t>single </a:t>
            </a:r>
            <a:endParaRPr lang="en-US" sz="1300" b="1" dirty="0">
              <a:latin typeface="Comic Sans MS" pitchFamily="66" charset="0"/>
            </a:endParaRP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Date of Birth : </a:t>
            </a:r>
            <a:r>
              <a:rPr lang="en-US" sz="1300" b="1" dirty="0" smtClean="0">
                <a:latin typeface="Comic Sans MS" pitchFamily="66" charset="0"/>
              </a:rPr>
              <a:t>26</a:t>
            </a:r>
            <a:r>
              <a:rPr lang="en-US" sz="1300" b="1" baseline="30000" dirty="0" smtClean="0">
                <a:latin typeface="Comic Sans MS" pitchFamily="66" charset="0"/>
              </a:rPr>
              <a:t>th</a:t>
            </a:r>
            <a:r>
              <a:rPr lang="en-US" sz="1300" b="1" dirty="0" smtClean="0">
                <a:latin typeface="Comic Sans MS" pitchFamily="66" charset="0"/>
              </a:rPr>
              <a:t> / </a:t>
            </a:r>
            <a:r>
              <a:rPr lang="en-US" sz="1300" b="1" dirty="0" err="1" smtClean="0">
                <a:latin typeface="Comic Sans MS" pitchFamily="66" charset="0"/>
              </a:rPr>
              <a:t>jun</a:t>
            </a:r>
            <a:r>
              <a:rPr lang="en-US" sz="1300" b="1" dirty="0" smtClean="0">
                <a:latin typeface="Comic Sans MS" pitchFamily="66" charset="0"/>
              </a:rPr>
              <a:t> / 2001</a:t>
            </a:r>
            <a:endParaRPr lang="en-US" sz="1300" b="1" dirty="0">
              <a:latin typeface="Comic Sans MS" pitchFamily="66" charset="0"/>
            </a:endParaRP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Contact No </a:t>
            </a:r>
            <a:r>
              <a:rPr lang="en-US" sz="1300" b="1" dirty="0" smtClean="0">
                <a:latin typeface="Comic Sans MS" pitchFamily="66" charset="0"/>
              </a:rPr>
              <a:t>:39768610 \33583659 </a:t>
            </a:r>
            <a:endParaRPr lang="en-US" sz="1300" b="1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E-mail : </a:t>
            </a:r>
            <a:r>
              <a:rPr lang="en-US" sz="1300" b="1" dirty="0" smtClean="0">
                <a:latin typeface="Comic Sans MS" pitchFamily="66" charset="0"/>
              </a:rPr>
              <a:t>tasneemalshikh3@gmail.com </a:t>
            </a:r>
            <a:endParaRPr lang="en-US" sz="1300" b="1" dirty="0">
              <a:latin typeface="Comic Sans MS" pitchFamily="66" charset="0"/>
            </a:endParaRPr>
          </a:p>
          <a:p>
            <a:pPr algn="l" rtl="0"/>
            <a:endParaRPr lang="en-US" sz="1300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8750" y="3281705"/>
            <a:ext cx="676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15" name="TextBox 14"/>
          <p:cNvSpPr txBox="1"/>
          <p:nvPr/>
        </p:nvSpPr>
        <p:spPr>
          <a:xfrm>
            <a:off x="333931" y="3292698"/>
            <a:ext cx="4238788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500" b="1" dirty="0" smtClean="0">
                <a:latin typeface="Comic Sans MS" pitchFamily="66" charset="0"/>
              </a:rPr>
              <a:t>EDUCATIONAL  </a:t>
            </a:r>
            <a:r>
              <a:rPr lang="en-US" sz="1500" b="1" dirty="0">
                <a:latin typeface="Comic Sans MS" pitchFamily="66" charset="0"/>
              </a:rPr>
              <a:t>BACKGRAOUND: </a:t>
            </a:r>
            <a:endParaRPr lang="ar-BH" sz="15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931" y="3641745"/>
            <a:ext cx="6975092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300" b="1" dirty="0" err="1" smtClean="0">
                <a:latin typeface="Comic Sans MS" pitchFamily="66" charset="0"/>
              </a:rPr>
              <a:t>Sitra</a:t>
            </a:r>
            <a:r>
              <a:rPr lang="en-US" sz="1300" b="1" dirty="0" smtClean="0">
                <a:latin typeface="Comic Sans MS" pitchFamily="66" charset="0"/>
              </a:rPr>
              <a:t> Secondary School  High school .</a:t>
            </a:r>
            <a:endParaRPr lang="en-US" sz="1300" b="1" dirty="0">
              <a:latin typeface="Comic Sans MS" pitchFamily="66" charset="0"/>
            </a:endParaRPr>
          </a:p>
          <a:p>
            <a:pPr algn="l" rtl="0"/>
            <a:endParaRPr lang="ar-BH" sz="1300" b="1" dirty="0">
              <a:latin typeface="Comic Sans MS" pitchFamily="66" charset="0"/>
            </a:endParaRPr>
          </a:p>
        </p:txBody>
      </p:sp>
      <p:pic>
        <p:nvPicPr>
          <p:cNvPr id="18" name="Picture 2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9" y="5186361"/>
            <a:ext cx="6768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3045" y="5186361"/>
            <a:ext cx="2664296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500" b="1" dirty="0">
                <a:latin typeface="Comic Sans MS" pitchFamily="66" charset="0"/>
              </a:rPr>
              <a:t>Additional Skills : </a:t>
            </a:r>
            <a:endParaRPr lang="ar-BH" sz="1500" b="1" dirty="0">
              <a:latin typeface="Comic Sans MS" pitchFamily="66" charset="0"/>
            </a:endParaRPr>
          </a:p>
        </p:txBody>
      </p:sp>
      <p:pic>
        <p:nvPicPr>
          <p:cNvPr id="21" name="Picture 2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7" y="7972443"/>
            <a:ext cx="6768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80169" y="8615385"/>
            <a:ext cx="6619894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Arabic   ( fluent – speaking &amp; writing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English   ( good - speaking &amp; writing 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1607" y="9258327"/>
            <a:ext cx="6759068" cy="314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8" name="TextBox 27"/>
          <p:cNvSpPr txBox="1"/>
          <p:nvPr/>
        </p:nvSpPr>
        <p:spPr>
          <a:xfrm>
            <a:off x="351607" y="9615517"/>
            <a:ext cx="6757152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Reading </a:t>
            </a:r>
            <a:endParaRPr lang="en-US" sz="1300" b="1" dirty="0" smtClean="0">
              <a:latin typeface="Comic Sans MS" pitchFamily="66" charset="0"/>
            </a:endParaRP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1300" b="1" dirty="0" smtClean="0">
                <a:latin typeface="Comic Sans MS" pitchFamily="66" charset="0"/>
              </a:rPr>
              <a:t>Drawing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1300" b="1" dirty="0" smtClean="0">
                <a:latin typeface="Comic Sans MS" pitchFamily="66" charset="0"/>
              </a:rPr>
              <a:t>cooking</a:t>
            </a:r>
            <a:endParaRPr lang="en-US" sz="1300" b="1" dirty="0">
              <a:latin typeface="Comic Sans MS" pitchFamily="66" charset="0"/>
            </a:endParaRP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Work in the computer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1607" y="9186889"/>
            <a:ext cx="6768000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500" b="1" dirty="0">
                <a:latin typeface="Comic Sans MS" pitchFamily="66" charset="0"/>
              </a:rPr>
              <a:t>Interest , Hobbies &amp; Activities</a:t>
            </a:r>
            <a:endParaRPr lang="ar-BH" sz="1500" b="1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607" y="8258195"/>
            <a:ext cx="2664296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500" b="1" dirty="0">
                <a:latin typeface="Comic Sans MS" pitchFamily="66" charset="0"/>
              </a:rPr>
              <a:t>LANGUGE SKILLS : </a:t>
            </a:r>
            <a:endParaRPr lang="ar-BH" sz="1500" b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607" y="5472113"/>
            <a:ext cx="6619894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300" b="1" dirty="0">
                <a:latin typeface="Comic Sans MS" pitchFamily="66" charset="0"/>
              </a:rPr>
              <a:t>    </a:t>
            </a:r>
            <a:r>
              <a:rPr lang="en-US" sz="1300" b="1" u="sng" dirty="0">
                <a:latin typeface="Comic Sans MS" pitchFamily="66" charset="0"/>
              </a:rPr>
              <a:t>Technical Skills</a:t>
            </a:r>
            <a:r>
              <a:rPr lang="en-US" sz="1300" b="1" dirty="0">
                <a:latin typeface="Comic Sans MS" pitchFamily="66" charset="0"/>
              </a:rPr>
              <a:t>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Excellent IT including Microsoft products ( </a:t>
            </a:r>
            <a:r>
              <a:rPr lang="en-US" sz="1300" b="1" dirty="0" err="1">
                <a:latin typeface="Comic Sans MS" pitchFamily="66" charset="0"/>
              </a:rPr>
              <a:t>Word,Exal,Powerpoint</a:t>
            </a:r>
            <a:r>
              <a:rPr lang="en-US" sz="1300" b="1" dirty="0">
                <a:latin typeface="Comic Sans MS" pitchFamily="66" charset="0"/>
              </a:rPr>
              <a:t> ,outlook </a:t>
            </a:r>
            <a:r>
              <a:rPr lang="en-US" sz="1300" b="1" dirty="0" err="1">
                <a:latin typeface="Comic Sans MS" pitchFamily="66" charset="0"/>
              </a:rPr>
              <a:t>etc</a:t>
            </a:r>
            <a:r>
              <a:rPr lang="en-US" sz="1300" b="1" dirty="0">
                <a:latin typeface="Comic Sans MS" pitchFamily="66" charset="0"/>
              </a:rPr>
              <a:t> ) and research tools ( internet and database use )</a:t>
            </a:r>
          </a:p>
          <a:p>
            <a:pPr algn="l" rtl="0"/>
            <a:r>
              <a:rPr lang="en-US" sz="1300" b="1" dirty="0">
                <a:latin typeface="Comic Sans MS" pitchFamily="66" charset="0"/>
              </a:rPr>
              <a:t>     </a:t>
            </a:r>
            <a:r>
              <a:rPr lang="en-US" sz="1300" b="1" u="sng" dirty="0">
                <a:latin typeface="Comic Sans MS" pitchFamily="66" charset="0"/>
              </a:rPr>
              <a:t>Personal Skills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Problem solving skill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Effective communication skill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Attention to detail / accuracy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Friendly and approachable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Effectively mange time 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Ability to perform effectively under pressure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Ability to perform under pressure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300" b="1" dirty="0">
                <a:latin typeface="Comic Sans MS" pitchFamily="66" charset="0"/>
              </a:rPr>
              <a:t>Ability to build positive working relationships and meet expectations</a:t>
            </a:r>
          </a:p>
        </p:txBody>
      </p:sp>
      <p:pic>
        <p:nvPicPr>
          <p:cNvPr id="1026" name="Picture 2" descr="C:\Documents and Settings\z User z\Desktop\ldl,,,,,,,,,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55236" y="1423220"/>
            <a:ext cx="1245705" cy="1601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80169" y="3971915"/>
            <a:ext cx="676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500" b="1" dirty="0" smtClean="0">
                <a:solidFill>
                  <a:schemeClr val="tx1"/>
                </a:solidFill>
                <a:latin typeface="Comic Sans MS" pitchFamily="66" charset="0"/>
              </a:rPr>
              <a:t>Experience:</a:t>
            </a:r>
            <a:endParaRPr lang="ar-BH" dirty="0"/>
          </a:p>
        </p:txBody>
      </p:sp>
      <p:sp>
        <p:nvSpPr>
          <p:cNvPr id="25" name="TextBox 24"/>
          <p:cNvSpPr txBox="1"/>
          <p:nvPr/>
        </p:nvSpPr>
        <p:spPr>
          <a:xfrm>
            <a:off x="423045" y="4400543"/>
            <a:ext cx="6975092" cy="7232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300" b="1" dirty="0" smtClean="0">
                <a:latin typeface="Comic Sans MS" pitchFamily="66" charset="0"/>
              </a:rPr>
              <a:t>Specialist Processing Assistant in </a:t>
            </a:r>
            <a:r>
              <a:rPr lang="en-US" sz="1300" b="1" dirty="0" err="1" smtClean="0">
                <a:latin typeface="Comic Sans MS" pitchFamily="66" charset="0"/>
              </a:rPr>
              <a:t>Alsalmaniya</a:t>
            </a:r>
            <a:r>
              <a:rPr lang="en-US" sz="1300" b="1" dirty="0" smtClean="0">
                <a:latin typeface="Comic Sans MS" pitchFamily="66" charset="0"/>
              </a:rPr>
              <a:t> Hospital (tow week</a:t>
            </a:r>
            <a:r>
              <a:rPr lang="en-US" sz="1400" dirty="0" smtClean="0"/>
              <a:t> </a:t>
            </a:r>
            <a:r>
              <a:rPr lang="en-US" sz="1300" b="1" dirty="0" smtClean="0">
                <a:latin typeface="Comic Sans MS" pitchFamily="66" charset="0"/>
              </a:rPr>
              <a:t>School</a:t>
            </a:r>
            <a:r>
              <a:rPr lang="en-US" sz="1400" dirty="0" smtClean="0"/>
              <a:t> </a:t>
            </a:r>
            <a:r>
              <a:rPr lang="en-US" sz="1300" b="1" dirty="0" smtClean="0">
                <a:latin typeface="Comic Sans MS" pitchFamily="66" charset="0"/>
              </a:rPr>
              <a:t>curriculum</a:t>
            </a:r>
            <a:r>
              <a:rPr lang="ar-SA" sz="1300" b="1" dirty="0" smtClean="0">
                <a:latin typeface="Comic Sans MS" pitchFamily="66" charset="0"/>
              </a:rPr>
              <a:t> </a:t>
            </a:r>
            <a:r>
              <a:rPr lang="en-US" sz="1300" b="1" dirty="0" smtClean="0">
                <a:latin typeface="Comic Sans MS" pitchFamily="66" charset="0"/>
              </a:rPr>
              <a:t>).</a:t>
            </a:r>
            <a:endParaRPr lang="en-US" sz="1300" b="1" dirty="0">
              <a:latin typeface="Comic Sans MS" pitchFamily="66" charset="0"/>
            </a:endParaRPr>
          </a:p>
          <a:p>
            <a:pPr algn="l" rtl="0"/>
            <a:endParaRPr lang="ar-BH" sz="13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28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z AL Eid Computer Service 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User z</dc:creator>
  <cp:lastModifiedBy>umzah</cp:lastModifiedBy>
  <cp:revision>23</cp:revision>
  <cp:lastPrinted>2015-08-30T08:29:41Z</cp:lastPrinted>
  <dcterms:created xsi:type="dcterms:W3CDTF">2015-08-30T07:06:47Z</dcterms:created>
  <dcterms:modified xsi:type="dcterms:W3CDTF">2018-07-19T10:39:19Z</dcterms:modified>
</cp:coreProperties>
</file>