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340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29B-0E13-4E5B-A922-D839F0E0F96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B10-BBC0-4779-865C-1F6E50FA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29B-0E13-4E5B-A922-D839F0E0F96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B10-BBC0-4779-865C-1F6E50FA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3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29B-0E13-4E5B-A922-D839F0E0F96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B10-BBC0-4779-865C-1F6E50FA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29B-0E13-4E5B-A922-D839F0E0F96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B10-BBC0-4779-865C-1F6E50FA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0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29B-0E13-4E5B-A922-D839F0E0F96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B10-BBC0-4779-865C-1F6E50FA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29B-0E13-4E5B-A922-D839F0E0F96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B10-BBC0-4779-865C-1F6E50FA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6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29B-0E13-4E5B-A922-D839F0E0F96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B10-BBC0-4779-865C-1F6E50FA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8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29B-0E13-4E5B-A922-D839F0E0F96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B10-BBC0-4779-865C-1F6E50FA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29B-0E13-4E5B-A922-D839F0E0F96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B10-BBC0-4779-865C-1F6E50FA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29B-0E13-4E5B-A922-D839F0E0F96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B10-BBC0-4779-865C-1F6E50FA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29B-0E13-4E5B-A922-D839F0E0F96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B10-BBC0-4779-865C-1F6E50FA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A29B-0E13-4E5B-A922-D839F0E0F96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2B10-BBC0-4779-865C-1F6E50FA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9"/>
          <a:stretch/>
        </p:blipFill>
        <p:spPr bwMode="auto">
          <a:xfrm>
            <a:off x="316561" y="152400"/>
            <a:ext cx="6172200" cy="886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5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2018-10-25T16:07:48Z</dcterms:created>
  <dcterms:modified xsi:type="dcterms:W3CDTF">2018-10-25T16:09:20Z</dcterms:modified>
</cp:coreProperties>
</file>