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88163" cy="10021888"/>
  <p:defaultTextStyle>
    <a:defPPr>
      <a:defRPr lang="ar-BH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4380"/>
    <p:restoredTop sz="94660"/>
  </p:normalViewPr>
  <p:slideViewPr>
    <p:cSldViewPr>
      <p:cViewPr>
        <p:scale>
          <a:sx n="64" d="100"/>
          <a:sy n="64" d="100"/>
        </p:scale>
        <p:origin x="-2004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03292" y="0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1"/>
          <a:lstStyle>
            <a:lvl1pPr algn="r">
              <a:defRPr sz="1300"/>
            </a:lvl1pPr>
          </a:lstStyle>
          <a:p>
            <a:endParaRPr lang="ar-B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95" y="0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1"/>
          <a:lstStyle>
            <a:lvl1pPr algn="l">
              <a:defRPr sz="1300"/>
            </a:lvl1pPr>
          </a:lstStyle>
          <a:p>
            <a:fld id="{C8A58654-1EC6-42A2-BA5A-903B350FA44D}" type="datetimeFigureOut">
              <a:rPr lang="ar-BH" smtClean="0"/>
              <a:t>5/10/1440</a:t>
            </a:fld>
            <a:endParaRPr lang="ar-B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35175" y="750888"/>
            <a:ext cx="2817813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1" anchor="ctr"/>
          <a:lstStyle/>
          <a:p>
            <a:endParaRPr lang="ar-B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vert="horz" lIns="96625" tIns="48312" rIns="96625" bIns="48312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03292" y="9519054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1" anchor="b"/>
          <a:lstStyle>
            <a:lvl1pPr algn="r">
              <a:defRPr sz="1300"/>
            </a:lvl1pPr>
          </a:lstStyle>
          <a:p>
            <a:endParaRPr lang="ar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95" y="9519054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1" anchor="b"/>
          <a:lstStyle>
            <a:lvl1pPr algn="l">
              <a:defRPr sz="1300"/>
            </a:lvl1pPr>
          </a:lstStyle>
          <a:p>
            <a:fld id="{CBBA922B-8684-4476-88F3-DC559BDD239E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15692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5/10/1440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74406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5/10/1440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191190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5/10/1440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351105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5/10/1440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214613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5/10/1440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218937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5/10/1440</a:t>
            </a:fld>
            <a:endParaRPr lang="ar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406052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5/10/1440</a:t>
            </a:fld>
            <a:endParaRPr lang="ar-B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28871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5/10/1440</a:t>
            </a:fld>
            <a:endParaRPr lang="ar-B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38891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5/10/1440</a:t>
            </a:fld>
            <a:endParaRPr lang="ar-B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21471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5/10/1440</a:t>
            </a:fld>
            <a:endParaRPr lang="ar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46589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B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5/10/1440</a:t>
            </a:fld>
            <a:endParaRPr lang="ar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295848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BCD6-214A-4CCE-9BCE-2C9DCE24802A}" type="datetimeFigureOut">
              <a:rPr lang="ar-BH" smtClean="0"/>
              <a:t>5/10/1440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77841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BH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6642" y="450943"/>
            <a:ext cx="24104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i="1" u="sng" cap="none" spc="50" dirty="0" smtClean="0">
                <a:ln w="1143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CURRICULUM VITAE</a:t>
            </a:r>
            <a:endParaRPr lang="en-US" sz="2000" b="1" i="1" u="sng" cap="none" spc="50" dirty="0">
              <a:ln w="11430"/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606" y="1187624"/>
            <a:ext cx="4795761" cy="216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PERSONAL DETAILS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2593" y="1512975"/>
            <a:ext cx="1675234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b="1" dirty="0" smtClean="0"/>
              <a:t>Name </a:t>
            </a:r>
          </a:p>
          <a:p>
            <a:pPr algn="l"/>
            <a:r>
              <a:rPr lang="en-US" sz="1400" b="1" dirty="0" smtClean="0"/>
              <a:t>Date of birth</a:t>
            </a:r>
          </a:p>
          <a:p>
            <a:pPr algn="l"/>
            <a:r>
              <a:rPr lang="en-US" sz="1400" b="1" dirty="0" smtClean="0"/>
              <a:t>Nationality</a:t>
            </a:r>
          </a:p>
          <a:p>
            <a:pPr algn="l"/>
            <a:r>
              <a:rPr lang="en-US" sz="1400" b="1" dirty="0" smtClean="0"/>
              <a:t>Social status </a:t>
            </a:r>
          </a:p>
          <a:p>
            <a:pPr algn="l"/>
            <a:r>
              <a:rPr lang="en-US" sz="1400" b="1" dirty="0" smtClean="0"/>
              <a:t>CPR Number</a:t>
            </a:r>
          </a:p>
          <a:p>
            <a:pPr algn="l"/>
            <a:r>
              <a:rPr lang="en-US" sz="1400" b="1" dirty="0" smtClean="0"/>
              <a:t>Address</a:t>
            </a:r>
          </a:p>
          <a:p>
            <a:pPr algn="l"/>
            <a:r>
              <a:rPr lang="en-US" sz="1400" b="1" dirty="0" smtClean="0"/>
              <a:t>Mobile </a:t>
            </a:r>
            <a:endParaRPr lang="en-US" sz="1400" b="1" dirty="0" smtClean="0"/>
          </a:p>
          <a:p>
            <a:pPr algn="l"/>
            <a:r>
              <a:rPr lang="en-US" sz="1400" b="1" dirty="0" smtClean="0"/>
              <a:t>E-mail</a:t>
            </a:r>
            <a:endParaRPr lang="en-US" sz="1400" b="1" dirty="0" smtClean="0"/>
          </a:p>
          <a:p>
            <a:pPr algn="l"/>
            <a:r>
              <a:rPr lang="en-US" sz="1400" b="1" dirty="0" smtClean="0"/>
              <a:t> </a:t>
            </a:r>
            <a:endParaRPr lang="ar-BH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302593" y="3435554"/>
            <a:ext cx="6211738" cy="216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600" dirty="0" smtClean="0"/>
              <a:t> 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EDUCATION </a:t>
            </a:r>
            <a:endParaRPr lang="ar-BH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593" y="3850799"/>
            <a:ext cx="2357214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Qualification received </a:t>
            </a:r>
          </a:p>
          <a:p>
            <a:pPr algn="l"/>
            <a:endParaRPr lang="en-US" sz="1400" dirty="0"/>
          </a:p>
          <a:p>
            <a:pPr algn="ctr"/>
            <a:r>
              <a:rPr lang="en-US" sz="1400" dirty="0" smtClean="0"/>
              <a:t>High school in commerce</a:t>
            </a:r>
            <a:endParaRPr lang="ar-BH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3231" y="3850799"/>
            <a:ext cx="22512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Institute/School</a:t>
            </a:r>
          </a:p>
          <a:p>
            <a:pPr algn="ctr"/>
            <a:r>
              <a:rPr lang="en-US" dirty="0" smtClean="0"/>
              <a:t> </a:t>
            </a:r>
            <a:endParaRPr lang="ar-BH" dirty="0"/>
          </a:p>
        </p:txBody>
      </p:sp>
      <p:sp>
        <p:nvSpPr>
          <p:cNvPr id="15" name="TextBox 14"/>
          <p:cNvSpPr txBox="1"/>
          <p:nvPr/>
        </p:nvSpPr>
        <p:spPr>
          <a:xfrm>
            <a:off x="5244321" y="3779912"/>
            <a:ext cx="10801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Graduation year </a:t>
            </a:r>
            <a:endParaRPr lang="ar-BH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275713" y="4686198"/>
            <a:ext cx="6211738" cy="216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600" dirty="0" smtClean="0"/>
              <a:t> 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SKILLS</a:t>
            </a:r>
            <a:endParaRPr lang="ar-BH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0053" y="5161271"/>
            <a:ext cx="203317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b="1" dirty="0" smtClean="0"/>
              <a:t>Languages </a:t>
            </a:r>
          </a:p>
          <a:p>
            <a:pPr algn="l"/>
            <a:r>
              <a:rPr lang="en-US" sz="1400" b="1" dirty="0" smtClean="0"/>
              <a:t>Computer skills</a:t>
            </a:r>
          </a:p>
          <a:p>
            <a:pPr algn="l"/>
            <a:r>
              <a:rPr lang="en-US" sz="1400" b="1" dirty="0" smtClean="0"/>
              <a:t> </a:t>
            </a:r>
          </a:p>
          <a:p>
            <a:pPr algn="l"/>
            <a:r>
              <a:rPr lang="en-US" sz="1400" b="1" dirty="0" smtClean="0"/>
              <a:t>Interpersonal skills </a:t>
            </a:r>
            <a:endParaRPr lang="ar-BH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53231" y="5161271"/>
            <a:ext cx="324035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Speak-Read-Write: English and Arabic</a:t>
            </a:r>
          </a:p>
          <a:p>
            <a:r>
              <a:rPr lang="en-US" sz="1200" dirty="0" smtClean="0"/>
              <a:t>   </a:t>
            </a:r>
            <a:endParaRPr lang="ar-BH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381582" y="5407491"/>
            <a:ext cx="28288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MS office windows(Word, Excel, Access, Front page, Publisher)</a:t>
            </a:r>
            <a:endParaRPr lang="ar-BH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381347" y="5869156"/>
            <a:ext cx="34018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Working under pressure </a:t>
            </a:r>
          </a:p>
          <a:p>
            <a:pPr algn="l"/>
            <a:r>
              <a:rPr lang="en-US" sz="1200" dirty="0" smtClean="0"/>
              <a:t>Good communication skills</a:t>
            </a:r>
          </a:p>
          <a:p>
            <a:pPr algn="l"/>
            <a:r>
              <a:rPr lang="en-US" sz="1200" dirty="0" smtClean="0"/>
              <a:t>Good time management skills </a:t>
            </a:r>
            <a:endParaRPr lang="ar-BH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132856" y="1512975"/>
            <a:ext cx="2690031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 err="1" smtClean="0"/>
              <a:t>Jasim</a:t>
            </a:r>
            <a:r>
              <a:rPr lang="en-US" sz="1400" dirty="0" smtClean="0"/>
              <a:t> </a:t>
            </a:r>
            <a:r>
              <a:rPr lang="en-US" sz="1400" dirty="0" err="1" smtClean="0"/>
              <a:t>Baqer</a:t>
            </a:r>
            <a:r>
              <a:rPr lang="en-US" sz="1400" dirty="0" smtClean="0"/>
              <a:t> </a:t>
            </a:r>
            <a:r>
              <a:rPr lang="en-US" sz="1400" dirty="0" err="1" smtClean="0"/>
              <a:t>Jasim</a:t>
            </a:r>
            <a:endParaRPr lang="en-US" sz="1400" dirty="0" smtClean="0"/>
          </a:p>
          <a:p>
            <a:pPr algn="l"/>
            <a:r>
              <a:rPr lang="en-US" sz="1400" dirty="0" smtClean="0"/>
              <a:t>30/12/1999</a:t>
            </a:r>
          </a:p>
          <a:p>
            <a:pPr algn="l"/>
            <a:r>
              <a:rPr lang="en-US" sz="1400" dirty="0" smtClean="0"/>
              <a:t>Bahraini</a:t>
            </a:r>
          </a:p>
          <a:p>
            <a:pPr algn="l"/>
            <a:r>
              <a:rPr lang="en-US" sz="1400" dirty="0" smtClean="0"/>
              <a:t>Single </a:t>
            </a:r>
          </a:p>
          <a:p>
            <a:pPr algn="l"/>
            <a:r>
              <a:rPr lang="en-US" sz="1400" dirty="0" smtClean="0"/>
              <a:t>991210336</a:t>
            </a:r>
          </a:p>
          <a:p>
            <a:pPr algn="l"/>
            <a:r>
              <a:rPr lang="ar-BH" sz="1400" dirty="0" smtClean="0"/>
              <a:t> </a:t>
            </a:r>
            <a:r>
              <a:rPr lang="en-US" sz="1400" dirty="0" smtClean="0"/>
              <a:t>629 road 6212 Block 362</a:t>
            </a:r>
            <a:endParaRPr lang="en-US" sz="1400" dirty="0"/>
          </a:p>
          <a:p>
            <a:pPr algn="l"/>
            <a:r>
              <a:rPr lang="en-US" sz="1400" dirty="0" smtClean="0"/>
              <a:t>34656755</a:t>
            </a:r>
          </a:p>
          <a:p>
            <a:pPr algn="l"/>
            <a:r>
              <a:rPr lang="en-US" sz="1400" dirty="0" smtClean="0"/>
              <a:t>Jasimbaqer-1999@hotmail.com</a:t>
            </a:r>
            <a:endParaRPr lang="ar-BH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11485" y="4189352"/>
            <a:ext cx="23978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/>
              <a:t>Shaikh </a:t>
            </a:r>
            <a:r>
              <a:rPr lang="en-US" sz="1200" dirty="0" smtClean="0"/>
              <a:t>Abdul Aziz </a:t>
            </a:r>
            <a:r>
              <a:rPr lang="en-US" sz="1200" dirty="0"/>
              <a:t>Bin Mohammed </a:t>
            </a:r>
            <a:r>
              <a:rPr lang="en-US" sz="1200" dirty="0" smtClean="0"/>
              <a:t>secondary </a:t>
            </a:r>
            <a:r>
              <a:rPr lang="en-US" sz="1200" dirty="0"/>
              <a:t>school </a:t>
            </a:r>
            <a:endParaRPr lang="ar-BH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373216" y="4323020"/>
            <a:ext cx="6480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2017</a:t>
            </a:r>
            <a:endParaRPr lang="ar-BH" sz="1400" dirty="0"/>
          </a:p>
        </p:txBody>
      </p:sp>
      <p:pic>
        <p:nvPicPr>
          <p:cNvPr id="1026" name="Picture 2" descr="C:\Users\User\Desktop\shop\New folder\ads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37" y="368944"/>
            <a:ext cx="13430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302593" y="6634234"/>
            <a:ext cx="6200725" cy="2374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Experience </a:t>
            </a:r>
            <a:endParaRPr lang="ar-BH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606" y="7092280"/>
            <a:ext cx="570768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500" dirty="0" smtClean="0"/>
              <a:t>- Worked for 3 month in “Bahrain bride” </a:t>
            </a:r>
          </a:p>
          <a:p>
            <a:pPr marL="285750" indent="-285750" algn="l">
              <a:buFontTx/>
              <a:buChar char="-"/>
            </a:pPr>
            <a:endParaRPr lang="en-US" sz="1500" dirty="0" smtClean="0"/>
          </a:p>
          <a:p>
            <a:pPr marL="285750" indent="-285750" algn="l">
              <a:buFontTx/>
              <a:buChar char="-"/>
            </a:pPr>
            <a:endParaRPr lang="ar-BH" sz="1500" dirty="0" smtClean="0"/>
          </a:p>
          <a:p>
            <a:pPr algn="l"/>
            <a:r>
              <a:rPr lang="en-US" sz="1500" dirty="0" smtClean="0"/>
              <a:t>- Worked for one year in “New style aluminum &amp; automatic system”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4407" y="7400454"/>
            <a:ext cx="4547174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/>
              <a:t>(Referent : </a:t>
            </a:r>
            <a:r>
              <a:rPr lang="en-US" sz="1200" dirty="0" smtClean="0"/>
              <a:t>17625293)</a:t>
            </a:r>
            <a:endParaRPr lang="en-US" sz="1200" dirty="0"/>
          </a:p>
          <a:p>
            <a:pPr algn="l"/>
            <a:endParaRPr lang="en-US" sz="1200" dirty="0" smtClean="0"/>
          </a:p>
          <a:p>
            <a:pPr algn="l"/>
            <a:endParaRPr lang="en-US" sz="1200" dirty="0"/>
          </a:p>
          <a:p>
            <a:pPr algn="l"/>
            <a:endParaRPr lang="en-US" sz="1200" dirty="0" smtClean="0"/>
          </a:p>
          <a:p>
            <a:pPr algn="l"/>
            <a:r>
              <a:rPr lang="en-US" sz="1200" dirty="0" smtClean="0"/>
              <a:t>(Referent : 33390788)</a:t>
            </a:r>
          </a:p>
          <a:p>
            <a:pPr algn="l"/>
            <a:endParaRPr lang="en-US" sz="1200" dirty="0"/>
          </a:p>
          <a:p>
            <a:pPr algn="l"/>
            <a:endParaRPr lang="en-US" sz="1200" dirty="0" smtClean="0"/>
          </a:p>
          <a:p>
            <a:pPr algn="l"/>
            <a:endParaRPr lang="en-US" sz="1200" dirty="0" smtClean="0"/>
          </a:p>
          <a:p>
            <a:pPr algn="l"/>
            <a:endParaRPr lang="en-US" sz="1200" dirty="0"/>
          </a:p>
          <a:p>
            <a:pPr algn="l"/>
            <a:endParaRPr lang="ar-BH" sz="1200" dirty="0"/>
          </a:p>
        </p:txBody>
      </p:sp>
    </p:spTree>
    <p:extLst>
      <p:ext uri="{BB962C8B-B14F-4D97-AF65-F5344CB8AC3E}">
        <p14:creationId xmlns:p14="http://schemas.microsoft.com/office/powerpoint/2010/main" val="13784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124</Words>
  <Application>Microsoft Office PowerPoint</Application>
  <PresentationFormat>On-screen Show (4:3)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cp:lastPrinted>2018-01-19T13:15:16Z</cp:lastPrinted>
  <dcterms:created xsi:type="dcterms:W3CDTF">2017-10-04T14:01:48Z</dcterms:created>
  <dcterms:modified xsi:type="dcterms:W3CDTF">2019-01-16T11:02:23Z</dcterms:modified>
</cp:coreProperties>
</file>