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88163" cy="10021888"/>
  <p:defaultTextStyle>
    <a:defPPr>
      <a:defRPr lang="ar-BH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380"/>
    <p:restoredTop sz="94660"/>
  </p:normalViewPr>
  <p:slideViewPr>
    <p:cSldViewPr>
      <p:cViewPr>
        <p:scale>
          <a:sx n="64" d="100"/>
          <a:sy n="64" d="100"/>
        </p:scale>
        <p:origin x="-2016" y="19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endParaRPr lang="ar-B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fld id="{C8A58654-1EC6-42A2-BA5A-903B350FA44D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ar-B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03292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5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fld id="{CBBA922B-8684-4476-88F3-DC559BDD239E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569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74406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91190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5110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14613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1893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06052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8871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8891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1471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6589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9584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BCD6-214A-4CCE-9BCE-2C9DCE24802A}" type="datetimeFigureOut">
              <a:rPr lang="ar-BH" smtClean="0"/>
              <a:t>4/7/1440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2280-0EB4-42CB-B609-D8C41A520B1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77841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BH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6642" y="450943"/>
            <a:ext cx="24104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i="1" u="sng" cap="none" spc="50" dirty="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CURRICULUM VITAE</a:t>
            </a:r>
            <a:endParaRPr lang="en-US" sz="2000" b="1" i="1" u="sng" cap="none" spc="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640" y="179512"/>
            <a:ext cx="6480720" cy="87129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606" y="1187624"/>
            <a:ext cx="4795761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PERSONAL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606" y="1619672"/>
            <a:ext cx="167523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b="1" dirty="0" smtClean="0"/>
              <a:t>Name </a:t>
            </a:r>
          </a:p>
          <a:p>
            <a:pPr algn="l"/>
            <a:r>
              <a:rPr lang="en-US" sz="1400" b="1" dirty="0" smtClean="0"/>
              <a:t>Date of birth</a:t>
            </a:r>
          </a:p>
          <a:p>
            <a:pPr algn="l"/>
            <a:r>
              <a:rPr lang="en-US" sz="1400" b="1" dirty="0" smtClean="0"/>
              <a:t>Nationality</a:t>
            </a:r>
          </a:p>
          <a:p>
            <a:pPr algn="l"/>
            <a:r>
              <a:rPr lang="en-US" sz="1400" b="1" dirty="0" smtClean="0"/>
              <a:t>Social status </a:t>
            </a:r>
          </a:p>
          <a:p>
            <a:pPr algn="l"/>
            <a:r>
              <a:rPr lang="en-US" sz="1400" b="1" dirty="0" smtClean="0"/>
              <a:t>CPR Number</a:t>
            </a:r>
          </a:p>
          <a:p>
            <a:pPr algn="l"/>
            <a:r>
              <a:rPr lang="en-US" sz="1400" b="1" dirty="0" smtClean="0"/>
              <a:t>Address</a:t>
            </a:r>
          </a:p>
          <a:p>
            <a:pPr algn="l"/>
            <a:r>
              <a:rPr lang="en-US" sz="1400" b="1" dirty="0" smtClean="0"/>
              <a:t>Mobile </a:t>
            </a:r>
          </a:p>
          <a:p>
            <a:pPr algn="l"/>
            <a:r>
              <a:rPr lang="en-US" sz="1400" b="1" dirty="0" smtClean="0"/>
              <a:t> </a:t>
            </a:r>
            <a:endParaRPr lang="ar-BH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302593" y="3435554"/>
            <a:ext cx="6211738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EDUCATION </a:t>
            </a:r>
            <a:endParaRPr lang="ar-BH" sz="16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593" y="3850799"/>
            <a:ext cx="23572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Qualification received </a:t>
            </a:r>
          </a:p>
          <a:p>
            <a:pPr algn="l"/>
            <a:endParaRPr lang="en-US" sz="1400" dirty="0"/>
          </a:p>
          <a:p>
            <a:pPr algn="ctr"/>
            <a:r>
              <a:rPr lang="en-US" sz="1400" dirty="0" smtClean="0"/>
              <a:t>High school in commerce</a:t>
            </a:r>
            <a:endParaRPr lang="ar-BH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3231" y="3850799"/>
            <a:ext cx="22512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Institute/School</a:t>
            </a:r>
          </a:p>
          <a:p>
            <a:pPr algn="ctr"/>
            <a:r>
              <a:rPr lang="en-US" dirty="0" smtClean="0"/>
              <a:t> </a:t>
            </a:r>
            <a:endParaRPr lang="ar-BH" dirty="0"/>
          </a:p>
        </p:txBody>
      </p:sp>
      <p:sp>
        <p:nvSpPr>
          <p:cNvPr id="15" name="TextBox 14"/>
          <p:cNvSpPr txBox="1"/>
          <p:nvPr/>
        </p:nvSpPr>
        <p:spPr>
          <a:xfrm>
            <a:off x="5244321" y="3779912"/>
            <a:ext cx="10801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Graduation year </a:t>
            </a:r>
            <a:endParaRPr lang="ar-BH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28637" y="4755812"/>
            <a:ext cx="6200725" cy="237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b="1" dirty="0" smtClean="0">
                <a:solidFill>
                  <a:srgbClr val="C00000"/>
                </a:solidFill>
              </a:rPr>
              <a:t>Experience </a:t>
            </a:r>
            <a:endParaRPr lang="ar-BH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672" y="4999267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-</a:t>
            </a:r>
            <a:endParaRPr lang="ar-BH" dirty="0"/>
          </a:p>
        </p:txBody>
      </p:sp>
      <p:sp>
        <p:nvSpPr>
          <p:cNvPr id="18" name="Rectangle 17"/>
          <p:cNvSpPr/>
          <p:nvPr/>
        </p:nvSpPr>
        <p:spPr>
          <a:xfrm>
            <a:off x="313605" y="5368599"/>
            <a:ext cx="6211738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SKILLS</a:t>
            </a:r>
            <a:endParaRPr lang="ar-BH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053" y="5868144"/>
            <a:ext cx="203317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b="1" dirty="0" smtClean="0"/>
              <a:t>Languages </a:t>
            </a:r>
          </a:p>
          <a:p>
            <a:pPr algn="l"/>
            <a:r>
              <a:rPr lang="en-US" sz="1400" b="1" dirty="0" smtClean="0"/>
              <a:t>Computer skills</a:t>
            </a:r>
          </a:p>
          <a:p>
            <a:pPr algn="l"/>
            <a:r>
              <a:rPr lang="en-US" sz="1400" b="1" dirty="0" smtClean="0"/>
              <a:t> </a:t>
            </a:r>
          </a:p>
          <a:p>
            <a:pPr algn="l"/>
            <a:r>
              <a:rPr lang="en-US" sz="1400" b="1" dirty="0" smtClean="0"/>
              <a:t>Interpersonal skills </a:t>
            </a:r>
            <a:endParaRPr lang="ar-BH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77716" y="5884546"/>
            <a:ext cx="324035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Speak-Read-Write: English and Arabic</a:t>
            </a:r>
          </a:p>
          <a:p>
            <a:r>
              <a:rPr lang="en-US" sz="1200" dirty="0" smtClean="0"/>
              <a:t>   </a:t>
            </a:r>
            <a:endParaRPr lang="ar-BH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408462" y="6115378"/>
            <a:ext cx="28288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MS office windows(Word, Excel, Access, Front page, Publisher)</a:t>
            </a:r>
            <a:endParaRPr lang="ar-BH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08463" y="6577043"/>
            <a:ext cx="34018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Working under pressure </a:t>
            </a:r>
          </a:p>
          <a:p>
            <a:pPr algn="l"/>
            <a:r>
              <a:rPr lang="en-US" sz="1200" dirty="0" smtClean="0"/>
              <a:t>Good communication skills</a:t>
            </a:r>
          </a:p>
          <a:p>
            <a:pPr algn="l"/>
            <a:r>
              <a:rPr lang="en-US" sz="1200" dirty="0" smtClean="0"/>
              <a:t>Good time management skills </a:t>
            </a:r>
            <a:endParaRPr lang="ar-BH" sz="1200" dirty="0"/>
          </a:p>
        </p:txBody>
      </p:sp>
      <p:sp>
        <p:nvSpPr>
          <p:cNvPr id="23" name="Rectangle 22"/>
          <p:cNvSpPr/>
          <p:nvPr/>
        </p:nvSpPr>
        <p:spPr>
          <a:xfrm>
            <a:off x="313606" y="7272300"/>
            <a:ext cx="6200723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b="1" dirty="0" smtClean="0">
                <a:solidFill>
                  <a:srgbClr val="C00000"/>
                </a:solidFill>
              </a:rPr>
              <a:t> INTRESTS</a:t>
            </a:r>
            <a:endParaRPr lang="ar-BH" sz="16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2593" y="7955277"/>
            <a:ext cx="6200723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600" b="1" dirty="0" smtClean="0">
                <a:solidFill>
                  <a:srgbClr val="C00000"/>
                </a:solidFill>
              </a:rPr>
              <a:t>OBJECTIVE</a:t>
            </a:r>
            <a:endParaRPr lang="ar-BH" sz="16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606" y="7520243"/>
            <a:ext cx="21418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smtClean="0"/>
              <a:t>-Internet , football </a:t>
            </a:r>
            <a:endParaRPr lang="ar-BH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01362" y="8363213"/>
            <a:ext cx="54414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 smtClean="0"/>
              <a:t>TO work in challenging environment where I can use, improve and develop my skills .</a:t>
            </a:r>
            <a:endParaRPr lang="ar-BH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2856" y="1619672"/>
            <a:ext cx="2690031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 err="1" smtClean="0"/>
              <a:t>Jasim</a:t>
            </a:r>
            <a:r>
              <a:rPr lang="en-US" sz="1400" dirty="0" smtClean="0"/>
              <a:t> </a:t>
            </a:r>
            <a:r>
              <a:rPr lang="en-US" sz="1400" smtClean="0"/>
              <a:t>Baqer</a:t>
            </a:r>
            <a:r>
              <a:rPr lang="en-US" sz="1400" dirty="0" smtClean="0"/>
              <a:t> </a:t>
            </a:r>
            <a:r>
              <a:rPr lang="en-US" sz="1400" dirty="0" err="1" smtClean="0"/>
              <a:t>Jasim</a:t>
            </a:r>
            <a:endParaRPr lang="en-US" sz="1400" dirty="0" smtClean="0"/>
          </a:p>
          <a:p>
            <a:pPr algn="l"/>
            <a:r>
              <a:rPr lang="en-US" sz="1400" dirty="0" smtClean="0"/>
              <a:t>30/12/1999</a:t>
            </a:r>
          </a:p>
          <a:p>
            <a:pPr algn="l"/>
            <a:r>
              <a:rPr lang="en-US" sz="1400" dirty="0" smtClean="0"/>
              <a:t>Bahraini</a:t>
            </a:r>
          </a:p>
          <a:p>
            <a:pPr algn="l"/>
            <a:r>
              <a:rPr lang="en-US" sz="1400" dirty="0" smtClean="0"/>
              <a:t>Single </a:t>
            </a:r>
          </a:p>
          <a:p>
            <a:pPr algn="l"/>
            <a:r>
              <a:rPr lang="en-US" sz="1400" dirty="0" smtClean="0"/>
              <a:t>991210336</a:t>
            </a:r>
          </a:p>
          <a:p>
            <a:pPr algn="l"/>
            <a:r>
              <a:rPr lang="ar-BH" sz="1400" dirty="0" smtClean="0"/>
              <a:t> </a:t>
            </a:r>
            <a:r>
              <a:rPr lang="en-US" sz="1400" dirty="0" smtClean="0"/>
              <a:t>629 road 6212 Block 362</a:t>
            </a:r>
            <a:endParaRPr lang="en-US" sz="1400" dirty="0"/>
          </a:p>
          <a:p>
            <a:pPr algn="l"/>
            <a:r>
              <a:rPr lang="en-US" sz="1400" dirty="0" smtClean="0"/>
              <a:t>34656755</a:t>
            </a:r>
            <a:endParaRPr lang="ar-BH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1485" y="4189352"/>
            <a:ext cx="23978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200" dirty="0"/>
              <a:t>Shaikh </a:t>
            </a:r>
            <a:r>
              <a:rPr lang="en-US" sz="1200" dirty="0" smtClean="0"/>
              <a:t>Abdul Aziz </a:t>
            </a:r>
            <a:r>
              <a:rPr lang="en-US" sz="1200" dirty="0"/>
              <a:t>Bin Mohammed </a:t>
            </a:r>
            <a:r>
              <a:rPr lang="en-US" sz="1200" dirty="0" smtClean="0"/>
              <a:t>secondary </a:t>
            </a:r>
            <a:r>
              <a:rPr lang="en-US" sz="1200" dirty="0"/>
              <a:t>school </a:t>
            </a:r>
            <a:endParaRPr lang="ar-BH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373216" y="4323020"/>
            <a:ext cx="6480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2017</a:t>
            </a:r>
            <a:endParaRPr lang="ar-BH" sz="1400" dirty="0"/>
          </a:p>
        </p:txBody>
      </p:sp>
      <p:pic>
        <p:nvPicPr>
          <p:cNvPr id="1026" name="Picture 2" descr="C:\Users\User\Desktop\shop\New folder\ad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306" y="450943"/>
            <a:ext cx="13430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112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cp:lastPrinted>2018-01-19T13:15:16Z</cp:lastPrinted>
  <dcterms:created xsi:type="dcterms:W3CDTF">2017-10-04T14:01:48Z</dcterms:created>
  <dcterms:modified xsi:type="dcterms:W3CDTF">2018-12-15T14:43:43Z</dcterms:modified>
</cp:coreProperties>
</file>