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64F"/>
    <a:srgbClr val="29374B"/>
    <a:srgbClr val="29789B"/>
    <a:srgbClr val="2B7DA3"/>
    <a:srgbClr val="3192BD"/>
    <a:srgbClr val="9CBF2B"/>
    <a:srgbClr val="81A7A0"/>
    <a:srgbClr val="F8FDF7"/>
    <a:srgbClr val="A6C1BC"/>
    <a:srgbClr val="A6C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291" autoAdjust="0"/>
  </p:normalViewPr>
  <p:slideViewPr>
    <p:cSldViewPr snapToGrid="0" snapToObjects="1">
      <p:cViewPr>
        <p:scale>
          <a:sx n="100" d="100"/>
          <a:sy n="100" d="100"/>
        </p:scale>
        <p:origin x="2688" y="78"/>
      </p:cViewPr>
      <p:guideLst>
        <p:guide orient="horz" pos="31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12-11-1440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9EA331B-2AAA-4112-ADC8-6FAC8EA32B0A}"/>
              </a:ext>
            </a:extLst>
          </p:cNvPr>
          <p:cNvSpPr/>
          <p:nvPr/>
        </p:nvSpPr>
        <p:spPr>
          <a:xfrm>
            <a:off x="-23032" y="-10943"/>
            <a:ext cx="2388097" cy="9937598"/>
          </a:xfrm>
          <a:prstGeom prst="rect">
            <a:avLst/>
          </a:prstGeom>
          <a:solidFill>
            <a:srgbClr val="434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-32541" y="3858674"/>
            <a:ext cx="2397605" cy="6060387"/>
          </a:xfrm>
          <a:prstGeom prst="rect">
            <a:avLst/>
          </a:prstGeom>
          <a:solidFill>
            <a:srgbClr val="0D92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55591" y="4309764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>
              <a:lnSpc>
                <a:spcPct val="107000"/>
              </a:lnSpc>
              <a:spcAft>
                <a:spcPts val="684"/>
              </a:spcAft>
            </a:pPr>
            <a:r>
              <a:rPr lang="fr-MA" sz="1369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4ABB13AA-1BD1-4E3F-A249-F12416CF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70381"/>
              </p:ext>
            </p:extLst>
          </p:nvPr>
        </p:nvGraphicFramePr>
        <p:xfrm>
          <a:off x="337059" y="4695559"/>
          <a:ext cx="1862084" cy="83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4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0" indent="0" algn="l" defTabSz="400827" rtl="1" eaLnBrk="1" latinLnBrk="0" hangingPunct="1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MA" sz="700" b="0" i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CINÉMA</a:t>
                      </a:r>
                    </a:p>
                    <a:p>
                      <a:pPr marL="0" indent="0" algn="l" defTabSz="400827" rtl="1" eaLnBrk="1" latinLnBrk="0" hangingPunct="1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MA" sz="700" b="0" i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MUSIC</a:t>
                      </a:r>
                    </a:p>
                    <a:p>
                      <a:pPr marL="0" indent="0" algn="l" defTabSz="400827" rtl="1" eaLnBrk="1" latinLnBrk="0" hangingPunct="1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MA" sz="700" b="0" i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GAMES</a:t>
                      </a:r>
                    </a:p>
                    <a:p>
                      <a:pPr marL="0" indent="0" algn="l" defTabSz="400827" rtl="1" eaLnBrk="1" latinLnBrk="0" hangingPunct="1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MA" sz="700" b="0" i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BOOKS</a:t>
                      </a:r>
                      <a:endParaRPr lang="fr-FR" sz="700" b="0" i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-59365" y="1815251"/>
            <a:ext cx="2424429" cy="533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fr-FR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usay </a:t>
            </a:r>
            <a:r>
              <a:rPr lang="fr-F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fr-FR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adiq Salman</a:t>
            </a:r>
            <a:endParaRPr lang="fr-FR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636B6A-2301-4300-8F79-899330FD796D}"/>
              </a:ext>
            </a:extLst>
          </p:cNvPr>
          <p:cNvSpPr/>
          <p:nvPr/>
        </p:nvSpPr>
        <p:spPr>
          <a:xfrm>
            <a:off x="-32540" y="2194730"/>
            <a:ext cx="2406637" cy="25551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endParaRPr lang="fr-FR" sz="105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31" y="3328606"/>
            <a:ext cx="1825416" cy="258298"/>
          </a:xfrm>
          <a:prstGeom prst="snip1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 status : single </a:t>
            </a:r>
            <a:endParaRPr lang="fr-FR" sz="1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DEFD1-A9B9-41BF-A1EA-B5832CCB3CD6}"/>
              </a:ext>
            </a:extLst>
          </p:cNvPr>
          <p:cNvGrpSpPr/>
          <p:nvPr/>
        </p:nvGrpSpPr>
        <p:grpSpPr>
          <a:xfrm>
            <a:off x="2401397" y="1564821"/>
            <a:ext cx="4455518" cy="1780862"/>
            <a:chOff x="2401397" y="141503"/>
            <a:chExt cx="4455518" cy="24231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BA2BA3-3A20-48E2-AE94-D9D62FF72A37}"/>
                </a:ext>
              </a:extLst>
            </p:cNvPr>
            <p:cNvSpPr/>
            <p:nvPr/>
          </p:nvSpPr>
          <p:spPr>
            <a:xfrm>
              <a:off x="2401397" y="141503"/>
              <a:ext cx="2914394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MA" sz="1369" b="1" i="1" dirty="0">
                  <a:solidFill>
                    <a:srgbClr val="4346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  <a:endParaRPr lang="fr-FR" sz="1369" b="1" i="1" dirty="0">
                <a:solidFill>
                  <a:srgbClr val="4346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599C32E2-D5A1-4812-A9D2-A224007171B6}"/>
                </a:ext>
              </a:extLst>
            </p:cNvPr>
            <p:cNvSpPr/>
            <p:nvPr/>
          </p:nvSpPr>
          <p:spPr>
            <a:xfrm>
              <a:off x="2513421" y="469224"/>
              <a:ext cx="4343494" cy="209540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82918" tIns="41459" rIns="82918" bIns="41459" anchor="t" anchorCtr="0" compatLnSpc="0">
              <a:noAutofit/>
            </a:bodyPr>
            <a:lstStyle/>
            <a:p>
              <a:pPr fontAlgn="base">
                <a:lnSpc>
                  <a:spcPct val="107000"/>
                </a:lnSpc>
                <a:tabLst>
                  <a:tab pos="164108" algn="l"/>
                </a:tabLst>
              </a:pPr>
              <a:r>
                <a:rPr lang="en-US" sz="1088" i="1" dirty="0" smtClean="0">
                  <a:solidFill>
                    <a:srgbClr val="20314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Jedhafs industrial boys school 2014-2017 (Electrical specialization)</a:t>
              </a:r>
              <a:endParaRPr lang="en-US" sz="1088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69BBB0-34AF-4252-8B36-6A0E5CC2DD6D}"/>
              </a:ext>
            </a:extLst>
          </p:cNvPr>
          <p:cNvGrpSpPr/>
          <p:nvPr/>
        </p:nvGrpSpPr>
        <p:grpSpPr>
          <a:xfrm>
            <a:off x="2450839" y="4713716"/>
            <a:ext cx="4260403" cy="499599"/>
            <a:chOff x="2448211" y="8427097"/>
            <a:chExt cx="4260403" cy="49959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600902-D107-4E20-BD3A-25E8A5DEA347}"/>
                </a:ext>
              </a:extLst>
            </p:cNvPr>
            <p:cNvSpPr/>
            <p:nvPr/>
          </p:nvSpPr>
          <p:spPr>
            <a:xfrm>
              <a:off x="2448211" y="8427097"/>
              <a:ext cx="2626258" cy="284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1">
                <a:lnSpc>
                  <a:spcPct val="107000"/>
                </a:lnSpc>
                <a:spcAft>
                  <a:spcPts val="684"/>
                </a:spcAft>
                <a:buSzPct val="150000"/>
              </a:pPr>
              <a:r>
                <a:rPr lang="fr-MA" sz="1369" b="1" i="1" dirty="0" smtClean="0">
                  <a:solidFill>
                    <a:srgbClr val="585A62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References:</a:t>
              </a:r>
            </a:p>
            <a:p>
              <a:pPr rtl="1">
                <a:lnSpc>
                  <a:spcPct val="107000"/>
                </a:lnSpc>
                <a:spcAft>
                  <a:spcPts val="684"/>
                </a:spcAft>
                <a:buSzPct val="150000"/>
              </a:pPr>
              <a:r>
                <a:rPr lang="fr-MA" sz="1369" b="1" i="1" dirty="0" smtClean="0">
                  <a:solidFill>
                    <a:srgbClr val="585A62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References availabe upon request </a:t>
              </a:r>
              <a:endParaRPr lang="en-GB" sz="1369" b="1" i="1" dirty="0">
                <a:solidFill>
                  <a:srgbClr val="585A62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5711BA-4577-455D-BA2F-7687EA1A44E9}"/>
                </a:ext>
              </a:extLst>
            </p:cNvPr>
            <p:cNvGrpSpPr/>
            <p:nvPr/>
          </p:nvGrpSpPr>
          <p:grpSpPr>
            <a:xfrm>
              <a:off x="2483093" y="8694692"/>
              <a:ext cx="4225521" cy="232004"/>
              <a:chOff x="4573320" y="8580605"/>
              <a:chExt cx="4225521" cy="23200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3EFA51-6848-4B2D-8A51-15C8DC03FDD2}"/>
                  </a:ext>
                </a:extLst>
              </p:cNvPr>
              <p:cNvSpPr/>
              <p:nvPr/>
            </p:nvSpPr>
            <p:spPr>
              <a:xfrm>
                <a:off x="4573320" y="8580605"/>
                <a:ext cx="195247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sz="8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D24FDAF-C74D-468A-ADE2-178D4B0A272E}"/>
                  </a:ext>
                </a:extLst>
              </p:cNvPr>
              <p:cNvSpPr/>
              <p:nvPr/>
            </p:nvSpPr>
            <p:spPr>
              <a:xfrm>
                <a:off x="6826415" y="8597165"/>
                <a:ext cx="197242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8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6A7FF5-4BF6-4FBA-BAB2-2EE05008397B}"/>
              </a:ext>
            </a:extLst>
          </p:cNvPr>
          <p:cNvGrpSpPr/>
          <p:nvPr/>
        </p:nvGrpSpPr>
        <p:grpSpPr>
          <a:xfrm>
            <a:off x="303424" y="2205833"/>
            <a:ext cx="1699689" cy="1152406"/>
            <a:chOff x="4336109" y="2592929"/>
            <a:chExt cx="1699689" cy="115240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FF82DB-B153-43E9-AFCE-7E08C3133F82}"/>
                </a:ext>
              </a:extLst>
            </p:cNvPr>
            <p:cNvGrpSpPr/>
            <p:nvPr/>
          </p:nvGrpSpPr>
          <p:grpSpPr>
            <a:xfrm>
              <a:off x="4336109" y="2592929"/>
              <a:ext cx="1457089" cy="861970"/>
              <a:chOff x="1341479" y="891885"/>
              <a:chExt cx="1457089" cy="86197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380A9F-6BB8-4422-8F2F-50A05CEAC0AC}"/>
                  </a:ext>
                </a:extLst>
              </p:cNvPr>
              <p:cNvGrpSpPr/>
              <p:nvPr/>
            </p:nvGrpSpPr>
            <p:grpSpPr>
              <a:xfrm>
                <a:off x="1676466" y="926823"/>
                <a:ext cx="1122102" cy="806827"/>
                <a:chOff x="142660" y="929043"/>
                <a:chExt cx="1122102" cy="806827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78A6A93-105C-49B1-970D-84338D980F14}"/>
                    </a:ext>
                  </a:extLst>
                </p:cNvPr>
                <p:cNvSpPr/>
                <p:nvPr/>
              </p:nvSpPr>
              <p:spPr>
                <a:xfrm>
                  <a:off x="142660" y="1582879"/>
                  <a:ext cx="772647" cy="15299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1">
                    <a:lnSpc>
                      <a:spcPct val="107000"/>
                    </a:lnSpc>
                    <a:spcAft>
                      <a:spcPts val="684"/>
                    </a:spcAft>
                  </a:pPr>
                  <a:r>
                    <a:rPr lang="fr-MA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Bahrain, jedhafs</a:t>
                  </a:r>
                  <a:endParaRPr lang="fr-FR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0D8D3B-9996-4CFF-A486-7565D503CDF3}"/>
                    </a:ext>
                  </a:extLst>
                </p:cNvPr>
                <p:cNvSpPr/>
                <p:nvPr/>
              </p:nvSpPr>
              <p:spPr>
                <a:xfrm>
                  <a:off x="142660" y="929043"/>
                  <a:ext cx="525785" cy="31547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37231200</a:t>
                  </a:r>
                </a:p>
                <a:p>
                  <a:r>
                    <a:rPr lang="en-US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33985835</a:t>
                  </a:r>
                  <a:endParaRPr lang="en-US" sz="105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5112ABE-559A-4E4B-8FA1-BBB76FA37373}"/>
                    </a:ext>
                  </a:extLst>
                </p:cNvPr>
                <p:cNvSpPr/>
                <p:nvPr/>
              </p:nvSpPr>
              <p:spPr>
                <a:xfrm>
                  <a:off x="142660" y="1254604"/>
                  <a:ext cx="1122102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Qusay9912</a:t>
                  </a:r>
                  <a:r>
                    <a:rPr lang="ar-BH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@</a:t>
                  </a:r>
                  <a:r>
                    <a:rPr lang="en-GB" sz="1000" i="1" dirty="0" smtClean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gmail.com</a:t>
                  </a:r>
                </a:p>
                <a:p>
                  <a:endParaRPr lang="fr-FR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92" name="شكل حر 78">
                <a:extLst>
                  <a:ext uri="{FF2B5EF4-FFF2-40B4-BE49-F238E27FC236}">
                    <a16:creationId xmlns:a16="http://schemas.microsoft.com/office/drawing/2014/main" id="{0CB9006E-C69B-436F-8485-14CD898C4F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3599" y="1554997"/>
                <a:ext cx="131694" cy="198858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شكل حر 85">
                <a:extLst>
                  <a:ext uri="{FF2B5EF4-FFF2-40B4-BE49-F238E27FC236}">
                    <a16:creationId xmlns:a16="http://schemas.microsoft.com/office/drawing/2014/main" id="{D31312D1-BF1B-4A8F-9DD1-456442795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A233C98-BDBD-4CE8-A405-1D771D218C2C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BD8D0E-C7E9-43F9-BC81-7BF6C87019AD}"/>
                </a:ext>
              </a:extLst>
            </p:cNvPr>
            <p:cNvGrpSpPr/>
            <p:nvPr/>
          </p:nvGrpSpPr>
          <p:grpSpPr>
            <a:xfrm>
              <a:off x="4386069" y="3605056"/>
              <a:ext cx="1649729" cy="140279"/>
              <a:chOff x="4386069" y="3605056"/>
              <a:chExt cx="1649729" cy="14027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7FE09E-2212-46BC-A6B4-C3921F76610B}"/>
                  </a:ext>
                </a:extLst>
              </p:cNvPr>
              <p:cNvSpPr/>
              <p:nvPr/>
            </p:nvSpPr>
            <p:spPr>
              <a:xfrm>
                <a:off x="4610925" y="3605056"/>
                <a:ext cx="1424873" cy="136147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8226" tIns="39113" rIns="78226" bIns="391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84"/>
                  </a:spcAft>
                </a:pPr>
                <a:r>
                  <a:rPr lang="fr-MA" sz="1000" i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20 years </a:t>
                </a: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old</a:t>
                </a:r>
                <a:endParaRPr lang="fr-FR" sz="1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Heart 87">
                <a:extLst>
                  <a:ext uri="{FF2B5EF4-FFF2-40B4-BE49-F238E27FC236}">
                    <a16:creationId xmlns:a16="http://schemas.microsoft.com/office/drawing/2014/main" id="{D0803422-899D-4195-ACD9-71B1372EB79F}"/>
                  </a:ext>
                </a:extLst>
              </p:cNvPr>
              <p:cNvSpPr/>
              <p:nvPr/>
            </p:nvSpPr>
            <p:spPr>
              <a:xfrm>
                <a:off x="4386069" y="3620559"/>
                <a:ext cx="124776" cy="124776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155591" y="3977913"/>
            <a:ext cx="1866160" cy="26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endParaRPr lang="ar-MA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CACEF-925F-4FA2-A6E5-30BDAE11E3C1}"/>
              </a:ext>
            </a:extLst>
          </p:cNvPr>
          <p:cNvGrpSpPr/>
          <p:nvPr/>
        </p:nvGrpSpPr>
        <p:grpSpPr>
          <a:xfrm>
            <a:off x="2411499" y="2471942"/>
            <a:ext cx="4410183" cy="1539825"/>
            <a:chOff x="2420208" y="6782029"/>
            <a:chExt cx="4410183" cy="15398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2838A2-C8F7-48EC-AAD9-0BDF35CF634C}"/>
                </a:ext>
              </a:extLst>
            </p:cNvPr>
            <p:cNvSpPr/>
            <p:nvPr/>
          </p:nvSpPr>
          <p:spPr>
            <a:xfrm>
              <a:off x="2498276" y="7155394"/>
              <a:ext cx="2124321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MA" sz="1200" i="1" dirty="0">
                  <a:solidFill>
                    <a:srgbClr val="4346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Professional</a:t>
              </a:r>
              <a:endParaRPr lang="fr-FR" sz="1369" i="1" dirty="0">
                <a:solidFill>
                  <a:srgbClr val="4346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82838A2-C8F7-48EC-AAD9-0BDF35CF634C}"/>
                </a:ext>
              </a:extLst>
            </p:cNvPr>
            <p:cNvSpPr/>
            <p:nvPr/>
          </p:nvSpPr>
          <p:spPr>
            <a:xfrm>
              <a:off x="2420208" y="6782029"/>
              <a:ext cx="2124321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MA" sz="1369" b="1" i="1" dirty="0">
                  <a:solidFill>
                    <a:srgbClr val="4346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SKILLS</a:t>
              </a:r>
              <a:endParaRPr lang="fr-FR" sz="1369" b="1" i="1" dirty="0">
                <a:solidFill>
                  <a:srgbClr val="4346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B1A263-4539-469D-A653-02B25702121A}"/>
                </a:ext>
              </a:extLst>
            </p:cNvPr>
            <p:cNvSpPr/>
            <p:nvPr/>
          </p:nvSpPr>
          <p:spPr>
            <a:xfrm>
              <a:off x="4706070" y="7140363"/>
              <a:ext cx="2124321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MA" sz="1200" i="1" dirty="0" smtClean="0">
                  <a:solidFill>
                    <a:srgbClr val="4346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Languages</a:t>
              </a:r>
              <a:endParaRPr lang="fr-FR" sz="1200" i="1" dirty="0">
                <a:solidFill>
                  <a:srgbClr val="4346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137C96F-C0E7-42A7-BE69-3F4A360AE545}"/>
                </a:ext>
              </a:extLst>
            </p:cNvPr>
            <p:cNvGrpSpPr/>
            <p:nvPr/>
          </p:nvGrpSpPr>
          <p:grpSpPr>
            <a:xfrm>
              <a:off x="2568925" y="7521914"/>
              <a:ext cx="1916078" cy="799940"/>
              <a:chOff x="-2465724" y="4922652"/>
              <a:chExt cx="1916078" cy="79994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F65FD3-273E-4A3C-8945-155A51B677D7}"/>
                  </a:ext>
                </a:extLst>
              </p:cNvPr>
              <p:cNvSpPr/>
              <p:nvPr/>
            </p:nvSpPr>
            <p:spPr>
              <a:xfrm>
                <a:off x="-2463980" y="4922652"/>
                <a:ext cx="1914334" cy="183672"/>
              </a:xfrm>
              <a:prstGeom prst="rect">
                <a:avLst/>
              </a:prstGeom>
              <a:solidFill>
                <a:srgbClr val="43464F"/>
              </a:solidFill>
              <a:ln w="12700">
                <a:solidFill>
                  <a:srgbClr val="4346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14" i="1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C67CBF2-A63F-4047-A4CC-C44EB31F221D}"/>
                  </a:ext>
                </a:extLst>
              </p:cNvPr>
              <p:cNvSpPr/>
              <p:nvPr/>
            </p:nvSpPr>
            <p:spPr>
              <a:xfrm>
                <a:off x="-2465229" y="4925985"/>
                <a:ext cx="1762547" cy="183672"/>
              </a:xfrm>
              <a:prstGeom prst="rect">
                <a:avLst/>
              </a:prstGeom>
              <a:solidFill>
                <a:srgbClr val="0D92A7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94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MS WORD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41EE66C-35B6-4E81-8727-FCF128688204}"/>
                  </a:ext>
                </a:extLst>
              </p:cNvPr>
              <p:cNvSpPr/>
              <p:nvPr/>
            </p:nvSpPr>
            <p:spPr>
              <a:xfrm>
                <a:off x="-2463980" y="5230397"/>
                <a:ext cx="1914334" cy="183672"/>
              </a:xfrm>
              <a:prstGeom prst="rect">
                <a:avLst/>
              </a:prstGeom>
              <a:solidFill>
                <a:srgbClr val="43464F"/>
              </a:solidFill>
              <a:ln w="12700">
                <a:solidFill>
                  <a:srgbClr val="4346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14" i="1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D7D001C-082E-4E54-9C35-9075D57CE01F}"/>
                  </a:ext>
                </a:extLst>
              </p:cNvPr>
              <p:cNvSpPr/>
              <p:nvPr/>
            </p:nvSpPr>
            <p:spPr>
              <a:xfrm>
                <a:off x="-2465230" y="5236231"/>
                <a:ext cx="1486459" cy="183672"/>
              </a:xfrm>
              <a:prstGeom prst="rect">
                <a:avLst/>
              </a:prstGeom>
              <a:solidFill>
                <a:srgbClr val="0D92A7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940" i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COMPUTER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911FBFF-BBD9-4C1D-936F-84BC1E20916E}"/>
                  </a:ext>
                </a:extLst>
              </p:cNvPr>
              <p:cNvSpPr/>
              <p:nvPr/>
            </p:nvSpPr>
            <p:spPr>
              <a:xfrm>
                <a:off x="-2464475" y="5537182"/>
                <a:ext cx="1914334" cy="183672"/>
              </a:xfrm>
              <a:prstGeom prst="rect">
                <a:avLst/>
              </a:prstGeom>
              <a:solidFill>
                <a:srgbClr val="43464F"/>
              </a:solidFill>
              <a:ln w="12700">
                <a:solidFill>
                  <a:srgbClr val="4346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14" i="1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20C8A3B-70EF-40F0-AD65-5E0E09E5E2AF}"/>
                  </a:ext>
                </a:extLst>
              </p:cNvPr>
              <p:cNvSpPr/>
              <p:nvPr/>
            </p:nvSpPr>
            <p:spPr>
              <a:xfrm>
                <a:off x="-2465724" y="5538920"/>
                <a:ext cx="1630752" cy="183672"/>
              </a:xfrm>
              <a:prstGeom prst="rect">
                <a:avLst/>
              </a:prstGeom>
              <a:solidFill>
                <a:srgbClr val="0D92A7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94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ADDFA5-491D-4244-B52A-7B971DE306F0}"/>
                </a:ext>
              </a:extLst>
            </p:cNvPr>
            <p:cNvGrpSpPr/>
            <p:nvPr/>
          </p:nvGrpSpPr>
          <p:grpSpPr>
            <a:xfrm>
              <a:off x="4763985" y="7521914"/>
              <a:ext cx="1924444" cy="501196"/>
              <a:chOff x="-2481292" y="7241130"/>
              <a:chExt cx="1924444" cy="50119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C4D0F17-4993-456B-A4DB-161BCAF29A56}"/>
                  </a:ext>
                </a:extLst>
              </p:cNvPr>
              <p:cNvSpPr/>
              <p:nvPr/>
            </p:nvSpPr>
            <p:spPr>
              <a:xfrm>
                <a:off x="-2471182" y="7556916"/>
                <a:ext cx="1914334" cy="183672"/>
              </a:xfrm>
              <a:prstGeom prst="rect">
                <a:avLst/>
              </a:prstGeom>
              <a:solidFill>
                <a:srgbClr val="43464F"/>
              </a:solidFill>
              <a:ln w="12700">
                <a:solidFill>
                  <a:srgbClr val="4346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14" i="1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AAC1004-5914-473C-86D6-72B32246CA3B}"/>
                  </a:ext>
                </a:extLst>
              </p:cNvPr>
              <p:cNvSpPr/>
              <p:nvPr/>
            </p:nvSpPr>
            <p:spPr>
              <a:xfrm>
                <a:off x="-2472431" y="7558654"/>
                <a:ext cx="1830227" cy="183672"/>
              </a:xfrm>
              <a:prstGeom prst="rect">
                <a:avLst/>
              </a:prstGeom>
              <a:solidFill>
                <a:srgbClr val="0D92A7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94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ENGLISH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EE34D4-3B47-4281-9C52-14A666F43942}"/>
                  </a:ext>
                </a:extLst>
              </p:cNvPr>
              <p:cNvSpPr/>
              <p:nvPr/>
            </p:nvSpPr>
            <p:spPr>
              <a:xfrm>
                <a:off x="-2480043" y="7241130"/>
                <a:ext cx="1914334" cy="183672"/>
              </a:xfrm>
              <a:prstGeom prst="rect">
                <a:avLst/>
              </a:prstGeom>
              <a:solidFill>
                <a:srgbClr val="43464F"/>
              </a:solidFill>
              <a:ln w="12700">
                <a:solidFill>
                  <a:srgbClr val="4346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14" i="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C821F5A-C734-43E9-AF4C-9E0AA3555724}"/>
                  </a:ext>
                </a:extLst>
              </p:cNvPr>
              <p:cNvSpPr/>
              <p:nvPr/>
            </p:nvSpPr>
            <p:spPr>
              <a:xfrm>
                <a:off x="-2481292" y="7242868"/>
                <a:ext cx="1830227" cy="183672"/>
              </a:xfrm>
              <a:prstGeom prst="rect">
                <a:avLst/>
              </a:prstGeom>
              <a:solidFill>
                <a:srgbClr val="0D92A7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94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ARABIC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8" y="90183"/>
            <a:ext cx="1479244" cy="1786110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>
            <a:off x="351578" y="3408994"/>
            <a:ext cx="121887" cy="1308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333375" y="3626332"/>
            <a:ext cx="183121" cy="18367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536314" y="3570716"/>
            <a:ext cx="1715760" cy="284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en-GB" sz="1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Address: H:1839 / R:2549 </a:t>
            </a:r>
            <a:r>
              <a:rPr lang="en-GB" sz="10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    </a:t>
            </a:r>
            <a:r>
              <a:rPr lang="en-GB" sz="1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B: 425 / Jedhafs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3563447" y="202746"/>
            <a:ext cx="2914394" cy="23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2400" b="1" i="1" dirty="0" smtClean="0">
                <a:solidFill>
                  <a:srgbClr val="4346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Curriculum vitae </a:t>
            </a:r>
            <a:endParaRPr lang="fr-FR" sz="2400" b="1" i="1" dirty="0">
              <a:solidFill>
                <a:srgbClr val="43464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9BBB0-34AF-4252-8B36-6A0E5CC2DD6D}"/>
              </a:ext>
            </a:extLst>
          </p:cNvPr>
          <p:cNvGrpSpPr/>
          <p:nvPr/>
        </p:nvGrpSpPr>
        <p:grpSpPr>
          <a:xfrm>
            <a:off x="2441314" y="5923391"/>
            <a:ext cx="4260403" cy="499599"/>
            <a:chOff x="2448211" y="8427097"/>
            <a:chExt cx="4260403" cy="49959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600902-D107-4E20-BD3A-25E8A5DEA347}"/>
                </a:ext>
              </a:extLst>
            </p:cNvPr>
            <p:cNvSpPr/>
            <p:nvPr/>
          </p:nvSpPr>
          <p:spPr>
            <a:xfrm>
              <a:off x="2448211" y="8427097"/>
              <a:ext cx="2626258" cy="284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1">
                <a:lnSpc>
                  <a:spcPct val="107000"/>
                </a:lnSpc>
                <a:spcAft>
                  <a:spcPts val="684"/>
                </a:spcAft>
                <a:buSzPct val="150000"/>
              </a:pPr>
              <a:r>
                <a:rPr lang="fr-MA" sz="1369" b="1" i="1" dirty="0" smtClean="0">
                  <a:solidFill>
                    <a:srgbClr val="585A62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License: </a:t>
              </a:r>
              <a:r>
                <a:rPr lang="fr-MA" sz="1369" b="1" i="1" dirty="0">
                  <a:solidFill>
                    <a:srgbClr val="585A62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valid Driving </a:t>
              </a:r>
              <a:r>
                <a:rPr lang="fr-MA" sz="1369" b="1" i="1" dirty="0" smtClean="0">
                  <a:solidFill>
                    <a:srgbClr val="585A62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License </a:t>
              </a:r>
              <a:endParaRPr lang="en-GB" sz="1369" b="1" i="1" dirty="0">
                <a:solidFill>
                  <a:srgbClr val="585A62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15711BA-4577-455D-BA2F-7687EA1A44E9}"/>
                </a:ext>
              </a:extLst>
            </p:cNvPr>
            <p:cNvGrpSpPr/>
            <p:nvPr/>
          </p:nvGrpSpPr>
          <p:grpSpPr>
            <a:xfrm>
              <a:off x="2483093" y="8694692"/>
              <a:ext cx="4225521" cy="232004"/>
              <a:chOff x="4573320" y="8580605"/>
              <a:chExt cx="4225521" cy="23200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23EFA51-6848-4B2D-8A51-15C8DC03FDD2}"/>
                  </a:ext>
                </a:extLst>
              </p:cNvPr>
              <p:cNvSpPr/>
              <p:nvPr/>
            </p:nvSpPr>
            <p:spPr>
              <a:xfrm>
                <a:off x="4573320" y="8580605"/>
                <a:ext cx="195247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sz="8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24FDAF-C74D-468A-ADE2-178D4B0A272E}"/>
                  </a:ext>
                </a:extLst>
              </p:cNvPr>
              <p:cNvSpPr/>
              <p:nvPr/>
            </p:nvSpPr>
            <p:spPr>
              <a:xfrm>
                <a:off x="6826415" y="8597165"/>
                <a:ext cx="197242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8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67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Mothanna</vt:lpstr>
      <vt:lpstr>Open Sans</vt:lpstr>
      <vt:lpstr>Symbol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YOUSSEFF BAHLA</dc:creator>
  <cp:lastModifiedBy>jwd</cp:lastModifiedBy>
  <cp:revision>242</cp:revision>
  <cp:lastPrinted>2019-07-14T09:35:58Z</cp:lastPrinted>
  <dcterms:created xsi:type="dcterms:W3CDTF">2015-07-03T12:55:42Z</dcterms:created>
  <dcterms:modified xsi:type="dcterms:W3CDTF">2019-07-14T10:07:47Z</dcterms:modified>
</cp:coreProperties>
</file>