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7561263" cy="10801350"/>
  <p:notesSz cx="6888163" cy="10020300"/>
  <p:defaultTextStyle>
    <a:defPPr>
      <a:defRPr lang="ar-BH"/>
    </a:defPPr>
    <a:lvl1pPr marL="0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4637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9274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3911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98548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23185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47822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72459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97096" algn="r" defTabSz="1049274" rtl="1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2619" autoAdjust="0"/>
  </p:normalViewPr>
  <p:slideViewPr>
    <p:cSldViewPr>
      <p:cViewPr>
        <p:scale>
          <a:sx n="77" d="100"/>
          <a:sy n="77" d="100"/>
        </p:scale>
        <p:origin x="-690" y="-144"/>
      </p:cViewPr>
      <p:guideLst>
        <p:guide orient="horz" pos="3402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55422"/>
            <a:ext cx="6427074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120765"/>
            <a:ext cx="5292884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3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2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7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7982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73377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1436" y="577573"/>
            <a:ext cx="1275964" cy="122865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548" y="577573"/>
            <a:ext cx="3701869" cy="12286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68672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1091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940868"/>
            <a:ext cx="6427074" cy="2145268"/>
          </a:xfrm>
        </p:spPr>
        <p:txBody>
          <a:bodyPr anchor="t"/>
          <a:lstStyle>
            <a:lvl1pPr algn="r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78074"/>
            <a:ext cx="6427074" cy="236279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46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92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39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985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2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478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7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97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546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548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485" y="3360421"/>
            <a:ext cx="2488916" cy="95036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29758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417803"/>
            <a:ext cx="3340871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425428"/>
            <a:ext cx="3340871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417803"/>
            <a:ext cx="3342183" cy="100762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4637" indent="0">
              <a:buNone/>
              <a:defRPr sz="2300" b="1"/>
            </a:lvl2pPr>
            <a:lvl3pPr marL="1049274" indent="0">
              <a:buNone/>
              <a:defRPr sz="2100" b="1"/>
            </a:lvl3pPr>
            <a:lvl4pPr marL="1573911" indent="0">
              <a:buNone/>
              <a:defRPr sz="1800" b="1"/>
            </a:lvl4pPr>
            <a:lvl5pPr marL="2098548" indent="0">
              <a:buNone/>
              <a:defRPr sz="1800" b="1"/>
            </a:lvl5pPr>
            <a:lvl6pPr marL="2623185" indent="0">
              <a:buNone/>
              <a:defRPr sz="1800" b="1"/>
            </a:lvl6pPr>
            <a:lvl7pPr marL="3147822" indent="0">
              <a:buNone/>
              <a:defRPr sz="1800" b="1"/>
            </a:lvl7pPr>
            <a:lvl8pPr marL="3672459" indent="0">
              <a:buNone/>
              <a:defRPr sz="1800" b="1"/>
            </a:lvl8pPr>
            <a:lvl9pPr marL="419709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425428"/>
            <a:ext cx="3342183" cy="622327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9098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81453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8289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30054"/>
            <a:ext cx="2487604" cy="1830229"/>
          </a:xfrm>
        </p:spPr>
        <p:txBody>
          <a:bodyPr anchor="b"/>
          <a:lstStyle>
            <a:lvl1pPr algn="r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30055"/>
            <a:ext cx="4226957" cy="921865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60283"/>
            <a:ext cx="2487604" cy="7388425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47361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560945"/>
            <a:ext cx="4536758" cy="892613"/>
          </a:xfrm>
        </p:spPr>
        <p:txBody>
          <a:bodyPr anchor="b"/>
          <a:lstStyle>
            <a:lvl1pPr algn="r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65120"/>
            <a:ext cx="4536758" cy="6480810"/>
          </a:xfrm>
        </p:spPr>
        <p:txBody>
          <a:bodyPr/>
          <a:lstStyle>
            <a:lvl1pPr marL="0" indent="0">
              <a:buNone/>
              <a:defRPr sz="3700"/>
            </a:lvl1pPr>
            <a:lvl2pPr marL="524637" indent="0">
              <a:buNone/>
              <a:defRPr sz="3200"/>
            </a:lvl2pPr>
            <a:lvl3pPr marL="1049274" indent="0">
              <a:buNone/>
              <a:defRPr sz="2800"/>
            </a:lvl3pPr>
            <a:lvl4pPr marL="1573911" indent="0">
              <a:buNone/>
              <a:defRPr sz="2300"/>
            </a:lvl4pPr>
            <a:lvl5pPr marL="2098548" indent="0">
              <a:buNone/>
              <a:defRPr sz="2300"/>
            </a:lvl5pPr>
            <a:lvl6pPr marL="2623185" indent="0">
              <a:buNone/>
              <a:defRPr sz="2300"/>
            </a:lvl6pPr>
            <a:lvl7pPr marL="3147822" indent="0">
              <a:buNone/>
              <a:defRPr sz="2300"/>
            </a:lvl7pPr>
            <a:lvl8pPr marL="3672459" indent="0">
              <a:buNone/>
              <a:defRPr sz="2300"/>
            </a:lvl8pPr>
            <a:lvl9pPr marL="4197096" indent="0">
              <a:buNone/>
              <a:defRPr sz="2300"/>
            </a:lvl9pPr>
          </a:lstStyle>
          <a:p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453558"/>
            <a:ext cx="4536758" cy="1267657"/>
          </a:xfrm>
        </p:spPr>
        <p:txBody>
          <a:bodyPr/>
          <a:lstStyle>
            <a:lvl1pPr marL="0" indent="0">
              <a:buNone/>
              <a:defRPr sz="1600"/>
            </a:lvl1pPr>
            <a:lvl2pPr marL="524637" indent="0">
              <a:buNone/>
              <a:defRPr sz="1400"/>
            </a:lvl2pPr>
            <a:lvl3pPr marL="1049274" indent="0">
              <a:buNone/>
              <a:defRPr sz="1100"/>
            </a:lvl3pPr>
            <a:lvl4pPr marL="1573911" indent="0">
              <a:buNone/>
              <a:defRPr sz="1000"/>
            </a:lvl4pPr>
            <a:lvl5pPr marL="2098548" indent="0">
              <a:buNone/>
              <a:defRPr sz="1000"/>
            </a:lvl5pPr>
            <a:lvl6pPr marL="2623185" indent="0">
              <a:buNone/>
              <a:defRPr sz="1000"/>
            </a:lvl6pPr>
            <a:lvl7pPr marL="3147822" indent="0">
              <a:buNone/>
              <a:defRPr sz="1000"/>
            </a:lvl7pPr>
            <a:lvl8pPr marL="3672459" indent="0">
              <a:buNone/>
              <a:defRPr sz="1000"/>
            </a:lvl8pPr>
            <a:lvl9pPr marL="41970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89633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32555"/>
            <a:ext cx="6805137" cy="1800225"/>
          </a:xfrm>
          <a:prstGeom prst="rect">
            <a:avLst/>
          </a:prstGeom>
        </p:spPr>
        <p:txBody>
          <a:bodyPr vert="horz" lIns="104927" tIns="52464" rIns="104927" bIns="5246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520317"/>
            <a:ext cx="6805137" cy="7128391"/>
          </a:xfrm>
          <a:prstGeom prst="rect">
            <a:avLst/>
          </a:prstGeom>
        </p:spPr>
        <p:txBody>
          <a:bodyPr vert="horz" lIns="104927" tIns="52464" rIns="104927" bIns="5246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8905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1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CCAA-BFDB-4979-B484-A1A73099640A}" type="datetimeFigureOut">
              <a:rPr lang="ar-BH" smtClean="0"/>
              <a:t>26/12/1437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10011253"/>
            <a:ext cx="2394400" cy="575071"/>
          </a:xfrm>
          <a:prstGeom prst="rect">
            <a:avLst/>
          </a:prstGeom>
        </p:spPr>
        <p:txBody>
          <a:bodyPr vert="horz" lIns="104927" tIns="52464" rIns="104927" bIns="52464" rtlCol="1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063" y="10011253"/>
            <a:ext cx="1764295" cy="575071"/>
          </a:xfrm>
          <a:prstGeom prst="rect">
            <a:avLst/>
          </a:prstGeom>
        </p:spPr>
        <p:txBody>
          <a:bodyPr vert="horz" lIns="104927" tIns="52464" rIns="104927" bIns="52464" rtlCol="1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94A8-75D5-4170-9D07-94494BFA65C7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26285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274" rtl="1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478" indent="-393478" algn="r" defTabSz="1049274" rtl="1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2535" indent="-327898" algn="r" defTabSz="1049274" rtl="1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1593" indent="-262319" algn="r" defTabSz="1049274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36230" indent="-262319" algn="r" defTabSz="1049274" rtl="1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0867" indent="-262319" algn="r" defTabSz="1049274" rtl="1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5504" indent="-262319" algn="r" defTabSz="1049274" rtl="1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10141" indent="-262319" algn="r" defTabSz="1049274" rtl="1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34778" indent="-262319" algn="r" defTabSz="1049274" rtl="1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59415" indent="-262319" algn="r" defTabSz="1049274" rtl="1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BH"/>
      </a:defPPr>
      <a:lvl1pPr marL="0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4637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274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3911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98548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3185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822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459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algn="r" defTabSz="1049274" rtl="1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4247" y="2160315"/>
            <a:ext cx="66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 sz="2800">
              <a:latin typeface="+mj-lt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239" y="217251"/>
            <a:ext cx="7092000" cy="10368000"/>
          </a:xfrm>
          <a:prstGeom prst="rect">
            <a:avLst/>
          </a:prstGeom>
          <a:noFill/>
          <a:ln w="1905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/>
          </a:p>
        </p:txBody>
      </p:sp>
      <p:sp>
        <p:nvSpPr>
          <p:cNvPr id="25" name="TextBox 24"/>
          <p:cNvSpPr txBox="1"/>
          <p:nvPr/>
        </p:nvSpPr>
        <p:spPr>
          <a:xfrm>
            <a:off x="180231" y="897270"/>
            <a:ext cx="709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Adobe Arabic" pitchFamily="18" charset="-78"/>
                <a:cs typeface="Adobe Arabic" pitchFamily="18" charset="-78"/>
              </a:rPr>
              <a:t>Curriculum Vitae</a:t>
            </a:r>
            <a:endParaRPr lang="ar-BH" sz="4800" b="1" dirty="0">
              <a:solidFill>
                <a:srgbClr val="FF00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711" y="2160315"/>
            <a:ext cx="406800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>
                <a:latin typeface="+mj-lt"/>
                <a:cs typeface="+mj-cs"/>
              </a:rPr>
              <a:t>CAREER OBJECTIVES :</a:t>
            </a:r>
          </a:p>
          <a:p>
            <a:pPr algn="l"/>
            <a:endParaRPr lang="ar-BH" sz="1800" b="1" u="sng" dirty="0" smtClean="0">
              <a:latin typeface="+mj-lt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247" y="2448299"/>
            <a:ext cx="6763910" cy="10618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 dirty="0" smtClean="0">
                <a:latin typeface="+mj-lt"/>
                <a:cs typeface="+mj-cs"/>
              </a:rPr>
              <a:t>   To join an Organization which provides challenging opportunity in which I can grow and prove my skill , and work in an environment that is only demanding but also offering potential for professional &amp; personal growth.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991" y="3600475"/>
            <a:ext cx="66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 sz="2800">
              <a:latin typeface="+mj-lt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7530" y="3600475"/>
            <a:ext cx="26642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>
                <a:latin typeface="+mj-lt"/>
                <a:cs typeface="+mj-cs"/>
              </a:rPr>
              <a:t>PERSONAL DETAILS : </a:t>
            </a:r>
            <a:endParaRPr lang="ar-BH" sz="1600" b="1" dirty="0">
              <a:latin typeface="+mj-lt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147" y="3947155"/>
            <a:ext cx="675906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Name : Yusuf Ahmed </a:t>
            </a:r>
            <a:r>
              <a:rPr lang="en-US" sz="1400" b="1" dirty="0" smtClean="0">
                <a:latin typeface="+mj-lt"/>
                <a:cs typeface="+mj-cs"/>
              </a:rPr>
              <a:t>Jaffar </a:t>
            </a:r>
            <a:r>
              <a:rPr lang="en-US" sz="1400" b="1" dirty="0" smtClean="0">
                <a:latin typeface="+mj-lt"/>
                <a:cs typeface="+mj-cs"/>
              </a:rPr>
              <a:t>Ahmed Ali </a:t>
            </a:r>
            <a:r>
              <a:rPr lang="en-US" sz="1400" b="1" dirty="0" err="1" smtClean="0">
                <a:latin typeface="+mj-lt"/>
                <a:cs typeface="+mj-cs"/>
              </a:rPr>
              <a:t>Edheem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j-lt"/>
                <a:cs typeface="+mj-cs"/>
              </a:rPr>
              <a:t>Nationality : </a:t>
            </a:r>
            <a:r>
              <a:rPr lang="en-US" sz="1400" b="1" dirty="0" smtClean="0">
                <a:latin typeface="+mj-lt"/>
                <a:cs typeface="+mj-cs"/>
              </a:rPr>
              <a:t>Bahraini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j-lt"/>
                <a:cs typeface="+mj-cs"/>
              </a:rPr>
              <a:t>Address </a:t>
            </a:r>
            <a:r>
              <a:rPr lang="en-US" sz="1400" b="1" dirty="0" smtClean="0">
                <a:latin typeface="+mj-lt"/>
                <a:cs typeface="+mj-cs"/>
              </a:rPr>
              <a:t>: </a:t>
            </a:r>
            <a:r>
              <a:rPr lang="en-US" sz="1400" b="1" dirty="0" smtClean="0">
                <a:latin typeface="+mj-lt"/>
                <a:cs typeface="+mj-cs"/>
              </a:rPr>
              <a:t>villa </a:t>
            </a:r>
            <a:r>
              <a:rPr lang="en-US" sz="1400" b="1" dirty="0" smtClean="0">
                <a:latin typeface="+mj-lt"/>
                <a:cs typeface="+mj-cs"/>
              </a:rPr>
              <a:t>4153 Road 4570 Block 645 </a:t>
            </a:r>
            <a:r>
              <a:rPr lang="en-US" sz="1400" b="1" dirty="0" err="1" smtClean="0">
                <a:latin typeface="+mj-lt"/>
                <a:cs typeface="+mj-cs"/>
              </a:rPr>
              <a:t>Hawrat</a:t>
            </a:r>
            <a:r>
              <a:rPr lang="en-US" sz="1400" b="1" dirty="0" smtClean="0">
                <a:latin typeface="+mj-lt"/>
                <a:cs typeface="+mj-cs"/>
              </a:rPr>
              <a:t> </a:t>
            </a:r>
            <a:r>
              <a:rPr lang="en-US" sz="1400" b="1" dirty="0" err="1" smtClean="0">
                <a:latin typeface="+mj-lt"/>
                <a:cs typeface="+mj-cs"/>
              </a:rPr>
              <a:t>Sanad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Civil Status No</a:t>
            </a:r>
            <a:r>
              <a:rPr lang="en-US" sz="1400" b="1" dirty="0">
                <a:latin typeface="+mj-lt"/>
                <a:cs typeface="+mj-cs"/>
              </a:rPr>
              <a:t>. </a:t>
            </a:r>
            <a:r>
              <a:rPr lang="en-US" sz="1400" b="1" dirty="0" smtClean="0">
                <a:latin typeface="+mj-lt"/>
                <a:cs typeface="+mj-cs"/>
              </a:rPr>
              <a:t> </a:t>
            </a:r>
            <a:r>
              <a:rPr lang="en-US" sz="1400" b="1" dirty="0">
                <a:latin typeface="+mj-lt"/>
                <a:cs typeface="+mj-cs"/>
              </a:rPr>
              <a:t>: </a:t>
            </a:r>
            <a:r>
              <a:rPr lang="en-US" sz="1400" b="1" dirty="0" smtClean="0">
                <a:latin typeface="+mj-lt"/>
                <a:cs typeface="+mj-cs"/>
              </a:rPr>
              <a:t>961209801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j-lt"/>
                <a:cs typeface="+mj-cs"/>
              </a:rPr>
              <a:t>Date of Birth : </a:t>
            </a:r>
            <a:r>
              <a:rPr lang="en-US" sz="1400" b="1" dirty="0" smtClean="0">
                <a:latin typeface="+mj-lt"/>
                <a:cs typeface="+mj-cs"/>
              </a:rPr>
              <a:t>29 / 12 / 1996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Gender : </a:t>
            </a:r>
            <a:r>
              <a:rPr lang="en-US" sz="1400" b="1" dirty="0">
                <a:latin typeface="+mj-lt"/>
                <a:cs typeface="+mj-cs"/>
              </a:rPr>
              <a:t>M</a:t>
            </a:r>
            <a:r>
              <a:rPr lang="en-US" sz="1400" b="1" dirty="0" smtClean="0">
                <a:latin typeface="+mj-lt"/>
                <a:cs typeface="+mj-cs"/>
              </a:rPr>
              <a:t>ale</a:t>
            </a: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Marital Status: Single</a:t>
            </a:r>
            <a:endParaRPr lang="en-US" sz="1400" b="1" dirty="0">
              <a:latin typeface="+mj-lt"/>
              <a:cs typeface="+mj-cs"/>
            </a:endParaRPr>
          </a:p>
          <a:p>
            <a:pPr marL="342900" indent="-34290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Contact No : 33920051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4282" y="6643157"/>
            <a:ext cx="66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 sz="2800">
              <a:latin typeface="+mj-lt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463" y="6624811"/>
            <a:ext cx="42387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>
                <a:latin typeface="+mj-lt"/>
                <a:cs typeface="+mj-cs"/>
              </a:rPr>
              <a:t>EDUCATIONAL QUALIFICATIONS: </a:t>
            </a:r>
            <a:endParaRPr lang="ar-BH" sz="1600" b="1" dirty="0">
              <a:latin typeface="+mj-lt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463" y="7127428"/>
            <a:ext cx="70471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General Secondary  School certificate </a:t>
            </a:r>
            <a:endParaRPr lang="ar-BH" sz="1400" b="1" dirty="0">
              <a:latin typeface="+mj-lt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4247" y="7954595"/>
            <a:ext cx="61206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Arabic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English</a:t>
            </a:r>
            <a:endParaRPr lang="ar-BH" sz="1400" b="1" dirty="0">
              <a:latin typeface="+mj-lt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4247" y="7541751"/>
            <a:ext cx="66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>
              <a:latin typeface="+mj-lt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4247" y="7541751"/>
            <a:ext cx="26642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>
                <a:latin typeface="+mj-lt"/>
                <a:cs typeface="+mj-cs"/>
              </a:rPr>
              <a:t>LANGUAGES  : </a:t>
            </a:r>
            <a:endParaRPr lang="ar-BH" sz="1600" b="1" dirty="0">
              <a:latin typeface="+mj-lt"/>
              <a:cs typeface="+mj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4247" y="8549903"/>
            <a:ext cx="66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BH">
              <a:latin typeface="+mj-lt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255" y="8549863"/>
            <a:ext cx="26642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 smtClean="0">
                <a:latin typeface="+mj-lt"/>
                <a:cs typeface="+mj-cs"/>
              </a:rPr>
              <a:t>SKILLS  : </a:t>
            </a:r>
            <a:endParaRPr lang="ar-BH" sz="1600" b="1" dirty="0">
              <a:latin typeface="+mj-lt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912" y="9018981"/>
            <a:ext cx="675715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Computer .</a:t>
            </a:r>
            <a:endParaRPr lang="en-US" sz="1400" b="1" dirty="0" smtClean="0">
              <a:latin typeface="+mj-lt"/>
              <a:cs typeface="+mj-cs"/>
            </a:endParaRP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Communication </a:t>
            </a:r>
            <a:r>
              <a:rPr lang="en-US" sz="1400" b="1" dirty="0" smtClean="0">
                <a:latin typeface="+mj-lt"/>
                <a:cs typeface="+mj-cs"/>
              </a:rPr>
              <a:t>skills 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400" b="1" dirty="0" smtClean="0">
                <a:latin typeface="+mj-lt"/>
                <a:cs typeface="+mj-cs"/>
              </a:rPr>
              <a:t>Dealing with Customers .</a:t>
            </a:r>
          </a:p>
          <a:p>
            <a:pPr marL="285750" indent="-285750" algn="l" rtl="0">
              <a:buFont typeface="Arial" pitchFamily="34" charset="0"/>
              <a:buChar char="•"/>
            </a:pPr>
            <a:r>
              <a:rPr lang="en-US" sz="1400" b="1" smtClean="0">
                <a:latin typeface="+mj-lt"/>
                <a:cs typeface="+mj-cs"/>
              </a:rPr>
              <a:t>Handle speed . </a:t>
            </a:r>
            <a:endParaRPr lang="en-US" sz="1400" b="1" dirty="0" smtClean="0">
              <a:latin typeface="+mj-lt"/>
              <a:cs typeface="+mj-cs"/>
            </a:endParaRPr>
          </a:p>
        </p:txBody>
      </p:sp>
      <p:sp>
        <p:nvSpPr>
          <p:cNvPr id="2" name="AutoShape 2" descr="عرض IMG-20160928-WA0001_resize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28445" r="22478" b="24184"/>
          <a:stretch/>
        </p:blipFill>
        <p:spPr bwMode="auto">
          <a:xfrm>
            <a:off x="685621" y="588434"/>
            <a:ext cx="953807" cy="136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0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118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Wld-Otiba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Alef Baa</dc:creator>
  <cp:lastModifiedBy>z User z</cp:lastModifiedBy>
  <cp:revision>49</cp:revision>
  <cp:lastPrinted>2016-09-28T18:18:57Z</cp:lastPrinted>
  <dcterms:created xsi:type="dcterms:W3CDTF">2014-09-18T08:04:58Z</dcterms:created>
  <dcterms:modified xsi:type="dcterms:W3CDTF">2016-10-01T08:57:47Z</dcterms:modified>
</cp:coreProperties>
</file>