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</p:sldMasterIdLst>
  <p:notesMasterIdLst>
    <p:notesMasterId r:id="rId20"/>
  </p:notesMasterIdLst>
  <p:handoutMasterIdLst>
    <p:handoutMasterId r:id="rId21"/>
  </p:handoutMasterIdLst>
  <p:sldIdLst>
    <p:sldId id="356" r:id="rId3"/>
    <p:sldId id="361" r:id="rId4"/>
    <p:sldId id="362" r:id="rId5"/>
    <p:sldId id="357" r:id="rId6"/>
    <p:sldId id="367" r:id="rId7"/>
    <p:sldId id="368" r:id="rId8"/>
    <p:sldId id="369" r:id="rId9"/>
    <p:sldId id="372" r:id="rId10"/>
    <p:sldId id="371" r:id="rId11"/>
    <p:sldId id="373" r:id="rId12"/>
    <p:sldId id="378" r:id="rId13"/>
    <p:sldId id="379" r:id="rId14"/>
    <p:sldId id="377" r:id="rId15"/>
    <p:sldId id="375" r:id="rId16"/>
    <p:sldId id="376" r:id="rId17"/>
    <p:sldId id="374" r:id="rId18"/>
    <p:sldId id="366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CA410"/>
    <a:srgbClr val="00D040"/>
    <a:srgbClr val="A3A3A3"/>
    <a:srgbClr val="FCB040"/>
    <a:srgbClr val="037CCF"/>
    <a:srgbClr val="F5C247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/>
    <p:restoredTop sz="94508"/>
  </p:normalViewPr>
  <p:slideViewPr>
    <p:cSldViewPr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0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7D5F85B-1726-9020-C59B-08B82647EE22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2900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="" xmlns:a16="http://schemas.microsoft.com/office/drawing/2014/main" id="{13C9D71F-61B9-0A61-FDC4-04AC6B60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>
            <a:extLst>
              <a:ext uri="{FF2B5EF4-FFF2-40B4-BE49-F238E27FC236}">
                <a16:creationId xmlns="" xmlns:a16="http://schemas.microsoft.com/office/drawing/2014/main" id="{38A94293-BC3D-A0ED-A27B-9237FBA8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1" name="Group 140">
            <a:extLst>
              <a:ext uri="{FF2B5EF4-FFF2-40B4-BE49-F238E27FC236}">
                <a16:creationId xmlns="" xmlns:a16="http://schemas.microsoft.com/office/drawing/2014/main" id="{0E67ED8F-6863-F87D-C180-6B116C52E4FB}"/>
              </a:ext>
            </a:extLst>
          </p:cNvPr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>
              <a:extLst>
                <a:ext uri="{FF2B5EF4-FFF2-40B4-BE49-F238E27FC236}">
                  <a16:creationId xmlns="" xmlns:a16="http://schemas.microsoft.com/office/drawing/2014/main" id="{BD853ED2-8DB3-C7AB-0F2E-F8CD9B94C8ED}"/>
                </a:ext>
              </a:extLst>
            </p:cNvPr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B08047A9-BE9F-550E-0F0B-EC1D12520E8B}"/>
                </a:ext>
              </a:extLst>
            </p:cNvPr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FF12E847-1647-A629-5DAF-D27DFB4A3F1B}"/>
                </a:ext>
              </a:extLst>
            </p:cNvPr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99B5BA22-D319-1D44-6430-ABC0B4DDFF65}"/>
                </a:ext>
              </a:extLst>
            </p:cNvPr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302F51B1-B997-F537-B6A0-8FE33D885825}"/>
                </a:ext>
              </a:extLst>
            </p:cNvPr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83E5D98F-9ACB-F229-4A80-0C048CC932A0}"/>
                </a:ext>
              </a:extLst>
            </p:cNvPr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A9D41816-4C6E-4759-961D-1B32838E4E4D}"/>
                </a:ext>
              </a:extLst>
            </p:cNvPr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A67DE6D4-ABE0-1DB4-C2D8-4F0F059ECF58}"/>
                </a:ext>
              </a:extLst>
            </p:cNvPr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31FF7E53-4576-D16F-E4A1-5B3B3A1D65D3}"/>
                </a:ext>
              </a:extLst>
            </p:cNvPr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62362378-7DE5-10B8-A605-F6B9084B5805}"/>
                </a:ext>
              </a:extLst>
            </p:cNvPr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A1A9283B-FBFC-AF12-EE65-0F3E0DFE4163}"/>
                </a:ext>
              </a:extLst>
            </p:cNvPr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5DF550E3-5F88-7821-8B8E-66AB7083A9CC}"/>
                </a:ext>
              </a:extLst>
            </p:cNvPr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B70C7F35-F5DD-E671-FAE5-DDCBB3C728B7}"/>
                </a:ext>
              </a:extLst>
            </p:cNvPr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34800822-769A-0D7A-68EA-9DC824F4B36C}"/>
                </a:ext>
              </a:extLst>
            </p:cNvPr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E3A00144-8FDD-2B43-3BCD-4A232EC650D5}"/>
                </a:ext>
              </a:extLst>
            </p:cNvPr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CF7A6177-15E0-A801-755F-74F1F1F94C99}"/>
                </a:ext>
              </a:extLst>
            </p:cNvPr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28841FA4-3385-60BD-28FB-AC8048C5A160}"/>
                </a:ext>
              </a:extLst>
            </p:cNvPr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C2B0765F-B66B-3298-E148-D79FFD281AE6}"/>
                </a:ext>
              </a:extLst>
            </p:cNvPr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5B862BB8-3529-B5E0-B14B-40075C459E0B}"/>
                </a:ext>
              </a:extLst>
            </p:cNvPr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3C4045A5-D5C5-831F-5D5A-B6F7549F8ECE}"/>
                </a:ext>
              </a:extLst>
            </p:cNvPr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7E1D4903-3F3C-7AB5-296F-9F196E6296F0}"/>
                </a:ext>
              </a:extLst>
            </p:cNvPr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7D34EB17-14A9-DFDD-E174-D2E1516B38C2}"/>
                </a:ext>
              </a:extLst>
            </p:cNvPr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EEACE51B-8ECD-EACB-9AD9-6FD4670888E5}"/>
                </a:ext>
              </a:extLst>
            </p:cNvPr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C3EA802-1114-2FB7-8371-5956EF6924C3}"/>
                </a:ext>
              </a:extLst>
            </p:cNvPr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8A3B1880-4B0C-CC9B-2821-C816C326B0B1}"/>
                </a:ext>
              </a:extLst>
            </p:cNvPr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8B4C0D0D-205D-DA4C-6BDF-52D36584DFC2}"/>
                </a:ext>
              </a:extLst>
            </p:cNvPr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06B48571-5051-2BCE-B5F2-FAD275664176}"/>
                </a:ext>
              </a:extLst>
            </p:cNvPr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49A78795-F8FB-A3D4-C4AF-39B5A934A6FE}"/>
                </a:ext>
              </a:extLst>
            </p:cNvPr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0CE04648-86B0-73A6-C734-D480577F68E0}"/>
                </a:ext>
              </a:extLst>
            </p:cNvPr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F7160856-7EC3-5FD1-6A92-77FC05EAE1EE}"/>
                </a:ext>
              </a:extLst>
            </p:cNvPr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FBF5E22F-8825-EF4A-B03A-890652F700A8}"/>
                </a:ext>
              </a:extLst>
            </p:cNvPr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AC5815CE-2679-EB95-213C-C164AB6A87DA}"/>
                </a:ext>
              </a:extLst>
            </p:cNvPr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3BF3132D-2489-B001-8A49-440919F50464}"/>
                </a:ext>
              </a:extLst>
            </p:cNvPr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701D3FE2-3191-C1FF-BF4E-AEF1C745FAAF}"/>
                </a:ext>
              </a:extLst>
            </p:cNvPr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BA777E53-3B9B-9A17-6520-B17AA1D647DE}"/>
                </a:ext>
              </a:extLst>
            </p:cNvPr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2AAFD148-1F56-5075-6A2A-C6941E872845}"/>
                </a:ext>
              </a:extLst>
            </p:cNvPr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C3A08CEB-D4D6-6444-03E4-F2B7036BB619}"/>
                </a:ext>
              </a:extLst>
            </p:cNvPr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F330A4E5-67E7-5644-45C8-407E3909F118}"/>
                </a:ext>
              </a:extLst>
            </p:cNvPr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C3D1A0F1-6FC3-4B3F-1172-E58A0305DC41}"/>
                </a:ext>
              </a:extLst>
            </p:cNvPr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F5357D02-EC0F-E0B5-F8E5-939A921CCDD2}"/>
                </a:ext>
              </a:extLst>
            </p:cNvPr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C48AE8CE-BD7A-6F62-7610-83CC94C6BFD3}"/>
                </a:ext>
              </a:extLst>
            </p:cNvPr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70877AAD-4F3B-1BF4-9661-6B986C73733B}"/>
                </a:ext>
              </a:extLst>
            </p:cNvPr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90F5F410-CA91-A924-09FD-48BEBD000653}"/>
                </a:ext>
              </a:extLst>
            </p:cNvPr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10268501-2373-E6BE-BD14-3A6DC9750023}"/>
                </a:ext>
              </a:extLst>
            </p:cNvPr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C8A818C4-5F7B-37E2-21EE-40E187B9CE2D}"/>
                </a:ext>
              </a:extLst>
            </p:cNvPr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D7B3A34C-508A-5107-4420-567696404ED8}"/>
                </a:ext>
              </a:extLst>
            </p:cNvPr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1E15C08B-3937-67DA-7247-EBFC5651CB31}"/>
                </a:ext>
              </a:extLst>
            </p:cNvPr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349C87CC-76AF-98AC-05BB-F26C1C6B73C9}"/>
                </a:ext>
              </a:extLst>
            </p:cNvPr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82D1FB1B-3711-1667-4EF2-C3FCE9AF95CC}"/>
                </a:ext>
              </a:extLst>
            </p:cNvPr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FA47E30B-E21B-3688-9182-07FFBB612F18}"/>
                </a:ext>
              </a:extLst>
            </p:cNvPr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8A83343F-2A37-681E-730E-D508E7C0653C}"/>
                </a:ext>
              </a:extLst>
            </p:cNvPr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12933552-3E9C-6F36-3361-21B208ECCBED}"/>
                </a:ext>
              </a:extLst>
            </p:cNvPr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AAD499CB-5323-D9B3-1827-597E4E63EBEF}"/>
                </a:ext>
              </a:extLst>
            </p:cNvPr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129E4E87-768C-DF5E-A126-93C9111415C9}"/>
                </a:ext>
              </a:extLst>
            </p:cNvPr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1CE61938-B210-8AF1-E844-F2860D3B9B77}"/>
                </a:ext>
              </a:extLst>
            </p:cNvPr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BDD9BFD1-A406-3579-4F79-46A12FDAF0A8}"/>
                </a:ext>
              </a:extLst>
            </p:cNvPr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B21A4767-1495-92CB-5F41-2AAE85E0F048}"/>
                </a:ext>
              </a:extLst>
            </p:cNvPr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FE179F74-C828-4F7F-2DB8-E2F31FFB730F}"/>
                </a:ext>
              </a:extLst>
            </p:cNvPr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658A8CD5-FCF2-AF2A-2308-7E643C7E4F51}"/>
                </a:ext>
              </a:extLst>
            </p:cNvPr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085B1B65-F1B9-5A14-D8B6-70A1865C29AF}"/>
                </a:ext>
              </a:extLst>
            </p:cNvPr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DB25C994-3E05-D7CD-5BDE-FF8E9A86AB5D}"/>
                </a:ext>
              </a:extLst>
            </p:cNvPr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86543480-2669-6878-434B-92540767011E}"/>
                </a:ext>
              </a:extLst>
            </p:cNvPr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65954D3B-065C-F89B-176D-5825AC007F68}"/>
                </a:ext>
              </a:extLst>
            </p:cNvPr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6BC772F0-7BC2-4DEB-BA19-FF995B43DAAF}"/>
                </a:ext>
              </a:extLst>
            </p:cNvPr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40BDB4E1-1405-BA8C-1C44-FDD389DE9483}"/>
                </a:ext>
              </a:extLst>
            </p:cNvPr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CC49366E-39F2-4664-930D-4499391D611B}"/>
                </a:ext>
              </a:extLst>
            </p:cNvPr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508A5E8C-6CA9-5CC1-0DFE-927EC6E87E1D}"/>
                </a:ext>
              </a:extLst>
            </p:cNvPr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0BFF5B75-8457-A276-D19C-53BEF15DD65A}"/>
                </a:ext>
              </a:extLst>
            </p:cNvPr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01B10FE4-1AAA-0DA5-C6CE-CC1ADB8DDB3C}"/>
                </a:ext>
              </a:extLst>
            </p:cNvPr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5166488E-7F8F-A5AD-FA02-4240995AF389}"/>
                </a:ext>
              </a:extLst>
            </p:cNvPr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156F9B7B-7920-C0D9-3B0F-A32A26F2AB80}"/>
                </a:ext>
              </a:extLst>
            </p:cNvPr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F4998D7F-05A4-077E-6084-1FABF2A8A2C4}"/>
                </a:ext>
              </a:extLst>
            </p:cNvPr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86730699-3FCC-858C-6FDB-02F4BE49CEE3}"/>
                </a:ext>
              </a:extLst>
            </p:cNvPr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4BC5DCB4-60CC-EF97-21F5-9FE8DAA77C6E}"/>
                </a:ext>
              </a:extLst>
            </p:cNvPr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5D2FACAA-C06A-0B9C-8EF0-B0D3A0165A47}"/>
                </a:ext>
              </a:extLst>
            </p:cNvPr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F2CCD272-6914-7A50-92F9-92638E143F27}"/>
                </a:ext>
              </a:extLst>
            </p:cNvPr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43AAD467-4DAC-AFB2-DECE-B64C0F389C28}"/>
                </a:ext>
              </a:extLst>
            </p:cNvPr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AC8E3A7C-7851-D347-E2C5-38271B2D2B40}"/>
                </a:ext>
              </a:extLst>
            </p:cNvPr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1176675B-C435-8AA0-8A59-350C5DEDF62C}"/>
                </a:ext>
              </a:extLst>
            </p:cNvPr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31C9917C-FE1E-DC9C-3DD6-A8D5FDC575AA}"/>
                </a:ext>
              </a:extLst>
            </p:cNvPr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76749DD1-5A17-089E-79E9-1D2FBE6F1113}"/>
                </a:ext>
              </a:extLst>
            </p:cNvPr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D2470FD3-1745-DE55-A94F-8C28EACC5E89}"/>
                </a:ext>
              </a:extLst>
            </p:cNvPr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84E22C75-ED0A-AA92-02DC-1713E3177946}"/>
                </a:ext>
              </a:extLst>
            </p:cNvPr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DD7E4075-6AE4-304B-D6B0-EAD0A895CA82}"/>
                </a:ext>
              </a:extLst>
            </p:cNvPr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ED1C104F-5660-7CD2-0B19-EFCA80B7D640}"/>
                </a:ext>
              </a:extLst>
            </p:cNvPr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A17B50E7-233F-2C64-6918-CD04130527F9}"/>
                </a:ext>
              </a:extLst>
            </p:cNvPr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15C3B861-FF46-D2EE-56AC-3E2CB1710245}"/>
                </a:ext>
              </a:extLst>
            </p:cNvPr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FBBCD643-D40B-EC60-3F15-0466C208827A}"/>
                </a:ext>
              </a:extLst>
            </p:cNvPr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09FFCBAC-077C-A2D1-D0FC-189054F47F6D}"/>
                </a:ext>
              </a:extLst>
            </p:cNvPr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A0791A16-B3D6-D619-9D3F-CFA06D8D8531}"/>
                </a:ext>
              </a:extLst>
            </p:cNvPr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B8D74154-2090-0B0A-2D68-532409EF54B6}"/>
                </a:ext>
              </a:extLst>
            </p:cNvPr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F4436DB2-7FA6-261D-2CAA-754355F1EFD4}"/>
                </a:ext>
              </a:extLst>
            </p:cNvPr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03F01010-B60E-C087-F080-A9B7078DA41B}"/>
                </a:ext>
              </a:extLst>
            </p:cNvPr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712E8BE9-C8FB-BE9D-D8DF-6B5FEE3FA836}"/>
                </a:ext>
              </a:extLst>
            </p:cNvPr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7578CE52-759C-CCF4-C763-89428EC5FD89}"/>
                </a:ext>
              </a:extLst>
            </p:cNvPr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1CB9C579-B442-B9C6-C2E0-7A59FC1D43AD}"/>
                </a:ext>
              </a:extLst>
            </p:cNvPr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01208B2C-B173-BF24-C8DB-7D0C5267C808}"/>
                </a:ext>
              </a:extLst>
            </p:cNvPr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3E86E5FF-C66E-AD84-7558-DB84A0B01B26}"/>
                </a:ext>
              </a:extLst>
            </p:cNvPr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D15CC3C1-3735-DCDB-D463-DF77941ACBF2}"/>
                </a:ext>
              </a:extLst>
            </p:cNvPr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7C015C27-C2A6-56AA-2174-203189EE01B8}"/>
                </a:ext>
              </a:extLst>
            </p:cNvPr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5FBC794C-A87D-9B50-D5AA-62F5456E9F10}"/>
                </a:ext>
              </a:extLst>
            </p:cNvPr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014FFC80-97FD-F123-A30A-23A9E7A011AE}"/>
                </a:ext>
              </a:extLst>
            </p:cNvPr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DEAE515D-702A-80E4-357C-14CEF3B50434}"/>
                </a:ext>
              </a:extLst>
            </p:cNvPr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8FAADDB1-30EB-4ED7-30B7-3F9D336EDB25}"/>
                </a:ext>
              </a:extLst>
            </p:cNvPr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8BD5E610-A38F-7FF5-4610-FF72FAB45FD3}"/>
                </a:ext>
              </a:extLst>
            </p:cNvPr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="" xmlns:a16="http://schemas.microsoft.com/office/drawing/2014/main" id="{A592AF9A-07CE-26D2-5D55-DAF5947C6F2C}"/>
                </a:ext>
              </a:extLst>
            </p:cNvPr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="" xmlns:a16="http://schemas.microsoft.com/office/drawing/2014/main" id="{318B4426-341A-9300-877E-552D11D80A53}"/>
                </a:ext>
              </a:extLst>
            </p:cNvPr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="" xmlns:a16="http://schemas.microsoft.com/office/drawing/2014/main" id="{20CD79B9-84E7-AA2E-EBEB-E02D0A9F6AFA}"/>
                </a:ext>
              </a:extLst>
            </p:cNvPr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="" xmlns:a16="http://schemas.microsoft.com/office/drawing/2014/main" id="{B75C8333-4899-933D-EE71-D6C52A70B865}"/>
                </a:ext>
              </a:extLst>
            </p:cNvPr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="" xmlns:a16="http://schemas.microsoft.com/office/drawing/2014/main" id="{7668571D-BDC5-805A-56A5-82C92B5587F0}"/>
                </a:ext>
              </a:extLst>
            </p:cNvPr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="" xmlns:a16="http://schemas.microsoft.com/office/drawing/2014/main" id="{6A1B4E7E-A80D-A993-01F4-796C196A09A1}"/>
                </a:ext>
              </a:extLst>
            </p:cNvPr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="" xmlns:a16="http://schemas.microsoft.com/office/drawing/2014/main" id="{F06728A5-5440-6879-8F40-E5EAEE125FA9}"/>
                </a:ext>
              </a:extLst>
            </p:cNvPr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="" xmlns:a16="http://schemas.microsoft.com/office/drawing/2014/main" id="{1C540166-028C-5921-4527-638A5E50C75F}"/>
                </a:ext>
              </a:extLst>
            </p:cNvPr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="" xmlns:a16="http://schemas.microsoft.com/office/drawing/2014/main" id="{C5E197FD-0DB1-A690-2C22-7B22AD934A69}"/>
                </a:ext>
              </a:extLst>
            </p:cNvPr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2AFA887C-BF52-8FBA-A0DA-C7FB2F27C96B}"/>
                </a:ext>
              </a:extLst>
            </p:cNvPr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="" xmlns:a16="http://schemas.microsoft.com/office/drawing/2014/main" id="{6274FAC2-ECAF-20AC-E7F2-9551A2210968}"/>
                </a:ext>
              </a:extLst>
            </p:cNvPr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="" xmlns:a16="http://schemas.microsoft.com/office/drawing/2014/main" id="{35AAE8ED-C14A-A018-10C6-654E46311AC5}"/>
                </a:ext>
              </a:extLst>
            </p:cNvPr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CD7C74A6-5B86-F66B-F96D-31D8F9729FB9}"/>
                </a:ext>
              </a:extLst>
            </p:cNvPr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="" xmlns:a16="http://schemas.microsoft.com/office/drawing/2014/main" id="{5E9232AA-FF8C-A729-11DC-B2B73E9B9EFD}"/>
                </a:ext>
              </a:extLst>
            </p:cNvPr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="" xmlns:a16="http://schemas.microsoft.com/office/drawing/2014/main" id="{898EF19B-9570-78F2-84AD-388D43DE5553}"/>
                </a:ext>
              </a:extLst>
            </p:cNvPr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="" xmlns:a16="http://schemas.microsoft.com/office/drawing/2014/main" id="{CF283D04-74DE-12D9-470C-C9725739327A}"/>
                </a:ext>
              </a:extLst>
            </p:cNvPr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="" xmlns:a16="http://schemas.microsoft.com/office/drawing/2014/main" id="{F0D53435-FE5E-DECE-4522-AFC6390D8A9B}"/>
                </a:ext>
              </a:extLst>
            </p:cNvPr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="" xmlns:a16="http://schemas.microsoft.com/office/drawing/2014/main" id="{0B7038DB-129E-D563-A1E8-07B16A948F19}"/>
                </a:ext>
              </a:extLst>
            </p:cNvPr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="" xmlns:a16="http://schemas.microsoft.com/office/drawing/2014/main" id="{8F25D13E-6731-5277-2571-C8C31A33B09B}"/>
                </a:ext>
              </a:extLst>
            </p:cNvPr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="" xmlns:a16="http://schemas.microsoft.com/office/drawing/2014/main" id="{19C75B2D-7C31-2E08-3BF4-FEAEBEF4A413}"/>
                </a:ext>
              </a:extLst>
            </p:cNvPr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="" xmlns:a16="http://schemas.microsoft.com/office/drawing/2014/main" id="{7E357C14-8C84-7D27-E978-B9236CA47100}"/>
                </a:ext>
              </a:extLst>
            </p:cNvPr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="" xmlns:a16="http://schemas.microsoft.com/office/drawing/2014/main" id="{09808EE0-165F-3521-8424-DB4363DFB786}"/>
                </a:ext>
              </a:extLst>
            </p:cNvPr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="" xmlns:a16="http://schemas.microsoft.com/office/drawing/2014/main" id="{2B406726-8A7F-A6A5-4C6A-7DE757E05C7C}"/>
                </a:ext>
              </a:extLst>
            </p:cNvPr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="" xmlns:a16="http://schemas.microsoft.com/office/drawing/2014/main" id="{3879B1B7-B341-A2E0-D53A-D955AB01910B}"/>
                </a:ext>
              </a:extLst>
            </p:cNvPr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="" xmlns:a16="http://schemas.microsoft.com/office/drawing/2014/main" id="{292C7F84-3091-F0B5-9A21-47F098756C6A}"/>
              </a:ext>
            </a:extLst>
          </p:cNvPr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>
            <a:extLst>
              <a:ext uri="{FF2B5EF4-FFF2-40B4-BE49-F238E27FC236}">
                <a16:creationId xmlns="" xmlns:a16="http://schemas.microsoft.com/office/drawing/2014/main" id="{B858FAD4-3B59-40B9-9425-B2C42408D63F}"/>
              </a:ext>
            </a:extLst>
          </p:cNvPr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>
            <a:extLst>
              <a:ext uri="{FF2B5EF4-FFF2-40B4-BE49-F238E27FC236}">
                <a16:creationId xmlns="" xmlns:a16="http://schemas.microsoft.com/office/drawing/2014/main" id="{6ECAA8A9-CB54-B54E-4343-EFD8253E442D}"/>
              </a:ext>
            </a:extLst>
          </p:cNvPr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>
            <a:extLst>
              <a:ext uri="{FF2B5EF4-FFF2-40B4-BE49-F238E27FC236}">
                <a16:creationId xmlns="" xmlns:a16="http://schemas.microsoft.com/office/drawing/2014/main" id="{56A0A585-44B6-F244-9CBB-FED74A3A2E4C}"/>
              </a:ext>
            </a:extLst>
          </p:cNvPr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>
            <a:extLst>
              <a:ext uri="{FF2B5EF4-FFF2-40B4-BE49-F238E27FC236}">
                <a16:creationId xmlns="" xmlns:a16="http://schemas.microsoft.com/office/drawing/2014/main" id="{964C5CD1-869D-98F0-DA33-5E6BE1EF8959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>
            <a:extLst>
              <a:ext uri="{FF2B5EF4-FFF2-40B4-BE49-F238E27FC236}">
                <a16:creationId xmlns="" xmlns:a16="http://schemas.microsoft.com/office/drawing/2014/main" id="{79B765C4-5FA7-1687-4423-A9E76E9E623A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>
            <a:extLst>
              <a:ext uri="{FF2B5EF4-FFF2-40B4-BE49-F238E27FC236}">
                <a16:creationId xmlns="" xmlns:a16="http://schemas.microsoft.com/office/drawing/2014/main" id="{BFB745FC-3021-1718-8F12-5652F49B5BD9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83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>
            <a:extLst>
              <a:ext uri="{FF2B5EF4-FFF2-40B4-BE49-F238E27FC236}">
                <a16:creationId xmlns="" xmlns:a16="http://schemas.microsoft.com/office/drawing/2014/main" id="{1F693764-D452-5E3C-8672-7D31D8E43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>
            <a:extLst>
              <a:ext uri="{FF2B5EF4-FFF2-40B4-BE49-F238E27FC236}">
                <a16:creationId xmlns="" xmlns:a16="http://schemas.microsoft.com/office/drawing/2014/main" id="{51E75FA9-473A-52CC-A291-A793787847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7534DC2A-DAB0-0C0A-C5E0-68296A9A2F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121" indent="0">
              <a:buFontTx/>
              <a:buNone/>
              <a:defRPr/>
            </a:lvl2pPr>
            <a:lvl3pPr marL="914240" indent="0">
              <a:buFontTx/>
              <a:buNone/>
              <a:defRPr/>
            </a:lvl3pPr>
            <a:lvl4pPr marL="1371360" indent="0">
              <a:buFontTx/>
              <a:buNone/>
              <a:defRPr/>
            </a:lvl4pPr>
            <a:lvl5pPr marL="182848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944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710CEE-2CC3-D5E6-835A-291E1395578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4782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55B91A17-D079-5E46-B369-A0A0672DB6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="" xmlns:a16="http://schemas.microsoft.com/office/drawing/2014/main" id="{D8F1B577-EF79-DD41-BEB0-F206FB7567C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68DF210-7CBB-ED4F-E872-95DE22531EEA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099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9954C48-7057-BE48-83D2-79A31F02722C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AAFF8B8-A5F4-174F-8FF1-3A5D823E6644}"/>
              </a:ext>
            </a:extLst>
          </p:cNvPr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6AF6F3-B038-D54B-3776-F1159ED80F11}"/>
              </a:ext>
            </a:extLst>
          </p:cNvPr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67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13" r:id="rId3"/>
    <p:sldLayoutId id="2147483714" r:id="rId4"/>
    <p:sldLayoutId id="2147483684" r:id="rId5"/>
    <p:sldLayoutId id="2147483715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711" r:id="rId24"/>
    <p:sldLayoutId id="2147483712" r:id="rId2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504950"/>
            <a:ext cx="4972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Welcome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99" y="2195116"/>
            <a:ext cx="4992224" cy="387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543050"/>
            <a:ext cx="4992224" cy="387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56023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UV-908 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634287"/>
            <a:ext cx="619125" cy="619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1354296"/>
            <a:ext cx="619125" cy="619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8" y="1510587"/>
            <a:ext cx="619125" cy="6191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619999"/>
            <a:ext cx="619125" cy="61912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095499" y="862887"/>
            <a:ext cx="1447800" cy="95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</p:cNvCxnSpPr>
          <p:nvPr/>
        </p:nvCxnSpPr>
        <p:spPr>
          <a:xfrm flipV="1">
            <a:off x="2257424" y="929562"/>
            <a:ext cx="128587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2095499" y="929561"/>
            <a:ext cx="3200400" cy="878044"/>
          </a:xfrm>
          <a:prstGeom prst="arc">
            <a:avLst>
              <a:gd name="adj1" fmla="val 16200000"/>
              <a:gd name="adj2" fmla="val 795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624260" y="1091487"/>
            <a:ext cx="0" cy="88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3790949" y="1729662"/>
            <a:ext cx="923925" cy="85725"/>
          </a:xfrm>
          <a:custGeom>
            <a:avLst/>
            <a:gdLst>
              <a:gd name="connsiteX0" fmla="*/ 0 w 923925"/>
              <a:gd name="connsiteY0" fmla="*/ 85725 h 85725"/>
              <a:gd name="connsiteX1" fmla="*/ 923925 w 923925"/>
              <a:gd name="connsiteY1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85725">
                <a:moveTo>
                  <a:pt x="0" y="85725"/>
                </a:moveTo>
                <a:lnTo>
                  <a:pt x="92392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41929" y="63428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100tk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81652" y="6782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80tk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55264" y="1825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120tk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24260" y="11839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55tk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05177" y="13685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50tk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16402" y="121793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= number of lines  = 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35452" y="1671238"/>
            <a:ext cx="29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= Number of Computer = 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0050" y="2419350"/>
            <a:ext cx="7529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have selected </a:t>
            </a:r>
            <a:r>
              <a:rPr lang="en-US" dirty="0"/>
              <a:t>a set 'T' of High-speed internet lines from the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 lines to connect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computers with minimum cost.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that,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  <a:r>
              <a:rPr lang="en-US" dirty="0"/>
              <a:t> high-speed lines have been added to the network.</a:t>
            </a:r>
          </a:p>
          <a:p>
            <a:endParaRPr lang="en-US" dirty="0"/>
          </a:p>
          <a:p>
            <a:r>
              <a:rPr lang="en-US" dirty="0"/>
              <a:t>Now we have to </a:t>
            </a:r>
            <a:r>
              <a:rPr lang="en-US" dirty="0" smtClean="0"/>
              <a:t>calculate  -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cost </a:t>
            </a:r>
            <a:r>
              <a:rPr lang="en-US" dirty="0" smtClean="0"/>
              <a:t>of the lines they have selected from </a:t>
            </a:r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M lines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>
                <a:solidFill>
                  <a:schemeClr val="accent1"/>
                </a:solidFill>
              </a:rPr>
              <a:t>the new minimum cost from the M + K lines </a:t>
            </a:r>
            <a:r>
              <a:rPr lang="en-US" dirty="0"/>
              <a:t>for connecting N computers.</a:t>
            </a:r>
          </a:p>
          <a:p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1866900" y="1114425"/>
            <a:ext cx="1676400" cy="813013"/>
          </a:xfrm>
          <a:custGeom>
            <a:avLst/>
            <a:gdLst>
              <a:gd name="connsiteX0" fmla="*/ 0 w 1676400"/>
              <a:gd name="connsiteY0" fmla="*/ 0 h 813013"/>
              <a:gd name="connsiteX1" fmla="*/ 381000 w 1676400"/>
              <a:gd name="connsiteY1" fmla="*/ 752475 h 813013"/>
              <a:gd name="connsiteX2" fmla="*/ 1676400 w 1676400"/>
              <a:gd name="connsiteY2" fmla="*/ 771525 h 8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813013">
                <a:moveTo>
                  <a:pt x="0" y="0"/>
                </a:moveTo>
                <a:cubicBezTo>
                  <a:pt x="50800" y="311943"/>
                  <a:pt x="101600" y="623887"/>
                  <a:pt x="381000" y="752475"/>
                </a:cubicBezTo>
                <a:cubicBezTo>
                  <a:pt x="660400" y="881063"/>
                  <a:pt x="1458913" y="763588"/>
                  <a:pt x="1676400" y="7715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5550" y="16354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20tk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00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7225" y="552772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28875" y="56558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657225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2886075" y="1358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2057400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1757" y="43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975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3896" y="838200"/>
            <a:ext cx="1980654" cy="1707504"/>
          </a:xfrm>
          <a:custGeom>
            <a:avLst/>
            <a:gdLst>
              <a:gd name="connsiteX0" fmla="*/ 504279 w 1980654"/>
              <a:gd name="connsiteY0" fmla="*/ 0 h 1707504"/>
              <a:gd name="connsiteX1" fmla="*/ 85179 w 1980654"/>
              <a:gd name="connsiteY1" fmla="*/ 1657350 h 1707504"/>
              <a:gd name="connsiteX2" fmla="*/ 1980654 w 1980654"/>
              <a:gd name="connsiteY2" fmla="*/ 1295400 h 17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654" h="1707504">
                <a:moveTo>
                  <a:pt x="504279" y="0"/>
                </a:moveTo>
                <a:cubicBezTo>
                  <a:pt x="171697" y="720725"/>
                  <a:pt x="-160884" y="1441450"/>
                  <a:pt x="85179" y="1657350"/>
                </a:cubicBezTo>
                <a:cubicBezTo>
                  <a:pt x="331241" y="1873250"/>
                  <a:pt x="1656804" y="1323975"/>
                  <a:pt x="1980654" y="1295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545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7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7" name="Straight Connector 36"/>
          <p:cNvCxnSpPr>
            <a:stCxn id="54" idx="6"/>
            <a:endCxn id="70" idx="2"/>
          </p:cNvCxnSpPr>
          <p:nvPr/>
        </p:nvCxnSpPr>
        <p:spPr>
          <a:xfrm>
            <a:off x="1114425" y="1961125"/>
            <a:ext cx="94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1600" y="180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6"/>
            <a:endCxn id="69" idx="3"/>
          </p:cNvCxnSpPr>
          <p:nvPr/>
        </p:nvCxnSpPr>
        <p:spPr>
          <a:xfrm flipV="1">
            <a:off x="2514600" y="1737127"/>
            <a:ext cx="438430" cy="2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76805" y="184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6" name="Straight Connector 75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62400" y="729648"/>
            <a:ext cx="766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Cost: 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27483" y="7339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4878326" y="716073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cxnSp>
        <p:nvCxnSpPr>
          <p:cNvPr id="86" name="Straight Connector 85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61002" y="710239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sp>
        <p:nvSpPr>
          <p:cNvPr id="89" name="Freeform 88"/>
          <p:cNvSpPr/>
          <p:nvPr/>
        </p:nvSpPr>
        <p:spPr>
          <a:xfrm>
            <a:off x="73079" y="838200"/>
            <a:ext cx="2012896" cy="1486100"/>
          </a:xfrm>
          <a:custGeom>
            <a:avLst/>
            <a:gdLst>
              <a:gd name="connsiteX0" fmla="*/ 555571 w 2012896"/>
              <a:gd name="connsiteY0" fmla="*/ 0 h 1486100"/>
              <a:gd name="connsiteX1" fmla="*/ 79321 w 2012896"/>
              <a:gd name="connsiteY1" fmla="*/ 1419225 h 1486100"/>
              <a:gd name="connsiteX2" fmla="*/ 2012896 w 2012896"/>
              <a:gd name="connsiteY2" fmla="*/ 1295400 h 14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2896" h="1486100">
                <a:moveTo>
                  <a:pt x="555571" y="0"/>
                </a:moveTo>
                <a:cubicBezTo>
                  <a:pt x="196002" y="601662"/>
                  <a:pt x="-163567" y="1203325"/>
                  <a:pt x="79321" y="1419225"/>
                </a:cubicBezTo>
                <a:cubicBezTo>
                  <a:pt x="322208" y="1635125"/>
                  <a:pt x="1709684" y="1255713"/>
                  <a:pt x="2012896" y="129540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726278" y="719764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177228" y="70128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  20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8382000" y="295293"/>
            <a:ext cx="533400" cy="58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948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8" grpId="0"/>
      <p:bldP spid="89" grpId="0" animBg="1"/>
      <p:bldP spid="90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7225" y="552772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28875" y="56558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657225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Oval 68"/>
          <p:cNvSpPr/>
          <p:nvPr/>
        </p:nvSpPr>
        <p:spPr>
          <a:xfrm>
            <a:off x="2886075" y="1358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2057400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1757" y="43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1975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3896" y="838200"/>
            <a:ext cx="1980654" cy="1707504"/>
          </a:xfrm>
          <a:custGeom>
            <a:avLst/>
            <a:gdLst>
              <a:gd name="connsiteX0" fmla="*/ 504279 w 1980654"/>
              <a:gd name="connsiteY0" fmla="*/ 0 h 1707504"/>
              <a:gd name="connsiteX1" fmla="*/ 85179 w 1980654"/>
              <a:gd name="connsiteY1" fmla="*/ 1657350 h 1707504"/>
              <a:gd name="connsiteX2" fmla="*/ 1980654 w 1980654"/>
              <a:gd name="connsiteY2" fmla="*/ 1295400 h 17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654" h="1707504">
                <a:moveTo>
                  <a:pt x="504279" y="0"/>
                </a:moveTo>
                <a:cubicBezTo>
                  <a:pt x="171697" y="720725"/>
                  <a:pt x="-160884" y="1441450"/>
                  <a:pt x="85179" y="1657350"/>
                </a:cubicBezTo>
                <a:cubicBezTo>
                  <a:pt x="331241" y="1873250"/>
                  <a:pt x="1656804" y="1323975"/>
                  <a:pt x="1980654" y="1295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545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7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7" name="Straight Connector 36"/>
          <p:cNvCxnSpPr>
            <a:stCxn id="54" idx="6"/>
            <a:endCxn id="70" idx="2"/>
          </p:cNvCxnSpPr>
          <p:nvPr/>
        </p:nvCxnSpPr>
        <p:spPr>
          <a:xfrm>
            <a:off x="1114425" y="1961125"/>
            <a:ext cx="94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1600" y="180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6"/>
            <a:endCxn id="69" idx="3"/>
          </p:cNvCxnSpPr>
          <p:nvPr/>
        </p:nvCxnSpPr>
        <p:spPr>
          <a:xfrm flipV="1">
            <a:off x="2514600" y="1737127"/>
            <a:ext cx="438430" cy="2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76805" y="184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09650" y="762000"/>
            <a:ext cx="3607599" cy="2176311"/>
          </a:xfrm>
          <a:custGeom>
            <a:avLst/>
            <a:gdLst>
              <a:gd name="connsiteX0" fmla="*/ 1866900 w 3607599"/>
              <a:gd name="connsiteY0" fmla="*/ 0 h 2176311"/>
              <a:gd name="connsiteX1" fmla="*/ 3590925 w 3607599"/>
              <a:gd name="connsiteY1" fmla="*/ 1647825 h 2176311"/>
              <a:gd name="connsiteX2" fmla="*/ 942975 w 3607599"/>
              <a:gd name="connsiteY2" fmla="*/ 2171700 h 2176311"/>
              <a:gd name="connsiteX3" fmla="*/ 0 w 3607599"/>
              <a:gd name="connsiteY3" fmla="*/ 1419225 h 217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599" h="2176311">
                <a:moveTo>
                  <a:pt x="1866900" y="0"/>
                </a:moveTo>
                <a:cubicBezTo>
                  <a:pt x="2805906" y="642937"/>
                  <a:pt x="3744912" y="1285875"/>
                  <a:pt x="3590925" y="1647825"/>
                </a:cubicBezTo>
                <a:cubicBezTo>
                  <a:pt x="3436938" y="2009775"/>
                  <a:pt x="1541462" y="2209800"/>
                  <a:pt x="942975" y="2171700"/>
                </a:cubicBezTo>
                <a:cubicBezTo>
                  <a:pt x="344488" y="2133600"/>
                  <a:pt x="131762" y="1535113"/>
                  <a:pt x="0" y="14192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033792"/>
            <a:ext cx="42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1" y="468868"/>
            <a:ext cx="1175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3 = 2</a:t>
            </a:r>
          </a:p>
          <a:p>
            <a:r>
              <a:rPr lang="en-US" dirty="0" smtClean="0"/>
              <a:t>1 – 2 = 5</a:t>
            </a:r>
          </a:p>
          <a:p>
            <a:r>
              <a:rPr lang="en-US" dirty="0" smtClean="0"/>
              <a:t>1 – 3 = 5</a:t>
            </a:r>
          </a:p>
          <a:p>
            <a:r>
              <a:rPr lang="en-US" dirty="0" smtClean="0"/>
              <a:t>1 – 4 = 5</a:t>
            </a:r>
          </a:p>
          <a:p>
            <a:r>
              <a:rPr lang="en-US" dirty="0" smtClean="0"/>
              <a:t>1 – 5 = 5</a:t>
            </a:r>
          </a:p>
          <a:p>
            <a:r>
              <a:rPr lang="en-US" dirty="0" smtClean="0"/>
              <a:t>4 – 5 = 8</a:t>
            </a:r>
          </a:p>
          <a:p>
            <a:r>
              <a:rPr lang="en-US" dirty="0" smtClean="0"/>
              <a:t>3 – 4 = 8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48198"/>
              </p:ext>
            </p:extLst>
          </p:nvPr>
        </p:nvGraphicFramePr>
        <p:xfrm>
          <a:off x="1585912" y="310515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7400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275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7249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5757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19175" y="771525"/>
            <a:ext cx="3567989" cy="2170679"/>
          </a:xfrm>
          <a:custGeom>
            <a:avLst/>
            <a:gdLst>
              <a:gd name="connsiteX0" fmla="*/ 1876425 w 3567989"/>
              <a:gd name="connsiteY0" fmla="*/ 0 h 2170679"/>
              <a:gd name="connsiteX1" fmla="*/ 3543300 w 3567989"/>
              <a:gd name="connsiteY1" fmla="*/ 1685925 h 2170679"/>
              <a:gd name="connsiteX2" fmla="*/ 742950 w 3567989"/>
              <a:gd name="connsiteY2" fmla="*/ 2162175 h 2170679"/>
              <a:gd name="connsiteX3" fmla="*/ 0 w 3567989"/>
              <a:gd name="connsiteY3" fmla="*/ 1390650 h 217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989" h="2170679">
                <a:moveTo>
                  <a:pt x="1876425" y="0"/>
                </a:moveTo>
                <a:cubicBezTo>
                  <a:pt x="2804319" y="662781"/>
                  <a:pt x="3732213" y="1325563"/>
                  <a:pt x="3543300" y="1685925"/>
                </a:cubicBezTo>
                <a:cubicBezTo>
                  <a:pt x="3354388" y="2046288"/>
                  <a:pt x="1333500" y="2211387"/>
                  <a:pt x="742950" y="2162175"/>
                </a:cubicBezTo>
                <a:cubicBezTo>
                  <a:pt x="152400" y="2112963"/>
                  <a:pt x="76200" y="1527175"/>
                  <a:pt x="0" y="139065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619125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48325" y="914400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75341" y="1986826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6899" y="1802160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38799" y="1228725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76899" y="1552632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75342" y="2237508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4124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11482" y="3489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8092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205770" y="838200"/>
            <a:ext cx="1861155" cy="1735391"/>
          </a:xfrm>
          <a:custGeom>
            <a:avLst/>
            <a:gdLst>
              <a:gd name="connsiteX0" fmla="*/ 422880 w 1861155"/>
              <a:gd name="connsiteY0" fmla="*/ 0 h 1735391"/>
              <a:gd name="connsiteX1" fmla="*/ 89505 w 1861155"/>
              <a:gd name="connsiteY1" fmla="*/ 1685925 h 1735391"/>
              <a:gd name="connsiteX2" fmla="*/ 1861155 w 1861155"/>
              <a:gd name="connsiteY2" fmla="*/ 1304925 h 17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155" h="1735391">
                <a:moveTo>
                  <a:pt x="422880" y="0"/>
                </a:moveTo>
                <a:cubicBezTo>
                  <a:pt x="136336" y="734219"/>
                  <a:pt x="-150208" y="1468438"/>
                  <a:pt x="89505" y="1685925"/>
                </a:cubicBezTo>
                <a:cubicBezTo>
                  <a:pt x="329217" y="1903413"/>
                  <a:pt x="1573818" y="1335088"/>
                  <a:pt x="1861155" y="1304925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54656" y="351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9" name="Straight Connector 48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84914" y="351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0075" y="34861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Leader: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47470" y="4400550"/>
            <a:ext cx="23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: 2 + 5 + 5 + 5 = 17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534400" y="285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65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2" grpId="0"/>
      <p:bldP spid="13" grpId="0"/>
      <p:bldP spid="14" grpId="0"/>
      <p:bldP spid="15" grpId="0" animBg="1"/>
      <p:bldP spid="22" grpId="0"/>
      <p:bldP spid="36" grpId="0"/>
      <p:bldP spid="38" grpId="0"/>
      <p:bldP spid="39" grpId="0" animBg="1"/>
      <p:bldP spid="40" grpId="0"/>
      <p:bldP spid="51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1950"/>
            <a:ext cx="8077200" cy="522461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9" y="3638550"/>
            <a:ext cx="1274021" cy="181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3345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/>
              <a:t>findCost</a:t>
            </a:r>
            <a:r>
              <a:rPr lang="en-US" b="1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newCost</a:t>
            </a:r>
            <a:r>
              <a:rPr lang="en-US" dirty="0"/>
              <a:t> =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while edges is not empty:</a:t>
            </a:r>
          </a:p>
          <a:p>
            <a:r>
              <a:rPr lang="en-US" dirty="0"/>
              <a:t>        e = </a:t>
            </a:r>
            <a:r>
              <a:rPr lang="en-US" dirty="0" err="1"/>
              <a:t>edges.poll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e.src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e.dest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if leader[</a:t>
            </a:r>
            <a:r>
              <a:rPr lang="en-US" dirty="0" err="1"/>
              <a:t>src</a:t>
            </a:r>
            <a:r>
              <a:rPr lang="en-US" dirty="0"/>
              <a:t>] is not equal to leader[</a:t>
            </a:r>
            <a:r>
              <a:rPr lang="en-US" dirty="0" err="1"/>
              <a:t>dest</a:t>
            </a:r>
            <a:r>
              <a:rPr lang="en-US" dirty="0"/>
              <a:t>]:</a:t>
            </a:r>
          </a:p>
          <a:p>
            <a:r>
              <a:rPr lang="en-US" dirty="0"/>
              <a:t>            </a:t>
            </a:r>
            <a:r>
              <a:rPr lang="en-US" dirty="0" err="1"/>
              <a:t>newCost</a:t>
            </a:r>
            <a:r>
              <a:rPr lang="en-US" dirty="0"/>
              <a:t> = </a:t>
            </a:r>
            <a:r>
              <a:rPr lang="en-US" dirty="0" err="1"/>
              <a:t>newCost</a:t>
            </a:r>
            <a:r>
              <a:rPr lang="en-US" dirty="0"/>
              <a:t> + </a:t>
            </a:r>
            <a:r>
              <a:rPr lang="en-US" dirty="0" err="1"/>
              <a:t>e.cost</a:t>
            </a:r>
            <a:endParaRPr lang="en-US" dirty="0"/>
          </a:p>
          <a:p>
            <a:r>
              <a:rPr lang="en-US" dirty="0"/>
              <a:t>            union(leader[</a:t>
            </a:r>
            <a:r>
              <a:rPr lang="en-US" dirty="0" err="1"/>
              <a:t>src</a:t>
            </a:r>
            <a:r>
              <a:rPr lang="en-US" dirty="0"/>
              <a:t>], leader[</a:t>
            </a:r>
            <a:r>
              <a:rPr lang="en-US" dirty="0" err="1"/>
              <a:t>dest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newCost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506989" y="285750"/>
            <a:ext cx="48461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9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Code of the Main Logic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3950"/>
            <a:ext cx="5287028" cy="35964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34400" y="285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8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18" y="361950"/>
            <a:ext cx="9144000" cy="522461"/>
          </a:xfrm>
        </p:spPr>
        <p:txBody>
          <a:bodyPr/>
          <a:lstStyle/>
          <a:p>
            <a:r>
              <a:rPr lang="en-US" sz="2800" dirty="0" smtClean="0"/>
              <a:t>Sample Input And Output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8" y="2190750"/>
            <a:ext cx="1771897" cy="18290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1616232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05192"/>
            <a:ext cx="1524000" cy="289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9800" y="455295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28169" y="42246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8458200" y="28575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0060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8153400" cy="522461"/>
          </a:xfrm>
        </p:spPr>
        <p:txBody>
          <a:bodyPr/>
          <a:lstStyle/>
          <a:p>
            <a:r>
              <a:rPr lang="en-US" dirty="0" smtClean="0"/>
              <a:t>Submission Verdict</a:t>
            </a:r>
            <a:endParaRPr lang="x-none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C337DE30-4434-5940-BA6B-434A0AC5107F}"/>
              </a:ext>
            </a:extLst>
          </p:cNvPr>
          <p:cNvSpPr txBox="1">
            <a:spLocks/>
          </p:cNvSpPr>
          <p:nvPr/>
        </p:nvSpPr>
        <p:spPr>
          <a:xfrm>
            <a:off x="771525" y="3638550"/>
            <a:ext cx="7733372" cy="99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             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2" y="1428750"/>
            <a:ext cx="8008705" cy="23084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7730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314" y="2181225"/>
            <a:ext cx="4456772" cy="598661"/>
          </a:xfrm>
        </p:spPr>
        <p:txBody>
          <a:bodyPr/>
          <a:lstStyle/>
          <a:p>
            <a:pPr algn="ctr"/>
            <a:r>
              <a:rPr lang="es-UY" sz="5400" dirty="0" err="1"/>
              <a:t>Thank</a:t>
            </a:r>
            <a:r>
              <a:rPr lang="es-UY" sz="5400" dirty="0"/>
              <a:t> </a:t>
            </a:r>
            <a:r>
              <a:rPr lang="es-UY" sz="5400" dirty="0" err="1" smtClean="0"/>
              <a:t>You</a:t>
            </a:r>
            <a:r>
              <a:rPr lang="es-UY" sz="5400" dirty="0" smtClean="0"/>
              <a:t> </a:t>
            </a:r>
            <a:r>
              <a:rPr lang="es-UY" sz="5400" dirty="0" smtClean="0">
                <a:sym typeface="Wingdings" pitchFamily="2" charset="2"/>
              </a:rPr>
              <a:t></a:t>
            </a:r>
            <a:endParaRPr lang="x-none" sz="5400" dirty="0"/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 txBox="1">
            <a:spLocks/>
          </p:cNvSpPr>
          <p:nvPr/>
        </p:nvSpPr>
        <p:spPr>
          <a:xfrm>
            <a:off x="1981200" y="2190750"/>
            <a:ext cx="5715000" cy="83678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endParaRPr lang="x-none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="" xmlns:a16="http://schemas.microsoft.com/office/drawing/2014/main" id="{A61F8459-A50C-B24D-B152-4028B8D1B20D}"/>
              </a:ext>
            </a:extLst>
          </p:cNvPr>
          <p:cNvSpPr/>
          <p:nvPr/>
        </p:nvSpPr>
        <p:spPr>
          <a:xfrm>
            <a:off x="2734684" y="1753990"/>
            <a:ext cx="2743200" cy="1759810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221002173</a:t>
            </a:r>
            <a:endParaRPr lang="x-non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Graphic 18">
            <a:extLst>
              <a:ext uri="{FF2B5EF4-FFF2-40B4-BE49-F238E27FC236}">
                <a16:creationId xmlns="" xmlns:a16="http://schemas.microsoft.com/office/drawing/2014/main" id="{109A2DD9-872D-3F40-806D-673602D9BBF8}"/>
              </a:ext>
            </a:extLst>
          </p:cNvPr>
          <p:cNvSpPr/>
          <p:nvPr/>
        </p:nvSpPr>
        <p:spPr>
          <a:xfrm>
            <a:off x="3452583" y="742187"/>
            <a:ext cx="1295400" cy="1381505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18" name="Title 5">
            <a:extLst>
              <a:ext uri="{FF2B5EF4-FFF2-40B4-BE49-F238E27FC236}">
                <a16:creationId xmlns="" xmlns:a16="http://schemas.microsoft.com/office/drawing/2014/main" id="{0B5F69D2-CD79-9F46-A39C-B56B010A812C}"/>
              </a:ext>
            </a:extLst>
          </p:cNvPr>
          <p:cNvSpPr txBox="1">
            <a:spLocks/>
          </p:cNvSpPr>
          <p:nvPr/>
        </p:nvSpPr>
        <p:spPr>
          <a:xfrm>
            <a:off x="3452583" y="2386482"/>
            <a:ext cx="1466359" cy="218135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2400" dirty="0" err="1" smtClean="0"/>
              <a:t>Md</a:t>
            </a:r>
            <a:r>
              <a:rPr lang="en-US" sz="2400" dirty="0" smtClean="0"/>
              <a:t> </a:t>
            </a:r>
            <a:r>
              <a:rPr lang="en-US" sz="2400" dirty="0" err="1" smtClean="0"/>
              <a:t>Sohel</a:t>
            </a:r>
            <a:endParaRPr lang="x-none" sz="2400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="" xmlns:a16="http://schemas.microsoft.com/office/drawing/2014/main" id="{249D2967-0D8C-1D45-A75A-6E3B68B4309D}"/>
              </a:ext>
            </a:extLst>
          </p:cNvPr>
          <p:cNvSpPr txBox="1">
            <a:spLocks/>
          </p:cNvSpPr>
          <p:nvPr/>
        </p:nvSpPr>
        <p:spPr>
          <a:xfrm>
            <a:off x="1169730" y="3513800"/>
            <a:ext cx="1564954" cy="531000"/>
          </a:xfrm>
          <a:prstGeom prst="rect">
            <a:avLst/>
          </a:prstGeom>
        </p:spPr>
        <p:txBody>
          <a:bodyPr lIns="0" tIns="0" rIns="0" bIns="0"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x-none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52336"/>
            <a:ext cx="1037766" cy="1037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08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>
            <a:extLst>
              <a:ext uri="{FF2B5EF4-FFF2-40B4-BE49-F238E27FC236}">
                <a16:creationId xmlns="" xmlns:a16="http://schemas.microsoft.com/office/drawing/2014/main" id="{44C2C9A0-85CE-CA9C-DC50-D207266015E1}"/>
              </a:ext>
            </a:extLst>
          </p:cNvPr>
          <p:cNvSpPr/>
          <p:nvPr/>
        </p:nvSpPr>
        <p:spPr>
          <a:xfrm>
            <a:off x="576543" y="1857401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ounded Rectangle 11">
            <a:extLst>
              <a:ext uri="{FF2B5EF4-FFF2-40B4-BE49-F238E27FC236}">
                <a16:creationId xmlns=""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528467" y="3001900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ounded Rectangle 11">
            <a:extLst>
              <a:ext uri="{FF2B5EF4-FFF2-40B4-BE49-F238E27FC236}">
                <a16:creationId xmlns="" xmlns:a16="http://schemas.microsoft.com/office/drawing/2014/main" id="{BD1955A6-D562-3D3F-C5F5-4D1193A618FF}"/>
              </a:ext>
            </a:extLst>
          </p:cNvPr>
          <p:cNvSpPr/>
          <p:nvPr/>
        </p:nvSpPr>
        <p:spPr>
          <a:xfrm>
            <a:off x="569747" y="988938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274938" y="3046374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6" name="Graphic 20">
            <a:extLst>
              <a:ext uri="{FF2B5EF4-FFF2-40B4-BE49-F238E27FC236}">
                <a16:creationId xmlns="" xmlns:a16="http://schemas.microsoft.com/office/drawing/2014/main" id="{B4B0E856-E73B-F748-B56A-F4DB2466BB01}"/>
              </a:ext>
            </a:extLst>
          </p:cNvPr>
          <p:cNvSpPr/>
          <p:nvPr/>
        </p:nvSpPr>
        <p:spPr>
          <a:xfrm>
            <a:off x="329810" y="1956299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7" name="Graphic 17">
            <a:extLst>
              <a:ext uri="{FF2B5EF4-FFF2-40B4-BE49-F238E27FC236}">
                <a16:creationId xmlns="" xmlns:a16="http://schemas.microsoft.com/office/drawing/2014/main" id="{E4B0BC86-7737-EF41-9FCD-818DC2F25878}"/>
              </a:ext>
            </a:extLst>
          </p:cNvPr>
          <p:cNvSpPr/>
          <p:nvPr/>
        </p:nvSpPr>
        <p:spPr>
          <a:xfrm>
            <a:off x="366024" y="1065124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48131DA-EB38-0748-8E52-6400230BBD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9327" y="1223302"/>
            <a:ext cx="2206083" cy="37881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7" name="Title 3">
            <a:extLst>
              <a:ext uri="{FF2B5EF4-FFF2-40B4-BE49-F238E27FC236}">
                <a16:creationId xmlns="" xmlns:a16="http://schemas.microsoft.com/office/drawing/2014/main" id="{C3448638-C99A-B14A-A6C5-940219080A96}"/>
              </a:ext>
            </a:extLst>
          </p:cNvPr>
          <p:cNvSpPr txBox="1">
            <a:spLocks/>
          </p:cNvSpPr>
          <p:nvPr/>
        </p:nvSpPr>
        <p:spPr>
          <a:xfrm>
            <a:off x="329810" y="361950"/>
            <a:ext cx="3313771" cy="48983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362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Contents</a:t>
            </a:r>
            <a:endParaRPr lang="x-none" dirty="0"/>
          </a:p>
        </p:txBody>
      </p:sp>
      <p:sp>
        <p:nvSpPr>
          <p:cNvPr id="20" name="Content Placeholder 1">
            <a:extLst>
              <a:ext uri="{FF2B5EF4-FFF2-40B4-BE49-F238E27FC236}">
                <a16:creationId xmlns="" xmlns:a16="http://schemas.microsoft.com/office/drawing/2014/main" id="{A7BF9040-7479-4448-A58F-17EA00D7B06C}"/>
              </a:ext>
            </a:extLst>
          </p:cNvPr>
          <p:cNvSpPr txBox="1">
            <a:spLocks/>
          </p:cNvSpPr>
          <p:nvPr/>
        </p:nvSpPr>
        <p:spPr>
          <a:xfrm>
            <a:off x="1019327" y="2104248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Simulation of Input</a:t>
            </a:r>
            <a:endParaRPr lang="en-US" sz="1200" dirty="0"/>
          </a:p>
        </p:txBody>
      </p:sp>
      <p:sp>
        <p:nvSpPr>
          <p:cNvPr id="22" name="Content Placeholder 1">
            <a:extLst>
              <a:ext uri="{FF2B5EF4-FFF2-40B4-BE49-F238E27FC236}">
                <a16:creationId xmlns=""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964456" y="3194323"/>
            <a:ext cx="2751644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Algorithm &amp; Main Logic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1577B7-9AF6-EE4C-8973-A49636C98A8A}"/>
              </a:ext>
            </a:extLst>
          </p:cNvPr>
          <p:cNvSpPr txBox="1"/>
          <p:nvPr/>
        </p:nvSpPr>
        <p:spPr>
          <a:xfrm>
            <a:off x="423122" y="1155584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B45684C-9B8E-F04C-B379-AE0B8815978E}"/>
              </a:ext>
            </a:extLst>
          </p:cNvPr>
          <p:cNvSpPr txBox="1"/>
          <p:nvPr/>
        </p:nvSpPr>
        <p:spPr>
          <a:xfrm>
            <a:off x="358770" y="2042342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303898" y="3136525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</a:p>
        </p:txBody>
      </p:sp>
      <p:sp>
        <p:nvSpPr>
          <p:cNvPr id="21" name="Rounded Rectangle 11">
            <a:extLst>
              <a:ext uri="{FF2B5EF4-FFF2-40B4-BE49-F238E27FC236}">
                <a16:creationId xmlns="" xmlns:a16="http://schemas.microsoft.com/office/drawing/2014/main" id="{C41C158C-C009-3B82-FBE7-2F3A52A8BD93}"/>
              </a:ext>
            </a:extLst>
          </p:cNvPr>
          <p:cNvSpPr/>
          <p:nvPr/>
        </p:nvSpPr>
        <p:spPr>
          <a:xfrm>
            <a:off x="569747" y="3819629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Graphic 22">
            <a:extLst>
              <a:ext uri="{FF2B5EF4-FFF2-40B4-BE49-F238E27FC236}">
                <a16:creationId xmlns="" xmlns:a16="http://schemas.microsoft.com/office/drawing/2014/main" id="{09609F04-BB0A-A646-B3C1-7802A9D9D50C}"/>
              </a:ext>
            </a:extLst>
          </p:cNvPr>
          <p:cNvSpPr/>
          <p:nvPr/>
        </p:nvSpPr>
        <p:spPr>
          <a:xfrm>
            <a:off x="316218" y="3864103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24" name="Content Placeholder 1">
            <a:extLst>
              <a:ext uri="{FF2B5EF4-FFF2-40B4-BE49-F238E27FC236}">
                <a16:creationId xmlns="" xmlns:a16="http://schemas.microsoft.com/office/drawing/2014/main" id="{E84A1D75-8652-8F42-A900-134AD3A64D85}"/>
              </a:ext>
            </a:extLst>
          </p:cNvPr>
          <p:cNvSpPr txBox="1">
            <a:spLocks/>
          </p:cNvSpPr>
          <p:nvPr/>
        </p:nvSpPr>
        <p:spPr>
          <a:xfrm>
            <a:off x="1005736" y="4012052"/>
            <a:ext cx="2751644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Submission Verdict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DF04E1C-7CF8-7246-9413-71E64BA1134F}"/>
              </a:ext>
            </a:extLst>
          </p:cNvPr>
          <p:cNvSpPr txBox="1"/>
          <p:nvPr/>
        </p:nvSpPr>
        <p:spPr>
          <a:xfrm>
            <a:off x="345178" y="3954254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04</a:t>
            </a:r>
            <a:endParaRPr lang="en-IN" sz="2400" b="1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01833"/>
            <a:ext cx="3825392" cy="215178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183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495550"/>
            <a:ext cx="4992224" cy="387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-1375090"/>
            <a:ext cx="4992224" cy="387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7429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UV-10305 : </a:t>
            </a:r>
            <a:r>
              <a:rPr lang="en-US" dirty="0"/>
              <a:t>John has N tasks to do. Some tasks are dependent. Before completing the </a:t>
            </a:r>
            <a:r>
              <a:rPr lang="en-US" dirty="0" smtClean="0"/>
              <a:t>dependent  </a:t>
            </a:r>
            <a:r>
              <a:rPr lang="en-US" dirty="0"/>
              <a:t>tasks, he must have to complete the precedent tasks.</a:t>
            </a:r>
          </a:p>
        </p:txBody>
      </p:sp>
      <p:sp>
        <p:nvSpPr>
          <p:cNvPr id="10" name="Oval 9"/>
          <p:cNvSpPr/>
          <p:nvPr/>
        </p:nvSpPr>
        <p:spPr>
          <a:xfrm>
            <a:off x="1143000" y="21145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09700" y="334327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4800600" y="26098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3276601" y="20288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3276601" y="33337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>
            <a:stCxn id="10" idx="6"/>
            <a:endCxn id="13" idx="2"/>
          </p:cNvCxnSpPr>
          <p:nvPr/>
        </p:nvCxnSpPr>
        <p:spPr>
          <a:xfrm flipV="1">
            <a:off x="1676400" y="2295525"/>
            <a:ext cx="1600201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3543301" y="2562225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4" idx="1"/>
          </p:cNvCxnSpPr>
          <p:nvPr/>
        </p:nvCxnSpPr>
        <p:spPr>
          <a:xfrm>
            <a:off x="1598285" y="2569835"/>
            <a:ext cx="1756431" cy="84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>
            <a:off x="1409700" y="2647950"/>
            <a:ext cx="26670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288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2859416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00476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7244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56388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Multiply 31"/>
          <p:cNvSpPr/>
          <p:nvPr/>
        </p:nvSpPr>
        <p:spPr>
          <a:xfrm>
            <a:off x="2369836" y="2052637"/>
            <a:ext cx="407659" cy="5381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430788" y="2771775"/>
            <a:ext cx="285751" cy="4476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383291" y="2764630"/>
            <a:ext cx="417185" cy="3667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1343025" y="2719387"/>
            <a:ext cx="40005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73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836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1143000" y="807310"/>
            <a:ext cx="1219200" cy="2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7"/>
          </p:cNvCxnSpPr>
          <p:nvPr/>
        </p:nvCxnSpPr>
        <p:spPr>
          <a:xfrm flipH="1">
            <a:off x="1064885" y="1020865"/>
            <a:ext cx="1375430" cy="89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4"/>
            <a:endCxn id="13" idx="0"/>
          </p:cNvCxnSpPr>
          <p:nvPr/>
        </p:nvCxnSpPr>
        <p:spPr>
          <a:xfrm>
            <a:off x="2628900" y="1098980"/>
            <a:ext cx="152400" cy="7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2" idx="6"/>
          </p:cNvCxnSpPr>
          <p:nvPr/>
        </p:nvCxnSpPr>
        <p:spPr>
          <a:xfrm flipH="1">
            <a:off x="1143000" y="210271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7"/>
          </p:cNvCxnSpPr>
          <p:nvPr/>
        </p:nvCxnSpPr>
        <p:spPr>
          <a:xfrm flipH="1">
            <a:off x="1979285" y="2291295"/>
            <a:ext cx="613430" cy="358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619875" y="540610"/>
            <a:ext cx="0" cy="278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19875" y="332616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534275" y="438150"/>
            <a:ext cx="0" cy="28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1800" y="34099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Oval 43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5" name="Oval 44"/>
          <p:cNvSpPr/>
          <p:nvPr/>
        </p:nvSpPr>
        <p:spPr>
          <a:xfrm>
            <a:off x="6810375" y="27106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514600" y="18360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853686" y="205381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514600" y="183369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6810375" y="14674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Oval 54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/>
          <p:cNvSpPr/>
          <p:nvPr/>
        </p:nvSpPr>
        <p:spPr>
          <a:xfrm>
            <a:off x="6787011" y="9340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781800" y="29888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6667948" y="279830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40283" y="91536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29412" y="144876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63647" y="203508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3648" y="2695195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12216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95275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Oval 65"/>
          <p:cNvSpPr/>
          <p:nvPr/>
        </p:nvSpPr>
        <p:spPr>
          <a:xfrm>
            <a:off x="3733800" y="406717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541020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692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1950"/>
            <a:ext cx="8077200" cy="522461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9" y="3638550"/>
            <a:ext cx="1274021" cy="181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3345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DFS(graph</a:t>
            </a:r>
            <a:r>
              <a:rPr lang="en-US" b="1" dirty="0"/>
              <a:t>, vertex, visited, stack): </a:t>
            </a:r>
            <a:endParaRPr lang="en-US" b="1" dirty="0" smtClean="0"/>
          </a:p>
          <a:p>
            <a:r>
              <a:rPr lang="en-US" dirty="0" smtClean="0"/>
              <a:t>	mark </a:t>
            </a:r>
            <a:r>
              <a:rPr lang="en-US" dirty="0"/>
              <a:t>vertex as visited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each neighbor in graph[vertex]: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neighbor is not visited: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DFS(graph</a:t>
            </a:r>
            <a:r>
              <a:rPr lang="en-US" dirty="0"/>
              <a:t>, neighbor, visited, stack)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push </a:t>
            </a:r>
            <a:r>
              <a:rPr lang="en-US" dirty="0">
                <a:solidFill>
                  <a:schemeClr val="accent1"/>
                </a:solidFill>
              </a:rPr>
              <a:t>vertex onto stack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b="1" dirty="0" err="1" smtClean="0"/>
              <a:t>topologicalSort</a:t>
            </a:r>
            <a:r>
              <a:rPr lang="en-US" b="1" dirty="0" smtClean="0"/>
              <a:t>(graph</a:t>
            </a:r>
            <a:r>
              <a:rPr lang="en-US" b="1" dirty="0"/>
              <a:t>, vertices</a:t>
            </a:r>
            <a:r>
              <a:rPr lang="en-US" b="1" dirty="0" smtClean="0"/>
              <a:t>):</a:t>
            </a:r>
          </a:p>
          <a:p>
            <a:r>
              <a:rPr lang="en-US" dirty="0" smtClean="0"/>
              <a:t>	 for </a:t>
            </a:r>
            <a:r>
              <a:rPr lang="en-US" dirty="0"/>
              <a:t>each vertex in vertices: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vertex is not visited: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DFS(graph</a:t>
            </a:r>
            <a:r>
              <a:rPr lang="en-US" dirty="0"/>
              <a:t>, vertex, visited, stack)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while </a:t>
            </a:r>
            <a:r>
              <a:rPr lang="en-US" dirty="0"/>
              <a:t>stack is not empty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print </a:t>
            </a:r>
            <a:r>
              <a:rPr lang="en-US" dirty="0">
                <a:solidFill>
                  <a:schemeClr val="accent1"/>
                </a:solidFill>
              </a:rPr>
              <a:t>pop(stack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592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Code of the Main Logic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962150"/>
            <a:ext cx="4239415" cy="1541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74092"/>
            <a:ext cx="4134640" cy="21299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94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Sample Input And Output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110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6300" y="20669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56018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1943100" y="10096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943100" y="194241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 flipV="1">
            <a:off x="1143000" y="1328737"/>
            <a:ext cx="800100" cy="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>
          <a:xfrm>
            <a:off x="2209800" y="1543050"/>
            <a:ext cx="0" cy="39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1064885" y="1560185"/>
            <a:ext cx="956330" cy="460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876300" y="1638300"/>
            <a:ext cx="2667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3457574"/>
            <a:ext cx="4838170" cy="11715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029200" y="7715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81800" y="7964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5638800" y="15859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6934200" y="20669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6019800" y="243241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6"/>
            <a:endCxn id="24" idx="2"/>
          </p:cNvCxnSpPr>
          <p:nvPr/>
        </p:nvCxnSpPr>
        <p:spPr>
          <a:xfrm>
            <a:off x="5562600" y="1038225"/>
            <a:ext cx="1219200" cy="2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7"/>
          </p:cNvCxnSpPr>
          <p:nvPr/>
        </p:nvCxnSpPr>
        <p:spPr>
          <a:xfrm flipH="1">
            <a:off x="6094085" y="1251780"/>
            <a:ext cx="765830" cy="41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6" idx="0"/>
          </p:cNvCxnSpPr>
          <p:nvPr/>
        </p:nvCxnSpPr>
        <p:spPr>
          <a:xfrm>
            <a:off x="7048500" y="1329895"/>
            <a:ext cx="152400" cy="7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5" idx="6"/>
          </p:cNvCxnSpPr>
          <p:nvPr/>
        </p:nvCxnSpPr>
        <p:spPr>
          <a:xfrm flipH="1" flipV="1">
            <a:off x="6172200" y="1852612"/>
            <a:ext cx="762000" cy="48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7" idx="7"/>
          </p:cNvCxnSpPr>
          <p:nvPr/>
        </p:nvCxnSpPr>
        <p:spPr>
          <a:xfrm flipH="1" flipV="1">
            <a:off x="6475085" y="2510534"/>
            <a:ext cx="537230" cy="1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85226"/>
            <a:ext cx="1447302" cy="32578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95400" y="26991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Sample 1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321415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Sample 2</a:t>
            </a:r>
            <a:endParaRPr lang="en-US" u="sng" dirty="0"/>
          </a:p>
        </p:txBody>
      </p:sp>
      <p:sp>
        <p:nvSpPr>
          <p:cNvPr id="33" name="Oval 3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74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FDFC7-870E-144F-8F50-C8F59631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90550"/>
            <a:ext cx="8153400" cy="522461"/>
          </a:xfrm>
        </p:spPr>
        <p:txBody>
          <a:bodyPr/>
          <a:lstStyle/>
          <a:p>
            <a:r>
              <a:rPr lang="en-US" dirty="0" smtClean="0"/>
              <a:t>Submission Verdict</a:t>
            </a:r>
            <a:endParaRPr lang="x-none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C337DE30-4434-5940-BA6B-434A0AC5107F}"/>
              </a:ext>
            </a:extLst>
          </p:cNvPr>
          <p:cNvSpPr txBox="1">
            <a:spLocks/>
          </p:cNvSpPr>
          <p:nvPr/>
        </p:nvSpPr>
        <p:spPr>
          <a:xfrm>
            <a:off x="771525" y="3638550"/>
            <a:ext cx="7733372" cy="99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2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               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04950"/>
            <a:ext cx="7235160" cy="2895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34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On-screen Show (16:9)</PresentationFormat>
  <Paragraphs>192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Code of the Main Logic</vt:lpstr>
      <vt:lpstr>Sample Input And Output</vt:lpstr>
      <vt:lpstr>Submission Verdict</vt:lpstr>
      <vt:lpstr>PowerPoint Presentation</vt:lpstr>
      <vt:lpstr>PowerPoint Presentation</vt:lpstr>
      <vt:lpstr>PowerPoint Presentation</vt:lpstr>
      <vt:lpstr>Algorithm</vt:lpstr>
      <vt:lpstr>Code of the Main Logic</vt:lpstr>
      <vt:lpstr>Sample Input And Output</vt:lpstr>
      <vt:lpstr>Submission Verdict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2013-12-06T17:56:44Z</dcterms:created>
  <dcterms:modified xsi:type="dcterms:W3CDTF">2023-12-27T16:26:43Z</dcterms:modified>
</cp:coreProperties>
</file>