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93" r:id="rId3"/>
    <p:sldId id="291" r:id="rId4"/>
    <p:sldId id="289" r:id="rId5"/>
    <p:sldId id="265" r:id="rId6"/>
    <p:sldId id="288" r:id="rId7"/>
    <p:sldId id="294" r:id="rId8"/>
    <p:sldId id="279" r:id="rId9"/>
    <p:sldId id="295" r:id="rId10"/>
    <p:sldId id="297" r:id="rId11"/>
    <p:sldId id="292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23" autoAdjust="0"/>
    <p:restoredTop sz="88772" autoAdjust="0"/>
  </p:normalViewPr>
  <p:slideViewPr>
    <p:cSldViewPr snapToGrid="0" showGuides="1">
      <p:cViewPr varScale="1">
        <p:scale>
          <a:sx n="82" d="100"/>
          <a:sy n="82" d="100"/>
        </p:scale>
        <p:origin x="667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39E94-926F-4681-A72F-ACDC6378124E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3364B-EC2E-4947-A677-4F4E473B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onnection-internet-digital-network-4166469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laptop-3182801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laptop-3182801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laptop-3182801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onnection-internet-digital-network-4166469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https://pixabay.com/vectors/connection-internet-digital-network-4166469/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https://www.pexels.com/photo/photo-of-people-looking-on-laptop-3182801/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https://www.pexels.com/photo/photo-of-people-looking-on-laptop-3182801/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https://www.pexels.com/photo/photo-of-people-looking-on-laptop-3182801/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https://pixabay.com/vectors/connection-internet-digital-network-4166469/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3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3F7C10-6754-4697-8BAA-72395B4ECB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687" y="1193799"/>
            <a:ext cx="5160100" cy="4470402"/>
          </a:xfrm>
          <a:custGeom>
            <a:avLst/>
            <a:gdLst>
              <a:gd name="connsiteX0" fmla="*/ 1556809 w 5160100"/>
              <a:gd name="connsiteY0" fmla="*/ 17 h 4470402"/>
              <a:gd name="connsiteX1" fmla="*/ 3051436 w 5160100"/>
              <a:gd name="connsiteY1" fmla="*/ 208319 h 4470402"/>
              <a:gd name="connsiteX2" fmla="*/ 5160100 w 5160100"/>
              <a:gd name="connsiteY2" fmla="*/ 2130755 h 4470402"/>
              <a:gd name="connsiteX3" fmla="*/ 3747732 w 5160100"/>
              <a:gd name="connsiteY3" fmla="*/ 3536530 h 4470402"/>
              <a:gd name="connsiteX4" fmla="*/ 370903 w 5160100"/>
              <a:gd name="connsiteY4" fmla="*/ 4101807 h 4470402"/>
              <a:gd name="connsiteX5" fmla="*/ 563723 w 5160100"/>
              <a:gd name="connsiteY5" fmla="*/ 1372658 h 4470402"/>
              <a:gd name="connsiteX6" fmla="*/ 1556809 w 5160100"/>
              <a:gd name="connsiteY6" fmla="*/ 17 h 4470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0100" h="4470402">
                <a:moveTo>
                  <a:pt x="1556809" y="17"/>
                </a:moveTo>
                <a:cubicBezTo>
                  <a:pt x="1926746" y="1162"/>
                  <a:pt x="2413877" y="63575"/>
                  <a:pt x="3051436" y="208319"/>
                </a:cubicBezTo>
                <a:cubicBezTo>
                  <a:pt x="3051436" y="208319"/>
                  <a:pt x="5160100" y="635985"/>
                  <a:pt x="5160100" y="2130755"/>
                </a:cubicBezTo>
                <a:cubicBezTo>
                  <a:pt x="5160100" y="3625524"/>
                  <a:pt x="4319601" y="3364310"/>
                  <a:pt x="3747732" y="3536530"/>
                </a:cubicBezTo>
                <a:cubicBezTo>
                  <a:pt x="3167622" y="3711222"/>
                  <a:pt x="1394334" y="5125238"/>
                  <a:pt x="370903" y="4101807"/>
                </a:cubicBezTo>
                <a:cubicBezTo>
                  <a:pt x="-652528" y="3078376"/>
                  <a:pt x="791153" y="2255182"/>
                  <a:pt x="563723" y="1372658"/>
                </a:cubicBezTo>
                <a:cubicBezTo>
                  <a:pt x="409220" y="773313"/>
                  <a:pt x="235605" y="-4073"/>
                  <a:pt x="1556809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7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-power-point-templates.com/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8E001-78FE-4044-A3ED-ABFE2322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03C7-501E-4308-8ABF-1F1F3581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58B6-2636-4C01-B60E-7BC56E2CD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A4C7-59E9-4386-A743-CD7DD21902F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C362-953B-40CB-BDA5-04E896DE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8268-FA3B-4C26-870F-E481E6169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5169-E986-404D-90DB-D7F8E555ED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B6FDF-0A9C-DA84-5BBA-70E71608EBA0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DA45F-F222-DDCF-B41E-BBCA238D203C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99953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80E9FB1-E7C3-484F-B0FA-0659AB73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006" y="2968189"/>
            <a:ext cx="12192004" cy="4052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14" y="196856"/>
            <a:ext cx="1435135" cy="1322574"/>
          </a:xfrm>
          <a:prstGeom prst="rect">
            <a:avLst/>
          </a:prstGeom>
        </p:spPr>
      </p:pic>
      <p:sp>
        <p:nvSpPr>
          <p:cNvPr id="339" name="TextBox 338">
            <a:extLst>
              <a:ext uri="{FF2B5EF4-FFF2-40B4-BE49-F238E27FC236}">
                <a16:creationId xmlns:a16="http://schemas.microsoft.com/office/drawing/2014/main" id="{86284AFB-15B2-47B9-B5C2-83325468B19F}"/>
              </a:ext>
            </a:extLst>
          </p:cNvPr>
          <p:cNvSpPr txBox="1"/>
          <p:nvPr/>
        </p:nvSpPr>
        <p:spPr>
          <a:xfrm>
            <a:off x="1034142" y="4395512"/>
            <a:ext cx="3957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accent5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To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9979BD7-FF70-4C93-9554-85A09FE543FA}"/>
              </a:ext>
            </a:extLst>
          </p:cNvPr>
          <p:cNvSpPr txBox="1"/>
          <p:nvPr/>
        </p:nvSpPr>
        <p:spPr>
          <a:xfrm>
            <a:off x="1034143" y="5072485"/>
            <a:ext cx="637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Sharifur</a:t>
            </a:r>
            <a:r>
              <a:rPr lang="en-US" sz="4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Rahman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400" y="94219"/>
            <a:ext cx="1465462" cy="1463994"/>
          </a:xfrm>
          <a:prstGeom prst="rect">
            <a:avLst/>
          </a:prstGeom>
        </p:spPr>
      </p:pic>
      <p:sp>
        <p:nvSpPr>
          <p:cNvPr id="346" name="TextBox 345">
            <a:extLst>
              <a:ext uri="{FF2B5EF4-FFF2-40B4-BE49-F238E27FC236}">
                <a16:creationId xmlns:a16="http://schemas.microsoft.com/office/drawing/2014/main" id="{A3A2F9CE-A4E0-48B9-961C-357F02D842F6}"/>
              </a:ext>
            </a:extLst>
          </p:cNvPr>
          <p:cNvSpPr txBox="1"/>
          <p:nvPr/>
        </p:nvSpPr>
        <p:spPr>
          <a:xfrm>
            <a:off x="2209802" y="3190510"/>
            <a:ext cx="8518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Peer-to-Peer File Sharing System</a:t>
            </a:r>
            <a:endParaRPr lang="en-US" sz="4800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84AFB-15B2-47B9-B5C2-83325468B19F}"/>
              </a:ext>
            </a:extLst>
          </p:cNvPr>
          <p:cNvSpPr txBox="1"/>
          <p:nvPr/>
        </p:nvSpPr>
        <p:spPr>
          <a:xfrm>
            <a:off x="1034143" y="5780371"/>
            <a:ext cx="576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 , Department Of CSE</a:t>
            </a:r>
          </a:p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 University of Bangladesh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7" y="581651"/>
            <a:ext cx="3577965" cy="20883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989049-002E-605A-BC14-AB7CDD9EED8B}"/>
              </a:ext>
            </a:extLst>
          </p:cNvPr>
          <p:cNvSpPr>
            <a:spLocks noChangeAspect="1"/>
          </p:cNvSpPr>
          <p:nvPr/>
        </p:nvSpPr>
        <p:spPr>
          <a:xfrm>
            <a:off x="11528315" y="630936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009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6D6DF0-032C-4095-971B-89C357AD56B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933809" y="-1052355"/>
            <a:ext cx="6858003" cy="8920268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315116" y="543019"/>
            <a:ext cx="7828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Future Improvements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6964D-7AC1-473D-8C77-CF079323B234}"/>
              </a:ext>
            </a:extLst>
          </p:cNvPr>
          <p:cNvSpPr>
            <a:spLocks noChangeAspect="1"/>
          </p:cNvSpPr>
          <p:nvPr/>
        </p:nvSpPr>
        <p:spPr>
          <a:xfrm>
            <a:off x="11395535" y="6052074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66579A-C7CF-4A7B-94B0-A47B0BC4C762}"/>
              </a:ext>
            </a:extLst>
          </p:cNvPr>
          <p:cNvSpPr>
            <a:spLocks noChangeAspect="1"/>
          </p:cNvSpPr>
          <p:nvPr/>
        </p:nvSpPr>
        <p:spPr>
          <a:xfrm>
            <a:off x="172364" y="13724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126018" y="1468418"/>
            <a:ext cx="91609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solidFill>
                  <a:schemeClr val="accent1"/>
                </a:solidFill>
              </a:rPr>
              <a:t>File Encryption: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Add security by encrypting the files during transfer.</a:t>
            </a:r>
          </a:p>
          <a:p>
            <a:pPr lvl="1" fontAlgn="base"/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b="1" dirty="0">
                <a:solidFill>
                  <a:schemeClr val="accent1"/>
                </a:solidFill>
              </a:rPr>
              <a:t>File Integrity Check: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Implement checksums or hashes to verify the integrity of transferred files.</a:t>
            </a:r>
          </a:p>
          <a:p>
            <a:pPr lvl="1" fontAlgn="base"/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dirty="0">
                <a:solidFill>
                  <a:schemeClr val="accent1"/>
                </a:solidFill>
              </a:rPr>
              <a:t>Multiple Peer Connections: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Allow more than two peers to share files in a decentralized network.</a:t>
            </a:r>
          </a:p>
          <a:p>
            <a:pPr lvl="1" fontAlgn="base"/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dirty="0">
                <a:solidFill>
                  <a:schemeClr val="accent1"/>
                </a:solidFill>
              </a:rPr>
              <a:t>User Authentication:</a:t>
            </a: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Add user login and authentication for enhanced security.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867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1543AA7-98F5-4B3F-8392-0016AE67F7D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2014233" y="2014236"/>
            <a:ext cx="6858000" cy="2829535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654F4A-E1BE-46EC-A0A6-FC43459E45BF}"/>
              </a:ext>
            </a:extLst>
          </p:cNvPr>
          <p:cNvSpPr>
            <a:spLocks noChangeAspect="1"/>
          </p:cNvSpPr>
          <p:nvPr/>
        </p:nvSpPr>
        <p:spPr>
          <a:xfrm>
            <a:off x="11506400" y="6160468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  <a:r>
              <a:rPr lang="en-US" b="1" dirty="0"/>
              <a:t>1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0FF51A-8F70-43F8-A021-751D02E6149C}"/>
              </a:ext>
            </a:extLst>
          </p:cNvPr>
          <p:cNvSpPr/>
          <p:nvPr/>
        </p:nvSpPr>
        <p:spPr>
          <a:xfrm rot="10800000" flipV="1">
            <a:off x="9550403" y="-19049"/>
            <a:ext cx="2641599" cy="2425696"/>
          </a:xfrm>
          <a:custGeom>
            <a:avLst/>
            <a:gdLst>
              <a:gd name="connsiteX0" fmla="*/ 0 w 3819392"/>
              <a:gd name="connsiteY0" fmla="*/ 3507225 h 3507225"/>
              <a:gd name="connsiteX1" fmla="*/ 0 w 3819392"/>
              <a:gd name="connsiteY1" fmla="*/ 0 h 3507225"/>
              <a:gd name="connsiteX2" fmla="*/ 3819392 w 3819392"/>
              <a:gd name="connsiteY2" fmla="*/ 0 h 3507225"/>
              <a:gd name="connsiteX3" fmla="*/ 3733239 w 3819392"/>
              <a:gd name="connsiteY3" fmla="*/ 34922 h 3507225"/>
              <a:gd name="connsiteX4" fmla="*/ 3279611 w 3819392"/>
              <a:gd name="connsiteY4" fmla="*/ 158987 h 3507225"/>
              <a:gd name="connsiteX5" fmla="*/ 2072246 w 3819392"/>
              <a:gd name="connsiteY5" fmla="*/ 303473 h 3507225"/>
              <a:gd name="connsiteX6" fmla="*/ 834159 w 3819392"/>
              <a:gd name="connsiteY6" fmla="*/ 1087346 h 3507225"/>
              <a:gd name="connsiteX7" fmla="*/ 820873 w 3819392"/>
              <a:gd name="connsiteY7" fmla="*/ 2857705 h 3507225"/>
              <a:gd name="connsiteX8" fmla="*/ 193110 w 3819392"/>
              <a:gd name="connsiteY8" fmla="*/ 3443948 h 3507225"/>
              <a:gd name="connsiteX9" fmla="*/ 87964 w 3819392"/>
              <a:gd name="connsiteY9" fmla="*/ 3479343 h 3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9392" h="3507225">
                <a:moveTo>
                  <a:pt x="0" y="3507225"/>
                </a:moveTo>
                <a:lnTo>
                  <a:pt x="0" y="0"/>
                </a:lnTo>
                <a:lnTo>
                  <a:pt x="3819392" y="0"/>
                </a:lnTo>
                <a:lnTo>
                  <a:pt x="3733239" y="34922"/>
                </a:lnTo>
                <a:cubicBezTo>
                  <a:pt x="3558913" y="98059"/>
                  <a:pt x="3394631" y="137093"/>
                  <a:pt x="3279611" y="158987"/>
                </a:cubicBezTo>
                <a:cubicBezTo>
                  <a:pt x="2878540" y="235382"/>
                  <a:pt x="2473318" y="237043"/>
                  <a:pt x="2072246" y="303473"/>
                </a:cubicBezTo>
                <a:cubicBezTo>
                  <a:pt x="1657890" y="372393"/>
                  <a:pt x="1024315" y="487816"/>
                  <a:pt x="834159" y="1087346"/>
                </a:cubicBezTo>
                <a:cubicBezTo>
                  <a:pt x="659781" y="1639544"/>
                  <a:pt x="1003555" y="2309657"/>
                  <a:pt x="820873" y="2857705"/>
                </a:cubicBezTo>
                <a:cubicBezTo>
                  <a:pt x="710434" y="3186532"/>
                  <a:pt x="444714" y="3354267"/>
                  <a:pt x="193110" y="3443948"/>
                </a:cubicBezTo>
                <a:cubicBezTo>
                  <a:pt x="158234" y="3456404"/>
                  <a:pt x="123151" y="3468029"/>
                  <a:pt x="87964" y="3479343"/>
                </a:cubicBezTo>
                <a:close/>
              </a:path>
            </a:pathLst>
          </a:custGeom>
          <a:solidFill>
            <a:schemeClr val="accent1"/>
          </a:solidFill>
          <a:ln w="12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7110-9A2A-4684-89D9-0F6B0DA2F8B2}"/>
              </a:ext>
            </a:extLst>
          </p:cNvPr>
          <p:cNvSpPr txBox="1"/>
          <p:nvPr/>
        </p:nvSpPr>
        <p:spPr>
          <a:xfrm>
            <a:off x="2383221" y="932189"/>
            <a:ext cx="4669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Conclusion</a:t>
            </a:r>
            <a:endParaRPr lang="en-US" sz="4000" b="1" spc="416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FD119B2-988B-4D65-A305-EB51967C7AE0}"/>
              </a:ext>
            </a:extLst>
          </p:cNvPr>
          <p:cNvSpPr txBox="1">
            <a:spLocks/>
          </p:cNvSpPr>
          <p:nvPr/>
        </p:nvSpPr>
        <p:spPr>
          <a:xfrm>
            <a:off x="2383220" y="1992990"/>
            <a:ext cx="8360981" cy="224676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Peer-to-Peer File Sharing System allows direct file exchange between users.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efficient, and built using core networking concepts in Java.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improvements could enhance the system's capabilities and security.</a:t>
            </a:r>
          </a:p>
        </p:txBody>
      </p:sp>
    </p:spTree>
    <p:extLst>
      <p:ext uri="{BB962C8B-B14F-4D97-AF65-F5344CB8AC3E}">
        <p14:creationId xmlns:p14="http://schemas.microsoft.com/office/powerpoint/2010/main" val="103685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80E9FB1-E7C3-484F-B0FA-0659AB73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4" y="2815411"/>
            <a:ext cx="12192003" cy="4052865"/>
          </a:xfrm>
          <a:prstGeom prst="rect">
            <a:avLst/>
          </a:prstGeom>
        </p:spPr>
      </p:pic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8C1B931-C53D-4D4B-AE0A-A88F5AC4B31C}"/>
              </a:ext>
            </a:extLst>
          </p:cNvPr>
          <p:cNvGrpSpPr/>
          <p:nvPr/>
        </p:nvGrpSpPr>
        <p:grpSpPr>
          <a:xfrm>
            <a:off x="6189097" y="1336195"/>
            <a:ext cx="5229809" cy="3969705"/>
            <a:chOff x="2324100" y="3514725"/>
            <a:chExt cx="3444240" cy="2475546"/>
          </a:xfrm>
        </p:grpSpPr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2747010" y="4239577"/>
              <a:ext cx="2350770" cy="1479232"/>
              <a:chOff x="4794885" y="2915602"/>
              <a:chExt cx="2350770" cy="1479232"/>
            </a:xfrm>
          </p:grpSpPr>
          <p:grpSp>
            <p:nvGrpSpPr>
              <p:cNvPr id="9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794885" y="2915602"/>
                <a:ext cx="2350770" cy="1479232"/>
                <a:chOff x="4794885" y="2915602"/>
                <a:chExt cx="2350770" cy="1479232"/>
              </a:xfrm>
            </p:grpSpPr>
            <p:grpSp>
              <p:nvGrpSpPr>
                <p:cNvPr id="1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794885" y="2915602"/>
                  <a:ext cx="2350770" cy="1479232"/>
                  <a:chOff x="4794885" y="2915602"/>
                  <a:chExt cx="2350770" cy="1479232"/>
                </a:xfrm>
              </p:grpSpPr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1D2F3F4B-CAEF-44DC-B55C-5EE3EEC501C7}"/>
                      </a:ext>
                    </a:extLst>
                  </p:cNvPr>
                  <p:cNvSpPr/>
                  <p:nvPr/>
                </p:nvSpPr>
                <p:spPr>
                  <a:xfrm>
                    <a:off x="4995862" y="2915602"/>
                    <a:ext cx="2006917" cy="1361122"/>
                  </a:xfrm>
                  <a:custGeom>
                    <a:avLst/>
                    <a:gdLst>
                      <a:gd name="connsiteX0" fmla="*/ 2006918 w 2006917"/>
                      <a:gd name="connsiteY0" fmla="*/ 1361123 h 1361122"/>
                      <a:gd name="connsiteX1" fmla="*/ 0 w 2006917"/>
                      <a:gd name="connsiteY1" fmla="*/ 1361123 h 1361122"/>
                      <a:gd name="connsiteX2" fmla="*/ 0 w 2006917"/>
                      <a:gd name="connsiteY2" fmla="*/ 63818 h 1361122"/>
                      <a:gd name="connsiteX3" fmla="*/ 63817 w 2006917"/>
                      <a:gd name="connsiteY3" fmla="*/ 0 h 1361122"/>
                      <a:gd name="connsiteX4" fmla="*/ 1964055 w 2006917"/>
                      <a:gd name="connsiteY4" fmla="*/ 0 h 1361122"/>
                      <a:gd name="connsiteX5" fmla="*/ 2005965 w 2006917"/>
                      <a:gd name="connsiteY5" fmla="*/ 41910 h 1361122"/>
                      <a:gd name="connsiteX6" fmla="*/ 2005965 w 2006917"/>
                      <a:gd name="connsiteY6" fmla="*/ 1361123 h 1361122"/>
                      <a:gd name="connsiteX7" fmla="*/ 2006918 w 2006917"/>
                      <a:gd name="connsiteY7" fmla="*/ 1361123 h 1361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6917" h="1361122">
                        <a:moveTo>
                          <a:pt x="2006918" y="1361123"/>
                        </a:moveTo>
                        <a:lnTo>
                          <a:pt x="0" y="1361123"/>
                        </a:lnTo>
                        <a:lnTo>
                          <a:pt x="0" y="63818"/>
                        </a:lnTo>
                        <a:cubicBezTo>
                          <a:pt x="0" y="28575"/>
                          <a:pt x="28575" y="0"/>
                          <a:pt x="63817" y="0"/>
                        </a:cubicBezTo>
                        <a:lnTo>
                          <a:pt x="1964055" y="0"/>
                        </a:lnTo>
                        <a:cubicBezTo>
                          <a:pt x="1987868" y="0"/>
                          <a:pt x="2005965" y="19050"/>
                          <a:pt x="2005965" y="41910"/>
                        </a:cubicBezTo>
                        <a:lnTo>
                          <a:pt x="2005965" y="1361123"/>
                        </a:lnTo>
                        <a:lnTo>
                          <a:pt x="2006918" y="1361123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2B964EA2-75A5-4C27-8A67-AD56B9377267}"/>
                      </a:ext>
                    </a:extLst>
                  </p:cNvPr>
                  <p:cNvSpPr/>
                  <p:nvPr/>
                </p:nvSpPr>
                <p:spPr>
                  <a:xfrm>
                    <a:off x="5073967" y="2993707"/>
                    <a:ext cx="1850707" cy="1184909"/>
                  </a:xfrm>
                  <a:custGeom>
                    <a:avLst/>
                    <a:gdLst>
                      <a:gd name="connsiteX0" fmla="*/ 0 w 1850707"/>
                      <a:gd name="connsiteY0" fmla="*/ 1184910 h 1184909"/>
                      <a:gd name="connsiteX1" fmla="*/ 0 w 1850707"/>
                      <a:gd name="connsiteY1" fmla="*/ 20002 h 1184909"/>
                      <a:gd name="connsiteX2" fmla="*/ 20003 w 1850707"/>
                      <a:gd name="connsiteY2" fmla="*/ 0 h 1184909"/>
                      <a:gd name="connsiteX3" fmla="*/ 1830705 w 1850707"/>
                      <a:gd name="connsiteY3" fmla="*/ 0 h 1184909"/>
                      <a:gd name="connsiteX4" fmla="*/ 1850708 w 1850707"/>
                      <a:gd name="connsiteY4" fmla="*/ 20002 h 1184909"/>
                      <a:gd name="connsiteX5" fmla="*/ 1850708 w 1850707"/>
                      <a:gd name="connsiteY5" fmla="*/ 1184910 h 1184909"/>
                      <a:gd name="connsiteX6" fmla="*/ 0 w 1850707"/>
                      <a:gd name="connsiteY6" fmla="*/ 1184910 h 1184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50707" h="1184909">
                        <a:moveTo>
                          <a:pt x="0" y="1184910"/>
                        </a:moveTo>
                        <a:lnTo>
                          <a:pt x="0" y="20002"/>
                        </a:lnTo>
                        <a:cubicBezTo>
                          <a:pt x="0" y="8572"/>
                          <a:pt x="9525" y="0"/>
                          <a:pt x="20003" y="0"/>
                        </a:cubicBezTo>
                        <a:lnTo>
                          <a:pt x="1830705" y="0"/>
                        </a:lnTo>
                        <a:cubicBezTo>
                          <a:pt x="1842135" y="0"/>
                          <a:pt x="1850708" y="9525"/>
                          <a:pt x="1850708" y="20002"/>
                        </a:cubicBezTo>
                        <a:lnTo>
                          <a:pt x="1850708" y="1184910"/>
                        </a:lnTo>
                        <a:lnTo>
                          <a:pt x="0" y="11849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A6BD11CC-47AB-4308-9CCF-0D11824689E4}"/>
                      </a:ext>
                    </a:extLst>
                  </p:cNvPr>
                  <p:cNvSpPr/>
                  <p:nvPr/>
                </p:nvSpPr>
                <p:spPr>
                  <a:xfrm>
                    <a:off x="4794885" y="4273867"/>
                    <a:ext cx="2350770" cy="66675"/>
                  </a:xfrm>
                  <a:custGeom>
                    <a:avLst/>
                    <a:gdLst>
                      <a:gd name="connsiteX0" fmla="*/ 2349818 w 2350770"/>
                      <a:gd name="connsiteY0" fmla="*/ 0 h 66675"/>
                      <a:gd name="connsiteX1" fmla="*/ 1338262 w 2350770"/>
                      <a:gd name="connsiteY1" fmla="*/ 0 h 66675"/>
                      <a:gd name="connsiteX2" fmla="*/ 1012507 w 2350770"/>
                      <a:gd name="connsiteY2" fmla="*/ 0 h 66675"/>
                      <a:gd name="connsiteX3" fmla="*/ 0 w 2350770"/>
                      <a:gd name="connsiteY3" fmla="*/ 0 h 66675"/>
                      <a:gd name="connsiteX4" fmla="*/ 0 w 2350770"/>
                      <a:gd name="connsiteY4" fmla="*/ 66675 h 66675"/>
                      <a:gd name="connsiteX5" fmla="*/ 2350770 w 2350770"/>
                      <a:gd name="connsiteY5" fmla="*/ 66675 h 66675"/>
                      <a:gd name="connsiteX6" fmla="*/ 2350770 w 2350770"/>
                      <a:gd name="connsiteY6" fmla="*/ 0 h 66675"/>
                      <a:gd name="connsiteX7" fmla="*/ 2349818 w 2350770"/>
                      <a:gd name="connsiteY7" fmla="*/ 0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50770" h="66675">
                        <a:moveTo>
                          <a:pt x="2349818" y="0"/>
                        </a:moveTo>
                        <a:lnTo>
                          <a:pt x="1338262" y="0"/>
                        </a:lnTo>
                        <a:cubicBezTo>
                          <a:pt x="1225868" y="0"/>
                          <a:pt x="1089660" y="0"/>
                          <a:pt x="1012507" y="0"/>
                        </a:cubicBezTo>
                        <a:lnTo>
                          <a:pt x="0" y="0"/>
                        </a:lnTo>
                        <a:lnTo>
                          <a:pt x="0" y="66675"/>
                        </a:lnTo>
                        <a:lnTo>
                          <a:pt x="2350770" y="66675"/>
                        </a:lnTo>
                        <a:lnTo>
                          <a:pt x="2350770" y="0"/>
                        </a:lnTo>
                        <a:lnTo>
                          <a:pt x="234981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E55C292C-B0A8-4938-8F3A-B9AF12368F14}"/>
                      </a:ext>
                    </a:extLst>
                  </p:cNvPr>
                  <p:cNvSpPr/>
                  <p:nvPr/>
                </p:nvSpPr>
                <p:spPr>
                  <a:xfrm>
                    <a:off x="4794885" y="4339590"/>
                    <a:ext cx="2350770" cy="55244"/>
                  </a:xfrm>
                  <a:custGeom>
                    <a:avLst/>
                    <a:gdLst>
                      <a:gd name="connsiteX0" fmla="*/ 0 w 2350770"/>
                      <a:gd name="connsiteY0" fmla="*/ 0 h 55244"/>
                      <a:gd name="connsiteX1" fmla="*/ 0 w 2350770"/>
                      <a:gd name="connsiteY1" fmla="*/ 952 h 55244"/>
                      <a:gd name="connsiteX2" fmla="*/ 60960 w 2350770"/>
                      <a:gd name="connsiteY2" fmla="*/ 55245 h 55244"/>
                      <a:gd name="connsiteX3" fmla="*/ 2103120 w 2350770"/>
                      <a:gd name="connsiteY3" fmla="*/ 55245 h 55244"/>
                      <a:gd name="connsiteX4" fmla="*/ 2350770 w 2350770"/>
                      <a:gd name="connsiteY4" fmla="*/ 952 h 55244"/>
                      <a:gd name="connsiteX5" fmla="*/ 2350770 w 2350770"/>
                      <a:gd name="connsiteY5" fmla="*/ 0 h 55244"/>
                      <a:gd name="connsiteX6" fmla="*/ 0 w 2350770"/>
                      <a:gd name="connsiteY6" fmla="*/ 0 h 55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50770" h="55244">
                        <a:moveTo>
                          <a:pt x="0" y="0"/>
                        </a:moveTo>
                        <a:lnTo>
                          <a:pt x="0" y="952"/>
                        </a:lnTo>
                        <a:cubicBezTo>
                          <a:pt x="0" y="952"/>
                          <a:pt x="20955" y="55245"/>
                          <a:pt x="60960" y="55245"/>
                        </a:cubicBezTo>
                        <a:lnTo>
                          <a:pt x="2103120" y="55245"/>
                        </a:lnTo>
                        <a:cubicBezTo>
                          <a:pt x="2325053" y="55245"/>
                          <a:pt x="2339340" y="30480"/>
                          <a:pt x="2350770" y="952"/>
                        </a:cubicBezTo>
                        <a:lnTo>
                          <a:pt x="23507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2A2C4FEF-03BA-4571-AE3B-C4BA142237EB}"/>
                      </a:ext>
                    </a:extLst>
                  </p:cNvPr>
                  <p:cNvSpPr/>
                  <p:nvPr/>
                </p:nvSpPr>
                <p:spPr>
                  <a:xfrm>
                    <a:off x="5832157" y="4305300"/>
                    <a:ext cx="275272" cy="22859"/>
                  </a:xfrm>
                  <a:custGeom>
                    <a:avLst/>
                    <a:gdLst>
                      <a:gd name="connsiteX0" fmla="*/ 0 w 275272"/>
                      <a:gd name="connsiteY0" fmla="*/ 15240 h 22859"/>
                      <a:gd name="connsiteX1" fmla="*/ 7620 w 275272"/>
                      <a:gd name="connsiteY1" fmla="*/ 22860 h 22859"/>
                      <a:gd name="connsiteX2" fmla="*/ 267652 w 275272"/>
                      <a:gd name="connsiteY2" fmla="*/ 22860 h 22859"/>
                      <a:gd name="connsiteX3" fmla="*/ 275272 w 275272"/>
                      <a:gd name="connsiteY3" fmla="*/ 15240 h 22859"/>
                      <a:gd name="connsiteX4" fmla="*/ 275272 w 275272"/>
                      <a:gd name="connsiteY4" fmla="*/ 7620 h 22859"/>
                      <a:gd name="connsiteX5" fmla="*/ 267652 w 275272"/>
                      <a:gd name="connsiteY5" fmla="*/ 0 h 22859"/>
                      <a:gd name="connsiteX6" fmla="*/ 7620 w 275272"/>
                      <a:gd name="connsiteY6" fmla="*/ 0 h 22859"/>
                      <a:gd name="connsiteX7" fmla="*/ 0 w 275272"/>
                      <a:gd name="connsiteY7" fmla="*/ 7620 h 22859"/>
                      <a:gd name="connsiteX8" fmla="*/ 0 w 275272"/>
                      <a:gd name="connsiteY8" fmla="*/ 15240 h 22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272" h="22859">
                        <a:moveTo>
                          <a:pt x="0" y="15240"/>
                        </a:moveTo>
                        <a:cubicBezTo>
                          <a:pt x="0" y="19050"/>
                          <a:pt x="2858" y="22860"/>
                          <a:pt x="7620" y="22860"/>
                        </a:cubicBezTo>
                        <a:lnTo>
                          <a:pt x="267652" y="22860"/>
                        </a:lnTo>
                        <a:cubicBezTo>
                          <a:pt x="271463" y="22860"/>
                          <a:pt x="275272" y="20003"/>
                          <a:pt x="275272" y="15240"/>
                        </a:cubicBezTo>
                        <a:lnTo>
                          <a:pt x="275272" y="7620"/>
                        </a:lnTo>
                        <a:cubicBezTo>
                          <a:pt x="275272" y="3810"/>
                          <a:pt x="272415" y="0"/>
                          <a:pt x="267652" y="0"/>
                        </a:cubicBezTo>
                        <a:lnTo>
                          <a:pt x="7620" y="0"/>
                        </a:lnTo>
                        <a:cubicBezTo>
                          <a:pt x="3810" y="0"/>
                          <a:pt x="0" y="2858"/>
                          <a:pt x="0" y="7620"/>
                        </a:cubicBezTo>
                        <a:lnTo>
                          <a:pt x="0" y="1524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C29A1E09-EF16-4278-AF9F-77CAF4A6BC53}"/>
                      </a:ext>
                    </a:extLst>
                  </p:cNvPr>
                  <p:cNvSpPr/>
                  <p:nvPr/>
                </p:nvSpPr>
                <p:spPr>
                  <a:xfrm>
                    <a:off x="5485447" y="3149917"/>
                    <a:ext cx="1440180" cy="1029652"/>
                  </a:xfrm>
                  <a:custGeom>
                    <a:avLst/>
                    <a:gdLst>
                      <a:gd name="connsiteX0" fmla="*/ 0 w 1440180"/>
                      <a:gd name="connsiteY0" fmla="*/ 0 h 1029652"/>
                      <a:gd name="connsiteX1" fmla="*/ 1440180 w 1440180"/>
                      <a:gd name="connsiteY1" fmla="*/ 0 h 1029652"/>
                      <a:gd name="connsiteX2" fmla="*/ 1440180 w 1440180"/>
                      <a:gd name="connsiteY2" fmla="*/ 1029653 h 1029652"/>
                      <a:gd name="connsiteX3" fmla="*/ 0 w 1440180"/>
                      <a:gd name="connsiteY3" fmla="*/ 1029653 h 1029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0180" h="1029652">
                        <a:moveTo>
                          <a:pt x="0" y="0"/>
                        </a:moveTo>
                        <a:lnTo>
                          <a:pt x="1440180" y="0"/>
                        </a:lnTo>
                        <a:lnTo>
                          <a:pt x="1440180" y="1029653"/>
                        </a:lnTo>
                        <a:lnTo>
                          <a:pt x="0" y="10296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2E2A9E11-1BE8-41C8-AEC7-4D9B69C80327}"/>
                      </a:ext>
                    </a:extLst>
                  </p:cNvPr>
                  <p:cNvSpPr/>
                  <p:nvPr/>
                </p:nvSpPr>
                <p:spPr>
                  <a:xfrm>
                    <a:off x="5074920" y="3149917"/>
                    <a:ext cx="410527" cy="1029652"/>
                  </a:xfrm>
                  <a:custGeom>
                    <a:avLst/>
                    <a:gdLst>
                      <a:gd name="connsiteX0" fmla="*/ 0 w 410527"/>
                      <a:gd name="connsiteY0" fmla="*/ 0 h 1029652"/>
                      <a:gd name="connsiteX1" fmla="*/ 410528 w 410527"/>
                      <a:gd name="connsiteY1" fmla="*/ 0 h 1029652"/>
                      <a:gd name="connsiteX2" fmla="*/ 410528 w 410527"/>
                      <a:gd name="connsiteY2" fmla="*/ 1029653 h 1029652"/>
                      <a:gd name="connsiteX3" fmla="*/ 0 w 410527"/>
                      <a:gd name="connsiteY3" fmla="*/ 1029653 h 1029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527" h="1029652">
                        <a:moveTo>
                          <a:pt x="0" y="0"/>
                        </a:moveTo>
                        <a:lnTo>
                          <a:pt x="410528" y="0"/>
                        </a:lnTo>
                        <a:lnTo>
                          <a:pt x="410528" y="1029653"/>
                        </a:lnTo>
                        <a:lnTo>
                          <a:pt x="0" y="1029653"/>
                        </a:lnTo>
                        <a:close/>
                      </a:path>
                    </a:pathLst>
                  </a:custGeom>
                  <a:solidFill>
                    <a:srgbClr val="5CA3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298A6DA2-3B4A-4566-A1EC-BBFF4722194C}"/>
                      </a:ext>
                    </a:extLst>
                  </p:cNvPr>
                  <p:cNvSpPr/>
                  <p:nvPr/>
                </p:nvSpPr>
                <p:spPr>
                  <a:xfrm>
                    <a:off x="5074920" y="3449002"/>
                    <a:ext cx="410527" cy="337185"/>
                  </a:xfrm>
                  <a:custGeom>
                    <a:avLst/>
                    <a:gdLst>
                      <a:gd name="connsiteX0" fmla="*/ 0 w 410527"/>
                      <a:gd name="connsiteY0" fmla="*/ 0 h 337185"/>
                      <a:gd name="connsiteX1" fmla="*/ 410528 w 410527"/>
                      <a:gd name="connsiteY1" fmla="*/ 0 h 337185"/>
                      <a:gd name="connsiteX2" fmla="*/ 410528 w 410527"/>
                      <a:gd name="connsiteY2" fmla="*/ 337185 h 337185"/>
                      <a:gd name="connsiteX3" fmla="*/ 0 w 410527"/>
                      <a:gd name="connsiteY3" fmla="*/ 337185 h 337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527" h="337185">
                        <a:moveTo>
                          <a:pt x="0" y="0"/>
                        </a:moveTo>
                        <a:lnTo>
                          <a:pt x="410528" y="0"/>
                        </a:lnTo>
                        <a:lnTo>
                          <a:pt x="410528" y="337185"/>
                        </a:lnTo>
                        <a:lnTo>
                          <a:pt x="0" y="337185"/>
                        </a:lnTo>
                        <a:close/>
                      </a:path>
                    </a:pathLst>
                  </a:custGeom>
                  <a:solidFill>
                    <a:srgbClr val="5CA3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010BED8A-9D8D-4C3E-9208-C08B84EE35A8}"/>
                      </a:ext>
                    </a:extLst>
                  </p:cNvPr>
                  <p:cNvSpPr/>
                  <p:nvPr/>
                </p:nvSpPr>
                <p:spPr>
                  <a:xfrm>
                    <a:off x="5074920" y="3058477"/>
                    <a:ext cx="1850707" cy="91439"/>
                  </a:xfrm>
                  <a:custGeom>
                    <a:avLst/>
                    <a:gdLst>
                      <a:gd name="connsiteX0" fmla="*/ 0 w 1850707"/>
                      <a:gd name="connsiteY0" fmla="*/ 0 h 91439"/>
                      <a:gd name="connsiteX1" fmla="*/ 1850708 w 1850707"/>
                      <a:gd name="connsiteY1" fmla="*/ 0 h 91439"/>
                      <a:gd name="connsiteX2" fmla="*/ 1850708 w 1850707"/>
                      <a:gd name="connsiteY2" fmla="*/ 91440 h 91439"/>
                      <a:gd name="connsiteX3" fmla="*/ 0 w 1850707"/>
                      <a:gd name="connsiteY3" fmla="*/ 91440 h 91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0707" h="91439">
                        <a:moveTo>
                          <a:pt x="0" y="0"/>
                        </a:moveTo>
                        <a:lnTo>
                          <a:pt x="1850708" y="0"/>
                        </a:lnTo>
                        <a:lnTo>
                          <a:pt x="1850708" y="91440"/>
                        </a:lnTo>
                        <a:lnTo>
                          <a:pt x="0" y="9144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D77EF1C-0E1A-444B-A8CA-004449DBC6E0}"/>
                      </a:ext>
                    </a:extLst>
                  </p:cNvPr>
                  <p:cNvSpPr/>
                  <p:nvPr/>
                </p:nvSpPr>
                <p:spPr>
                  <a:xfrm>
                    <a:off x="5106352" y="3187064"/>
                    <a:ext cx="163830" cy="163830"/>
                  </a:xfrm>
                  <a:custGeom>
                    <a:avLst/>
                    <a:gdLst>
                      <a:gd name="connsiteX0" fmla="*/ 163830 w 163830"/>
                      <a:gd name="connsiteY0" fmla="*/ 81915 h 163830"/>
                      <a:gd name="connsiteX1" fmla="*/ 81915 w 163830"/>
                      <a:gd name="connsiteY1" fmla="*/ 0 h 163830"/>
                      <a:gd name="connsiteX2" fmla="*/ 0 w 163830"/>
                      <a:gd name="connsiteY2" fmla="*/ 81915 h 163830"/>
                      <a:gd name="connsiteX3" fmla="*/ 81915 w 163830"/>
                      <a:gd name="connsiteY3" fmla="*/ 163830 h 163830"/>
                      <a:gd name="connsiteX4" fmla="*/ 163830 w 163830"/>
                      <a:gd name="connsiteY4" fmla="*/ 81915 h 163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830" h="163830">
                        <a:moveTo>
                          <a:pt x="163830" y="81915"/>
                        </a:moveTo>
                        <a:cubicBezTo>
                          <a:pt x="163830" y="37148"/>
                          <a:pt x="127635" y="0"/>
                          <a:pt x="81915" y="0"/>
                        </a:cubicBezTo>
                        <a:cubicBezTo>
                          <a:pt x="37148" y="0"/>
                          <a:pt x="0" y="36195"/>
                          <a:pt x="0" y="81915"/>
                        </a:cubicBezTo>
                        <a:cubicBezTo>
                          <a:pt x="0" y="126683"/>
                          <a:pt x="36195" y="163830"/>
                          <a:pt x="81915" y="163830"/>
                        </a:cubicBezTo>
                        <a:cubicBezTo>
                          <a:pt x="127635" y="163830"/>
                          <a:pt x="163830" y="126683"/>
                          <a:pt x="163830" y="81915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AC7CCA1F-2F23-47F6-9708-13C05ADD625D}"/>
                      </a:ext>
                    </a:extLst>
                  </p:cNvPr>
                  <p:cNvSpPr/>
                  <p:nvPr/>
                </p:nvSpPr>
                <p:spPr>
                  <a:xfrm>
                    <a:off x="5284470" y="3296602"/>
                    <a:ext cx="77152" cy="10477"/>
                  </a:xfrm>
                  <a:custGeom>
                    <a:avLst/>
                    <a:gdLst>
                      <a:gd name="connsiteX0" fmla="*/ 0 w 77152"/>
                      <a:gd name="connsiteY0" fmla="*/ 0 h 10477"/>
                      <a:gd name="connsiteX1" fmla="*/ 77153 w 77152"/>
                      <a:gd name="connsiteY1" fmla="*/ 0 h 10477"/>
                      <a:gd name="connsiteX2" fmla="*/ 77153 w 77152"/>
                      <a:gd name="connsiteY2" fmla="*/ 10477 h 10477"/>
                      <a:gd name="connsiteX3" fmla="*/ 0 w 77152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152" h="10477">
                        <a:moveTo>
                          <a:pt x="0" y="0"/>
                        </a:moveTo>
                        <a:lnTo>
                          <a:pt x="77153" y="0"/>
                        </a:lnTo>
                        <a:lnTo>
                          <a:pt x="77153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C580B39-6EC4-46CE-98DC-18BF1CA60653}"/>
                      </a:ext>
                    </a:extLst>
                  </p:cNvPr>
                  <p:cNvSpPr/>
                  <p:nvPr/>
                </p:nvSpPr>
                <p:spPr>
                  <a:xfrm>
                    <a:off x="5243512" y="3485197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BC8C4A86-C99B-4016-9AAF-D6B7126218DB}"/>
                      </a:ext>
                    </a:extLst>
                  </p:cNvPr>
                  <p:cNvSpPr/>
                  <p:nvPr/>
                </p:nvSpPr>
                <p:spPr>
                  <a:xfrm>
                    <a:off x="5351145" y="348519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B2560B76-506D-4795-8FB8-2BD96B6DD119}"/>
                      </a:ext>
                    </a:extLst>
                  </p:cNvPr>
                  <p:cNvSpPr/>
                  <p:nvPr/>
                </p:nvSpPr>
                <p:spPr>
                  <a:xfrm>
                    <a:off x="5379720" y="348519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5DC77517-A3E6-48A8-9DA1-2214DB05D4C4}"/>
                      </a:ext>
                    </a:extLst>
                  </p:cNvPr>
                  <p:cNvSpPr/>
                  <p:nvPr/>
                </p:nvSpPr>
                <p:spPr>
                  <a:xfrm>
                    <a:off x="5190172" y="3396615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7 h 10477"/>
                      <a:gd name="connsiteX3" fmla="*/ 0 w 7620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313D78CF-C9FF-43B6-A285-6C0CDE2879FC}"/>
                      </a:ext>
                    </a:extLst>
                  </p:cNvPr>
                  <p:cNvSpPr/>
                  <p:nvPr/>
                </p:nvSpPr>
                <p:spPr>
                  <a:xfrm>
                    <a:off x="5297805" y="3396615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7 h 10477"/>
                      <a:gd name="connsiteX3" fmla="*/ 0 w 1905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046ECB1D-0A84-4155-BB9B-897076BC084F}"/>
                      </a:ext>
                    </a:extLst>
                  </p:cNvPr>
                  <p:cNvSpPr/>
                  <p:nvPr/>
                </p:nvSpPr>
                <p:spPr>
                  <a:xfrm>
                    <a:off x="5326380" y="3396615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7 h 10477"/>
                      <a:gd name="connsiteX3" fmla="*/ 0 w 1905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4B9EAE39-1907-431F-8B0F-9411D204E054}"/>
                      </a:ext>
                    </a:extLst>
                  </p:cNvPr>
                  <p:cNvSpPr/>
                  <p:nvPr/>
                </p:nvSpPr>
                <p:spPr>
                  <a:xfrm>
                    <a:off x="5284470" y="3255645"/>
                    <a:ext cx="102869" cy="15239"/>
                  </a:xfrm>
                  <a:custGeom>
                    <a:avLst/>
                    <a:gdLst>
                      <a:gd name="connsiteX0" fmla="*/ 0 w 102869"/>
                      <a:gd name="connsiteY0" fmla="*/ 0 h 15239"/>
                      <a:gd name="connsiteX1" fmla="*/ 102870 w 102869"/>
                      <a:gd name="connsiteY1" fmla="*/ 0 h 15239"/>
                      <a:gd name="connsiteX2" fmla="*/ 102870 w 102869"/>
                      <a:gd name="connsiteY2" fmla="*/ 15240 h 15239"/>
                      <a:gd name="connsiteX3" fmla="*/ 0 w 102869"/>
                      <a:gd name="connsiteY3" fmla="*/ 15240 h 15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2869" h="15239">
                        <a:moveTo>
                          <a:pt x="0" y="0"/>
                        </a:moveTo>
                        <a:lnTo>
                          <a:pt x="102870" y="0"/>
                        </a:lnTo>
                        <a:lnTo>
                          <a:pt x="102870" y="15240"/>
                        </a:lnTo>
                        <a:lnTo>
                          <a:pt x="0" y="15240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8DD4B3F4-6F68-4F6F-9561-B2B2CA50BA0C}"/>
                      </a:ext>
                    </a:extLst>
                  </p:cNvPr>
                  <p:cNvSpPr/>
                  <p:nvPr/>
                </p:nvSpPr>
                <p:spPr>
                  <a:xfrm>
                    <a:off x="5387340" y="3296602"/>
                    <a:ext cx="67627" cy="10477"/>
                  </a:xfrm>
                  <a:custGeom>
                    <a:avLst/>
                    <a:gdLst>
                      <a:gd name="connsiteX0" fmla="*/ 0 w 67627"/>
                      <a:gd name="connsiteY0" fmla="*/ 0 h 10477"/>
                      <a:gd name="connsiteX1" fmla="*/ 67627 w 67627"/>
                      <a:gd name="connsiteY1" fmla="*/ 0 h 10477"/>
                      <a:gd name="connsiteX2" fmla="*/ 67627 w 67627"/>
                      <a:gd name="connsiteY2" fmla="*/ 10477 h 10477"/>
                      <a:gd name="connsiteX3" fmla="*/ 0 w 67627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7627" h="10477">
                        <a:moveTo>
                          <a:pt x="0" y="0"/>
                        </a:moveTo>
                        <a:lnTo>
                          <a:pt x="67627" y="0"/>
                        </a:lnTo>
                        <a:lnTo>
                          <a:pt x="67627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09051069-FF3B-4EE6-A846-B6EE478CF565}"/>
                      </a:ext>
                    </a:extLst>
                  </p:cNvPr>
                  <p:cNvSpPr/>
                  <p:nvPr/>
                </p:nvSpPr>
                <p:spPr>
                  <a:xfrm>
                    <a:off x="5168264" y="3476625"/>
                    <a:ext cx="31692" cy="20954"/>
                  </a:xfrm>
                  <a:custGeom>
                    <a:avLst/>
                    <a:gdLst>
                      <a:gd name="connsiteX0" fmla="*/ 29527 w 31692"/>
                      <a:gd name="connsiteY0" fmla="*/ 3810 h 20954"/>
                      <a:gd name="connsiteX1" fmla="*/ 17145 w 31692"/>
                      <a:gd name="connsiteY1" fmla="*/ 3810 h 20954"/>
                      <a:gd name="connsiteX2" fmla="*/ 17145 w 31692"/>
                      <a:gd name="connsiteY2" fmla="*/ 1905 h 20954"/>
                      <a:gd name="connsiteX3" fmla="*/ 15240 w 31692"/>
                      <a:gd name="connsiteY3" fmla="*/ 0 h 20954"/>
                      <a:gd name="connsiteX4" fmla="*/ 1905 w 31692"/>
                      <a:gd name="connsiteY4" fmla="*/ 0 h 20954"/>
                      <a:gd name="connsiteX5" fmla="*/ 0 w 31692"/>
                      <a:gd name="connsiteY5" fmla="*/ 1905 h 20954"/>
                      <a:gd name="connsiteX6" fmla="*/ 0 w 31692"/>
                      <a:gd name="connsiteY6" fmla="*/ 6667 h 20954"/>
                      <a:gd name="connsiteX7" fmla="*/ 0 w 31692"/>
                      <a:gd name="connsiteY7" fmla="*/ 11430 h 20954"/>
                      <a:gd name="connsiteX8" fmla="*/ 0 w 31692"/>
                      <a:gd name="connsiteY8" fmla="*/ 18097 h 20954"/>
                      <a:gd name="connsiteX9" fmla="*/ 2858 w 31692"/>
                      <a:gd name="connsiteY9" fmla="*/ 20955 h 20954"/>
                      <a:gd name="connsiteX10" fmla="*/ 28575 w 31692"/>
                      <a:gd name="connsiteY10" fmla="*/ 20955 h 20954"/>
                      <a:gd name="connsiteX11" fmla="*/ 31433 w 31692"/>
                      <a:gd name="connsiteY11" fmla="*/ 18097 h 20954"/>
                      <a:gd name="connsiteX12" fmla="*/ 31433 w 31692"/>
                      <a:gd name="connsiteY12" fmla="*/ 6667 h 20954"/>
                      <a:gd name="connsiteX13" fmla="*/ 29527 w 31692"/>
                      <a:gd name="connsiteY13" fmla="*/ 3810 h 2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4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3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3"/>
                          <a:pt x="0" y="1905"/>
                        </a:cubicBezTo>
                        <a:lnTo>
                          <a:pt x="0" y="6667"/>
                        </a:lnTo>
                        <a:lnTo>
                          <a:pt x="0" y="11430"/>
                        </a:lnTo>
                        <a:lnTo>
                          <a:pt x="0" y="18097"/>
                        </a:lnTo>
                        <a:cubicBezTo>
                          <a:pt x="0" y="20003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3"/>
                          <a:pt x="31433" y="18097"/>
                        </a:cubicBezTo>
                        <a:lnTo>
                          <a:pt x="31433" y="6667"/>
                        </a:lnTo>
                        <a:cubicBezTo>
                          <a:pt x="32385" y="4763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F1AEAC00-8F1C-47F1-8CF2-CD9778559444}"/>
                      </a:ext>
                    </a:extLst>
                  </p:cNvPr>
                  <p:cNvSpPr/>
                  <p:nvPr/>
                </p:nvSpPr>
                <p:spPr>
                  <a:xfrm>
                    <a:off x="5579745" y="3257550"/>
                    <a:ext cx="30479" cy="20002"/>
                  </a:xfrm>
                  <a:custGeom>
                    <a:avLst/>
                    <a:gdLst>
                      <a:gd name="connsiteX0" fmla="*/ 26670 w 30479"/>
                      <a:gd name="connsiteY0" fmla="*/ 3810 h 20002"/>
                      <a:gd name="connsiteX1" fmla="*/ 15240 w 30479"/>
                      <a:gd name="connsiteY1" fmla="*/ 3810 h 20002"/>
                      <a:gd name="connsiteX2" fmla="*/ 15240 w 30479"/>
                      <a:gd name="connsiteY2" fmla="*/ 1905 h 20002"/>
                      <a:gd name="connsiteX3" fmla="*/ 13335 w 30479"/>
                      <a:gd name="connsiteY3" fmla="*/ 0 h 20002"/>
                      <a:gd name="connsiteX4" fmla="*/ 1905 w 30479"/>
                      <a:gd name="connsiteY4" fmla="*/ 0 h 20002"/>
                      <a:gd name="connsiteX5" fmla="*/ 0 w 30479"/>
                      <a:gd name="connsiteY5" fmla="*/ 1905 h 20002"/>
                      <a:gd name="connsiteX6" fmla="*/ 0 w 30479"/>
                      <a:gd name="connsiteY6" fmla="*/ 5715 h 20002"/>
                      <a:gd name="connsiteX7" fmla="*/ 0 w 30479"/>
                      <a:gd name="connsiteY7" fmla="*/ 10477 h 20002"/>
                      <a:gd name="connsiteX8" fmla="*/ 0 w 30479"/>
                      <a:gd name="connsiteY8" fmla="*/ 17145 h 20002"/>
                      <a:gd name="connsiteX9" fmla="*/ 2857 w 30479"/>
                      <a:gd name="connsiteY9" fmla="*/ 20002 h 20002"/>
                      <a:gd name="connsiteX10" fmla="*/ 27622 w 30479"/>
                      <a:gd name="connsiteY10" fmla="*/ 20002 h 20002"/>
                      <a:gd name="connsiteX11" fmla="*/ 30480 w 30479"/>
                      <a:gd name="connsiteY11" fmla="*/ 17145 h 20002"/>
                      <a:gd name="connsiteX12" fmla="*/ 30480 w 30479"/>
                      <a:gd name="connsiteY12" fmla="*/ 5715 h 20002"/>
                      <a:gd name="connsiteX13" fmla="*/ 26670 w 30479"/>
                      <a:gd name="connsiteY13" fmla="*/ 3810 h 20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79" h="20002">
                        <a:moveTo>
                          <a:pt x="26670" y="3810"/>
                        </a:moveTo>
                        <a:lnTo>
                          <a:pt x="15240" y="3810"/>
                        </a:lnTo>
                        <a:lnTo>
                          <a:pt x="15240" y="1905"/>
                        </a:lnTo>
                        <a:cubicBezTo>
                          <a:pt x="15240" y="952"/>
                          <a:pt x="14288" y="0"/>
                          <a:pt x="13335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2"/>
                          <a:pt x="0" y="1905"/>
                        </a:cubicBezTo>
                        <a:lnTo>
                          <a:pt x="0" y="5715"/>
                        </a:lnTo>
                        <a:lnTo>
                          <a:pt x="0" y="10477"/>
                        </a:lnTo>
                        <a:lnTo>
                          <a:pt x="0" y="17145"/>
                        </a:lnTo>
                        <a:cubicBezTo>
                          <a:pt x="0" y="19050"/>
                          <a:pt x="952" y="20002"/>
                          <a:pt x="2857" y="20002"/>
                        </a:cubicBezTo>
                        <a:lnTo>
                          <a:pt x="27622" y="20002"/>
                        </a:lnTo>
                        <a:cubicBezTo>
                          <a:pt x="29527" y="20002"/>
                          <a:pt x="30480" y="19050"/>
                          <a:pt x="30480" y="17145"/>
                        </a:cubicBezTo>
                        <a:lnTo>
                          <a:pt x="30480" y="5715"/>
                        </a:lnTo>
                        <a:cubicBezTo>
                          <a:pt x="29527" y="5715"/>
                          <a:pt x="28575" y="3810"/>
                          <a:pt x="26670" y="3810"/>
                        </a:cubicBez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E7C17EB2-5ACE-40ED-8039-A6FF4A221F5D}"/>
                      </a:ext>
                    </a:extLst>
                  </p:cNvPr>
                  <p:cNvSpPr/>
                  <p:nvPr/>
                </p:nvSpPr>
                <p:spPr>
                  <a:xfrm>
                    <a:off x="5243512" y="3536632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69AD34A5-C319-433E-BBE3-631ED39348C7}"/>
                      </a:ext>
                    </a:extLst>
                  </p:cNvPr>
                  <p:cNvSpPr/>
                  <p:nvPr/>
                </p:nvSpPr>
                <p:spPr>
                  <a:xfrm>
                    <a:off x="5351145" y="3536632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0FDE0B4-9DE8-47A7-9B08-F5079FB0AB44}"/>
                      </a:ext>
                    </a:extLst>
                  </p:cNvPr>
                  <p:cNvSpPr/>
                  <p:nvPr/>
                </p:nvSpPr>
                <p:spPr>
                  <a:xfrm>
                    <a:off x="5379720" y="3536632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B71A125F-FE4A-4742-8587-B76043E37995}"/>
                      </a:ext>
                    </a:extLst>
                  </p:cNvPr>
                  <p:cNvSpPr/>
                  <p:nvPr/>
                </p:nvSpPr>
                <p:spPr>
                  <a:xfrm>
                    <a:off x="5168264" y="3528059"/>
                    <a:ext cx="31692" cy="20955"/>
                  </a:xfrm>
                  <a:custGeom>
                    <a:avLst/>
                    <a:gdLst>
                      <a:gd name="connsiteX0" fmla="*/ 29527 w 31692"/>
                      <a:gd name="connsiteY0" fmla="*/ 3810 h 20955"/>
                      <a:gd name="connsiteX1" fmla="*/ 17145 w 31692"/>
                      <a:gd name="connsiteY1" fmla="*/ 3810 h 20955"/>
                      <a:gd name="connsiteX2" fmla="*/ 17145 w 31692"/>
                      <a:gd name="connsiteY2" fmla="*/ 1905 h 20955"/>
                      <a:gd name="connsiteX3" fmla="*/ 15240 w 31692"/>
                      <a:gd name="connsiteY3" fmla="*/ 0 h 20955"/>
                      <a:gd name="connsiteX4" fmla="*/ 1905 w 31692"/>
                      <a:gd name="connsiteY4" fmla="*/ 0 h 20955"/>
                      <a:gd name="connsiteX5" fmla="*/ 0 w 31692"/>
                      <a:gd name="connsiteY5" fmla="*/ 1905 h 20955"/>
                      <a:gd name="connsiteX6" fmla="*/ 0 w 31692"/>
                      <a:gd name="connsiteY6" fmla="*/ 6668 h 20955"/>
                      <a:gd name="connsiteX7" fmla="*/ 0 w 31692"/>
                      <a:gd name="connsiteY7" fmla="*/ 11430 h 20955"/>
                      <a:gd name="connsiteX8" fmla="*/ 0 w 31692"/>
                      <a:gd name="connsiteY8" fmla="*/ 18098 h 20955"/>
                      <a:gd name="connsiteX9" fmla="*/ 2858 w 31692"/>
                      <a:gd name="connsiteY9" fmla="*/ 20955 h 20955"/>
                      <a:gd name="connsiteX10" fmla="*/ 28575 w 31692"/>
                      <a:gd name="connsiteY10" fmla="*/ 20955 h 20955"/>
                      <a:gd name="connsiteX11" fmla="*/ 31433 w 31692"/>
                      <a:gd name="connsiteY11" fmla="*/ 18098 h 20955"/>
                      <a:gd name="connsiteX12" fmla="*/ 31433 w 31692"/>
                      <a:gd name="connsiteY12" fmla="*/ 6668 h 20955"/>
                      <a:gd name="connsiteX13" fmla="*/ 29527 w 31692"/>
                      <a:gd name="connsiteY13" fmla="*/ 3810 h 20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5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3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3"/>
                          <a:pt x="0" y="1905"/>
                        </a:cubicBezTo>
                        <a:lnTo>
                          <a:pt x="0" y="6668"/>
                        </a:lnTo>
                        <a:lnTo>
                          <a:pt x="0" y="11430"/>
                        </a:lnTo>
                        <a:lnTo>
                          <a:pt x="0" y="18098"/>
                        </a:lnTo>
                        <a:cubicBezTo>
                          <a:pt x="0" y="20003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3"/>
                          <a:pt x="31433" y="18098"/>
                        </a:cubicBezTo>
                        <a:lnTo>
                          <a:pt x="31433" y="6668"/>
                        </a:lnTo>
                        <a:cubicBezTo>
                          <a:pt x="32385" y="4763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5506C3D6-57EB-4ED9-8961-59E62AF32FC5}"/>
                      </a:ext>
                    </a:extLst>
                  </p:cNvPr>
                  <p:cNvSpPr/>
                  <p:nvPr/>
                </p:nvSpPr>
                <p:spPr>
                  <a:xfrm>
                    <a:off x="5243512" y="3588067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474C6B8E-0559-4D92-BF45-709DD561D98E}"/>
                      </a:ext>
                    </a:extLst>
                  </p:cNvPr>
                  <p:cNvSpPr/>
                  <p:nvPr/>
                </p:nvSpPr>
                <p:spPr>
                  <a:xfrm>
                    <a:off x="5351145" y="358806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5EF5BC5E-6850-4664-ADC6-813FD4C7184E}"/>
                      </a:ext>
                    </a:extLst>
                  </p:cNvPr>
                  <p:cNvSpPr/>
                  <p:nvPr/>
                </p:nvSpPr>
                <p:spPr>
                  <a:xfrm>
                    <a:off x="5379720" y="358806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DDBDBE3E-BF9C-4D65-9B79-5C60F963DAD6}"/>
                      </a:ext>
                    </a:extLst>
                  </p:cNvPr>
                  <p:cNvSpPr/>
                  <p:nvPr/>
                </p:nvSpPr>
                <p:spPr>
                  <a:xfrm>
                    <a:off x="5168264" y="3579495"/>
                    <a:ext cx="31692" cy="20954"/>
                  </a:xfrm>
                  <a:custGeom>
                    <a:avLst/>
                    <a:gdLst>
                      <a:gd name="connsiteX0" fmla="*/ 29527 w 31692"/>
                      <a:gd name="connsiteY0" fmla="*/ 3810 h 20954"/>
                      <a:gd name="connsiteX1" fmla="*/ 17145 w 31692"/>
                      <a:gd name="connsiteY1" fmla="*/ 3810 h 20954"/>
                      <a:gd name="connsiteX2" fmla="*/ 17145 w 31692"/>
                      <a:gd name="connsiteY2" fmla="*/ 1905 h 20954"/>
                      <a:gd name="connsiteX3" fmla="*/ 15240 w 31692"/>
                      <a:gd name="connsiteY3" fmla="*/ 0 h 20954"/>
                      <a:gd name="connsiteX4" fmla="*/ 1905 w 31692"/>
                      <a:gd name="connsiteY4" fmla="*/ 0 h 20954"/>
                      <a:gd name="connsiteX5" fmla="*/ 0 w 31692"/>
                      <a:gd name="connsiteY5" fmla="*/ 1905 h 20954"/>
                      <a:gd name="connsiteX6" fmla="*/ 0 w 31692"/>
                      <a:gd name="connsiteY6" fmla="*/ 6667 h 20954"/>
                      <a:gd name="connsiteX7" fmla="*/ 0 w 31692"/>
                      <a:gd name="connsiteY7" fmla="*/ 11430 h 20954"/>
                      <a:gd name="connsiteX8" fmla="*/ 0 w 31692"/>
                      <a:gd name="connsiteY8" fmla="*/ 18097 h 20954"/>
                      <a:gd name="connsiteX9" fmla="*/ 2858 w 31692"/>
                      <a:gd name="connsiteY9" fmla="*/ 20955 h 20954"/>
                      <a:gd name="connsiteX10" fmla="*/ 28575 w 31692"/>
                      <a:gd name="connsiteY10" fmla="*/ 20955 h 20954"/>
                      <a:gd name="connsiteX11" fmla="*/ 31433 w 31692"/>
                      <a:gd name="connsiteY11" fmla="*/ 18097 h 20954"/>
                      <a:gd name="connsiteX12" fmla="*/ 31433 w 31692"/>
                      <a:gd name="connsiteY12" fmla="*/ 6667 h 20954"/>
                      <a:gd name="connsiteX13" fmla="*/ 29527 w 31692"/>
                      <a:gd name="connsiteY13" fmla="*/ 3810 h 2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4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2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2"/>
                          <a:pt x="0" y="1905"/>
                        </a:cubicBezTo>
                        <a:lnTo>
                          <a:pt x="0" y="6667"/>
                        </a:lnTo>
                        <a:lnTo>
                          <a:pt x="0" y="11430"/>
                        </a:lnTo>
                        <a:lnTo>
                          <a:pt x="0" y="18097"/>
                        </a:lnTo>
                        <a:cubicBezTo>
                          <a:pt x="0" y="20002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2"/>
                          <a:pt x="31433" y="18097"/>
                        </a:cubicBezTo>
                        <a:lnTo>
                          <a:pt x="31433" y="6667"/>
                        </a:lnTo>
                        <a:cubicBezTo>
                          <a:pt x="32385" y="5715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1559DFD8-4B07-41DA-BC39-CF3A6476611E}"/>
                      </a:ext>
                    </a:extLst>
                  </p:cNvPr>
                  <p:cNvSpPr/>
                  <p:nvPr/>
                </p:nvSpPr>
                <p:spPr>
                  <a:xfrm>
                    <a:off x="5117782" y="3379470"/>
                    <a:ext cx="46672" cy="31432"/>
                  </a:xfrm>
                  <a:custGeom>
                    <a:avLst/>
                    <a:gdLst>
                      <a:gd name="connsiteX0" fmla="*/ 34290 w 46672"/>
                      <a:gd name="connsiteY0" fmla="*/ 8572 h 31432"/>
                      <a:gd name="connsiteX1" fmla="*/ 34290 w 46672"/>
                      <a:gd name="connsiteY1" fmla="*/ 8572 h 31432"/>
                      <a:gd name="connsiteX2" fmla="*/ 21907 w 46672"/>
                      <a:gd name="connsiteY2" fmla="*/ 0 h 31432"/>
                      <a:gd name="connsiteX3" fmla="*/ 8572 w 46672"/>
                      <a:gd name="connsiteY3" fmla="*/ 12382 h 31432"/>
                      <a:gd name="connsiteX4" fmla="*/ 0 w 46672"/>
                      <a:gd name="connsiteY4" fmla="*/ 21907 h 31432"/>
                      <a:gd name="connsiteX5" fmla="*/ 9525 w 46672"/>
                      <a:gd name="connsiteY5" fmla="*/ 31433 h 31432"/>
                      <a:gd name="connsiteX6" fmla="*/ 17145 w 46672"/>
                      <a:gd name="connsiteY6" fmla="*/ 31433 h 31432"/>
                      <a:gd name="connsiteX7" fmla="*/ 20955 w 46672"/>
                      <a:gd name="connsiteY7" fmla="*/ 31433 h 31432"/>
                      <a:gd name="connsiteX8" fmla="*/ 20955 w 46672"/>
                      <a:gd name="connsiteY8" fmla="*/ 20955 h 31432"/>
                      <a:gd name="connsiteX9" fmla="*/ 16192 w 46672"/>
                      <a:gd name="connsiteY9" fmla="*/ 20955 h 31432"/>
                      <a:gd name="connsiteX10" fmla="*/ 23813 w 46672"/>
                      <a:gd name="connsiteY10" fmla="*/ 12382 h 31432"/>
                      <a:gd name="connsiteX11" fmla="*/ 31432 w 46672"/>
                      <a:gd name="connsiteY11" fmla="*/ 20955 h 31432"/>
                      <a:gd name="connsiteX12" fmla="*/ 26670 w 46672"/>
                      <a:gd name="connsiteY12" fmla="*/ 20955 h 31432"/>
                      <a:gd name="connsiteX13" fmla="*/ 26670 w 46672"/>
                      <a:gd name="connsiteY13" fmla="*/ 31433 h 31432"/>
                      <a:gd name="connsiteX14" fmla="*/ 36195 w 46672"/>
                      <a:gd name="connsiteY14" fmla="*/ 31433 h 31432"/>
                      <a:gd name="connsiteX15" fmla="*/ 46672 w 46672"/>
                      <a:gd name="connsiteY15" fmla="*/ 20955 h 31432"/>
                      <a:gd name="connsiteX16" fmla="*/ 46672 w 46672"/>
                      <a:gd name="connsiteY16" fmla="*/ 20002 h 31432"/>
                      <a:gd name="connsiteX17" fmla="*/ 34290 w 46672"/>
                      <a:gd name="connsiteY17" fmla="*/ 8572 h 3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6672" h="31432">
                        <a:moveTo>
                          <a:pt x="34290" y="8572"/>
                        </a:moveTo>
                        <a:lnTo>
                          <a:pt x="34290" y="8572"/>
                        </a:lnTo>
                        <a:cubicBezTo>
                          <a:pt x="32385" y="3810"/>
                          <a:pt x="27622" y="0"/>
                          <a:pt x="21907" y="0"/>
                        </a:cubicBezTo>
                        <a:cubicBezTo>
                          <a:pt x="15240" y="0"/>
                          <a:pt x="9525" y="5715"/>
                          <a:pt x="8572" y="12382"/>
                        </a:cubicBezTo>
                        <a:cubicBezTo>
                          <a:pt x="3810" y="12382"/>
                          <a:pt x="0" y="16192"/>
                          <a:pt x="0" y="21907"/>
                        </a:cubicBezTo>
                        <a:cubicBezTo>
                          <a:pt x="0" y="26670"/>
                          <a:pt x="3810" y="31433"/>
                          <a:pt x="9525" y="31433"/>
                        </a:cubicBezTo>
                        <a:lnTo>
                          <a:pt x="17145" y="31433"/>
                        </a:lnTo>
                        <a:lnTo>
                          <a:pt x="20955" y="31433"/>
                        </a:lnTo>
                        <a:lnTo>
                          <a:pt x="20955" y="20955"/>
                        </a:lnTo>
                        <a:lnTo>
                          <a:pt x="16192" y="20955"/>
                        </a:lnTo>
                        <a:lnTo>
                          <a:pt x="23813" y="12382"/>
                        </a:lnTo>
                        <a:lnTo>
                          <a:pt x="31432" y="20955"/>
                        </a:lnTo>
                        <a:lnTo>
                          <a:pt x="26670" y="20955"/>
                        </a:lnTo>
                        <a:lnTo>
                          <a:pt x="26670" y="31433"/>
                        </a:lnTo>
                        <a:lnTo>
                          <a:pt x="36195" y="31433"/>
                        </a:lnTo>
                        <a:cubicBezTo>
                          <a:pt x="41910" y="31433"/>
                          <a:pt x="46672" y="26670"/>
                          <a:pt x="46672" y="20955"/>
                        </a:cubicBezTo>
                        <a:lnTo>
                          <a:pt x="46672" y="20002"/>
                        </a:lnTo>
                        <a:cubicBezTo>
                          <a:pt x="44767" y="13335"/>
                          <a:pt x="40005" y="8572"/>
                          <a:pt x="34290" y="8572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8BE30D60-48BC-4E3D-9CC9-690DBE18B37D}"/>
                      </a:ext>
                    </a:extLst>
                  </p:cNvPr>
                  <p:cNvSpPr/>
                  <p:nvPr/>
                </p:nvSpPr>
                <p:spPr>
                  <a:xfrm>
                    <a:off x="5567362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97D18C7E-448A-44C2-A615-086366D540D7}"/>
                      </a:ext>
                    </a:extLst>
                  </p:cNvPr>
                  <p:cNvSpPr/>
                  <p:nvPr/>
                </p:nvSpPr>
                <p:spPr>
                  <a:xfrm>
                    <a:off x="5910262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0C6C80E6-C67B-4788-BD6F-F20D05D4E1DE}"/>
                      </a:ext>
                    </a:extLst>
                  </p:cNvPr>
                  <p:cNvSpPr/>
                  <p:nvPr/>
                </p:nvSpPr>
                <p:spPr>
                  <a:xfrm>
                    <a:off x="6254115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9FCD63FC-32F0-466F-80C5-672A0EDB4C78}"/>
                      </a:ext>
                    </a:extLst>
                  </p:cNvPr>
                  <p:cNvSpPr/>
                  <p:nvPr/>
                </p:nvSpPr>
                <p:spPr>
                  <a:xfrm>
                    <a:off x="5573077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0297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DCBC1EAB-11EB-4BE1-A539-D73744FADF93}"/>
                      </a:ext>
                    </a:extLst>
                  </p:cNvPr>
                  <p:cNvSpPr/>
                  <p:nvPr/>
                </p:nvSpPr>
                <p:spPr>
                  <a:xfrm>
                    <a:off x="5159692" y="3643312"/>
                    <a:ext cx="276225" cy="11429"/>
                  </a:xfrm>
                  <a:custGeom>
                    <a:avLst/>
                    <a:gdLst>
                      <a:gd name="connsiteX0" fmla="*/ 5715 w 276225"/>
                      <a:gd name="connsiteY0" fmla="*/ 11430 h 11429"/>
                      <a:gd name="connsiteX1" fmla="*/ 270510 w 276225"/>
                      <a:gd name="connsiteY1" fmla="*/ 11430 h 11429"/>
                      <a:gd name="connsiteX2" fmla="*/ 276225 w 276225"/>
                      <a:gd name="connsiteY2" fmla="*/ 5715 h 11429"/>
                      <a:gd name="connsiteX3" fmla="*/ 276225 w 276225"/>
                      <a:gd name="connsiteY3" fmla="*/ 5715 h 11429"/>
                      <a:gd name="connsiteX4" fmla="*/ 270510 w 276225"/>
                      <a:gd name="connsiteY4" fmla="*/ 0 h 11429"/>
                      <a:gd name="connsiteX5" fmla="*/ 5715 w 276225"/>
                      <a:gd name="connsiteY5" fmla="*/ 0 h 11429"/>
                      <a:gd name="connsiteX6" fmla="*/ 0 w 276225"/>
                      <a:gd name="connsiteY6" fmla="*/ 5715 h 11429"/>
                      <a:gd name="connsiteX7" fmla="*/ 0 w 276225"/>
                      <a:gd name="connsiteY7" fmla="*/ 5715 h 11429"/>
                      <a:gd name="connsiteX8" fmla="*/ 5715 w 276225"/>
                      <a:gd name="connsiteY8" fmla="*/ 1143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225" h="11429">
                        <a:moveTo>
                          <a:pt x="5715" y="11430"/>
                        </a:moveTo>
                        <a:lnTo>
                          <a:pt x="270510" y="11430"/>
                        </a:lnTo>
                        <a:cubicBezTo>
                          <a:pt x="273368" y="11430"/>
                          <a:pt x="276225" y="8572"/>
                          <a:pt x="276225" y="5715"/>
                        </a:cubicBezTo>
                        <a:lnTo>
                          <a:pt x="276225" y="5715"/>
                        </a:lnTo>
                        <a:cubicBezTo>
                          <a:pt x="276225" y="2858"/>
                          <a:pt x="273368" y="0"/>
                          <a:pt x="270510" y="0"/>
                        </a:cubicBezTo>
                        <a:lnTo>
                          <a:pt x="5715" y="0"/>
                        </a:lnTo>
                        <a:cubicBezTo>
                          <a:pt x="2858" y="0"/>
                          <a:pt x="0" y="2858"/>
                          <a:pt x="0" y="5715"/>
                        </a:cubicBezTo>
                        <a:lnTo>
                          <a:pt x="0" y="5715"/>
                        </a:lnTo>
                        <a:cubicBezTo>
                          <a:pt x="0" y="8572"/>
                          <a:pt x="2858" y="11430"/>
                          <a:pt x="5715" y="1143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C9541F39-4FB1-4C74-A7DB-4C368CFE4F6F}"/>
                      </a:ext>
                    </a:extLst>
                  </p:cNvPr>
                  <p:cNvSpPr/>
                  <p:nvPr/>
                </p:nvSpPr>
                <p:spPr>
                  <a:xfrm>
                    <a:off x="5600700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DFD9A9FE-5816-4DFA-BAFD-B2DA1A781173}"/>
                      </a:ext>
                    </a:extLst>
                  </p:cNvPr>
                  <p:cNvSpPr/>
                  <p:nvPr/>
                </p:nvSpPr>
                <p:spPr>
                  <a:xfrm>
                    <a:off x="5709285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25DB868-DF62-4A65-8BF8-9653491A42FF}"/>
                      </a:ext>
                    </a:extLst>
                  </p:cNvPr>
                  <p:cNvSpPr/>
                  <p:nvPr/>
                </p:nvSpPr>
                <p:spPr>
                  <a:xfrm>
                    <a:off x="5773102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6F7C6015-8E1C-4BA9-BB4D-333960A200D3}"/>
                      </a:ext>
                    </a:extLst>
                  </p:cNvPr>
                  <p:cNvSpPr/>
                  <p:nvPr/>
                </p:nvSpPr>
                <p:spPr>
                  <a:xfrm>
                    <a:off x="5800725" y="3206115"/>
                    <a:ext cx="69532" cy="6667"/>
                  </a:xfrm>
                  <a:custGeom>
                    <a:avLst/>
                    <a:gdLst>
                      <a:gd name="connsiteX0" fmla="*/ 0 w 69532"/>
                      <a:gd name="connsiteY0" fmla="*/ 0 h 6667"/>
                      <a:gd name="connsiteX1" fmla="*/ 69533 w 69532"/>
                      <a:gd name="connsiteY1" fmla="*/ 0 h 6667"/>
                      <a:gd name="connsiteX2" fmla="*/ 69533 w 69532"/>
                      <a:gd name="connsiteY2" fmla="*/ 6667 h 6667"/>
                      <a:gd name="connsiteX3" fmla="*/ 0 w 69532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9532" h="6667">
                        <a:moveTo>
                          <a:pt x="0" y="0"/>
                        </a:moveTo>
                        <a:lnTo>
                          <a:pt x="69533" y="0"/>
                        </a:lnTo>
                        <a:lnTo>
                          <a:pt x="69533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B591F9AA-DAE9-48D0-8A76-EA9A940DC3B4}"/>
                      </a:ext>
                    </a:extLst>
                  </p:cNvPr>
                  <p:cNvSpPr/>
                  <p:nvPr/>
                </p:nvSpPr>
                <p:spPr>
                  <a:xfrm>
                    <a:off x="5877877" y="3206115"/>
                    <a:ext cx="14287" cy="6667"/>
                  </a:xfrm>
                  <a:custGeom>
                    <a:avLst/>
                    <a:gdLst>
                      <a:gd name="connsiteX0" fmla="*/ 0 w 14287"/>
                      <a:gd name="connsiteY0" fmla="*/ 0 h 6667"/>
                      <a:gd name="connsiteX1" fmla="*/ 14288 w 14287"/>
                      <a:gd name="connsiteY1" fmla="*/ 0 h 6667"/>
                      <a:gd name="connsiteX2" fmla="*/ 14288 w 14287"/>
                      <a:gd name="connsiteY2" fmla="*/ 6667 h 6667"/>
                      <a:gd name="connsiteX3" fmla="*/ 0 w 14287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" h="6667">
                        <a:moveTo>
                          <a:pt x="0" y="0"/>
                        </a:moveTo>
                        <a:lnTo>
                          <a:pt x="14288" y="0"/>
                        </a:lnTo>
                        <a:lnTo>
                          <a:pt x="14288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374B3353-4DDC-45F6-B1A8-CEBBFC7D4549}"/>
                      </a:ext>
                    </a:extLst>
                  </p:cNvPr>
                  <p:cNvSpPr/>
                  <p:nvPr/>
                </p:nvSpPr>
                <p:spPr>
                  <a:xfrm>
                    <a:off x="5895975" y="3206115"/>
                    <a:ext cx="20954" cy="6667"/>
                  </a:xfrm>
                  <a:custGeom>
                    <a:avLst/>
                    <a:gdLst>
                      <a:gd name="connsiteX0" fmla="*/ 0 w 20954"/>
                      <a:gd name="connsiteY0" fmla="*/ 0 h 6667"/>
                      <a:gd name="connsiteX1" fmla="*/ 20955 w 20954"/>
                      <a:gd name="connsiteY1" fmla="*/ 0 h 6667"/>
                      <a:gd name="connsiteX2" fmla="*/ 20955 w 20954"/>
                      <a:gd name="connsiteY2" fmla="*/ 6667 h 6667"/>
                      <a:gd name="connsiteX3" fmla="*/ 0 w 2095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954" h="6667">
                        <a:moveTo>
                          <a:pt x="0" y="0"/>
                        </a:moveTo>
                        <a:lnTo>
                          <a:pt x="20955" y="0"/>
                        </a:lnTo>
                        <a:lnTo>
                          <a:pt x="2095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E8A4AD6B-886F-43E3-B47B-D1ECE33D2312}"/>
                      </a:ext>
                    </a:extLst>
                  </p:cNvPr>
                  <p:cNvSpPr/>
                  <p:nvPr/>
                </p:nvSpPr>
                <p:spPr>
                  <a:xfrm>
                    <a:off x="5972175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67E1913-DC46-461B-8748-BB8A1AB2C170}"/>
                      </a:ext>
                    </a:extLst>
                  </p:cNvPr>
                  <p:cNvSpPr/>
                  <p:nvPr/>
                </p:nvSpPr>
                <p:spPr>
                  <a:xfrm>
                    <a:off x="5999797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FF02A058-EA41-433C-8E1D-966CA99A4699}"/>
                      </a:ext>
                    </a:extLst>
                  </p:cNvPr>
                  <p:cNvSpPr/>
                  <p:nvPr/>
                </p:nvSpPr>
                <p:spPr>
                  <a:xfrm>
                    <a:off x="6096000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947F8C53-C170-43BB-8208-3819C4B92645}"/>
                      </a:ext>
                    </a:extLst>
                  </p:cNvPr>
                  <p:cNvSpPr/>
                  <p:nvPr/>
                </p:nvSpPr>
                <p:spPr>
                  <a:xfrm>
                    <a:off x="5624512" y="3266122"/>
                    <a:ext cx="202882" cy="4762"/>
                  </a:xfrm>
                  <a:custGeom>
                    <a:avLst/>
                    <a:gdLst>
                      <a:gd name="connsiteX0" fmla="*/ 0 w 202882"/>
                      <a:gd name="connsiteY0" fmla="*/ 0 h 4762"/>
                      <a:gd name="connsiteX1" fmla="*/ 202883 w 202882"/>
                      <a:gd name="connsiteY1" fmla="*/ 0 h 4762"/>
                      <a:gd name="connsiteX2" fmla="*/ 202883 w 202882"/>
                      <a:gd name="connsiteY2" fmla="*/ 4763 h 4762"/>
                      <a:gd name="connsiteX3" fmla="*/ 0 w 202882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2882" h="4762">
                        <a:moveTo>
                          <a:pt x="0" y="0"/>
                        </a:moveTo>
                        <a:lnTo>
                          <a:pt x="202883" y="0"/>
                        </a:lnTo>
                        <a:lnTo>
                          <a:pt x="202883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13671CA1-1E96-47C8-81D0-BBC16956F13E}"/>
                      </a:ext>
                    </a:extLst>
                  </p:cNvPr>
                  <p:cNvSpPr/>
                  <p:nvPr/>
                </p:nvSpPr>
                <p:spPr>
                  <a:xfrm>
                    <a:off x="5846445" y="3266122"/>
                    <a:ext cx="59054" cy="4762"/>
                  </a:xfrm>
                  <a:custGeom>
                    <a:avLst/>
                    <a:gdLst>
                      <a:gd name="connsiteX0" fmla="*/ 0 w 59054"/>
                      <a:gd name="connsiteY0" fmla="*/ 0 h 4762"/>
                      <a:gd name="connsiteX1" fmla="*/ 59055 w 59054"/>
                      <a:gd name="connsiteY1" fmla="*/ 0 h 4762"/>
                      <a:gd name="connsiteX2" fmla="*/ 59055 w 59054"/>
                      <a:gd name="connsiteY2" fmla="*/ 4763 h 4762"/>
                      <a:gd name="connsiteX3" fmla="*/ 0 w 5905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054" h="4762">
                        <a:moveTo>
                          <a:pt x="0" y="0"/>
                        </a:moveTo>
                        <a:lnTo>
                          <a:pt x="59055" y="0"/>
                        </a:lnTo>
                        <a:lnTo>
                          <a:pt x="5905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3EB07AB7-F560-4EC8-80BE-1DC39944E8EA}"/>
                      </a:ext>
                    </a:extLst>
                  </p:cNvPr>
                  <p:cNvSpPr/>
                  <p:nvPr/>
                </p:nvSpPr>
                <p:spPr>
                  <a:xfrm>
                    <a:off x="6171247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050CD7AF-EE31-4666-8AFB-7E8EBB3E78E9}"/>
                      </a:ext>
                    </a:extLst>
                  </p:cNvPr>
                  <p:cNvSpPr/>
                  <p:nvPr/>
                </p:nvSpPr>
                <p:spPr>
                  <a:xfrm>
                    <a:off x="6199822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12D1E3B5-2C7E-40C3-A5D4-0D2D8B977900}"/>
                      </a:ext>
                    </a:extLst>
                  </p:cNvPr>
                  <p:cNvSpPr/>
                  <p:nvPr/>
                </p:nvSpPr>
                <p:spPr>
                  <a:xfrm>
                    <a:off x="6308407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F1E3DFEF-841E-4FA6-BF7F-D10E7D542EC8}"/>
                      </a:ext>
                    </a:extLst>
                  </p:cNvPr>
                  <p:cNvSpPr/>
                  <p:nvPr/>
                </p:nvSpPr>
                <p:spPr>
                  <a:xfrm>
                    <a:off x="6719887" y="3094672"/>
                    <a:ext cx="96202" cy="5714"/>
                  </a:xfrm>
                  <a:custGeom>
                    <a:avLst/>
                    <a:gdLst>
                      <a:gd name="connsiteX0" fmla="*/ 0 w 96202"/>
                      <a:gd name="connsiteY0" fmla="*/ 0 h 5714"/>
                      <a:gd name="connsiteX1" fmla="*/ 96203 w 96202"/>
                      <a:gd name="connsiteY1" fmla="*/ 0 h 5714"/>
                      <a:gd name="connsiteX2" fmla="*/ 96203 w 96202"/>
                      <a:gd name="connsiteY2" fmla="*/ 5715 h 5714"/>
                      <a:gd name="connsiteX3" fmla="*/ 0 w 96202"/>
                      <a:gd name="connsiteY3" fmla="*/ 5715 h 5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202" h="5714">
                        <a:moveTo>
                          <a:pt x="0" y="0"/>
                        </a:moveTo>
                        <a:lnTo>
                          <a:pt x="96203" y="0"/>
                        </a:lnTo>
                        <a:lnTo>
                          <a:pt x="96203" y="5715"/>
                        </a:lnTo>
                        <a:lnTo>
                          <a:pt x="0" y="57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CE479856-7A1C-45B5-B378-C7335449FA21}"/>
                      </a:ext>
                    </a:extLst>
                  </p:cNvPr>
                  <p:cNvSpPr/>
                  <p:nvPr/>
                </p:nvSpPr>
                <p:spPr>
                  <a:xfrm>
                    <a:off x="5159692" y="3643312"/>
                    <a:ext cx="92392" cy="11429"/>
                  </a:xfrm>
                  <a:custGeom>
                    <a:avLst/>
                    <a:gdLst>
                      <a:gd name="connsiteX0" fmla="*/ 953 w 92392"/>
                      <a:gd name="connsiteY0" fmla="*/ 11430 h 11429"/>
                      <a:gd name="connsiteX1" fmla="*/ 91440 w 92392"/>
                      <a:gd name="connsiteY1" fmla="*/ 11430 h 11429"/>
                      <a:gd name="connsiteX2" fmla="*/ 92393 w 92392"/>
                      <a:gd name="connsiteY2" fmla="*/ 10478 h 11429"/>
                      <a:gd name="connsiteX3" fmla="*/ 92393 w 92392"/>
                      <a:gd name="connsiteY3" fmla="*/ 953 h 11429"/>
                      <a:gd name="connsiteX4" fmla="*/ 91440 w 92392"/>
                      <a:gd name="connsiteY4" fmla="*/ 0 h 11429"/>
                      <a:gd name="connsiteX5" fmla="*/ 953 w 92392"/>
                      <a:gd name="connsiteY5" fmla="*/ 0 h 11429"/>
                      <a:gd name="connsiteX6" fmla="*/ 0 w 92392"/>
                      <a:gd name="connsiteY6" fmla="*/ 953 h 11429"/>
                      <a:gd name="connsiteX7" fmla="*/ 953 w 92392"/>
                      <a:gd name="connsiteY7" fmla="*/ 11430 h 11429"/>
                      <a:gd name="connsiteX8" fmla="*/ 953 w 92392"/>
                      <a:gd name="connsiteY8" fmla="*/ 1143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392" h="11429">
                        <a:moveTo>
                          <a:pt x="953" y="11430"/>
                        </a:moveTo>
                        <a:lnTo>
                          <a:pt x="91440" y="11430"/>
                        </a:lnTo>
                        <a:cubicBezTo>
                          <a:pt x="92393" y="11430"/>
                          <a:pt x="92393" y="11430"/>
                          <a:pt x="92393" y="10478"/>
                        </a:cubicBezTo>
                        <a:lnTo>
                          <a:pt x="92393" y="953"/>
                        </a:lnTo>
                        <a:cubicBezTo>
                          <a:pt x="92393" y="0"/>
                          <a:pt x="92393" y="0"/>
                          <a:pt x="91440" y="0"/>
                        </a:cubicBezTo>
                        <a:lnTo>
                          <a:pt x="953" y="0"/>
                        </a:lnTo>
                        <a:cubicBezTo>
                          <a:pt x="0" y="0"/>
                          <a:pt x="0" y="0"/>
                          <a:pt x="0" y="953"/>
                        </a:cubicBezTo>
                        <a:lnTo>
                          <a:pt x="953" y="11430"/>
                        </a:lnTo>
                        <a:cubicBezTo>
                          <a:pt x="0" y="10478"/>
                          <a:pt x="953" y="11430"/>
                          <a:pt x="953" y="11430"/>
                        </a:cubicBezTo>
                        <a:close/>
                      </a:path>
                    </a:pathLst>
                  </a:custGeom>
                  <a:solidFill>
                    <a:srgbClr val="0297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145404" y="3212515"/>
                    <a:ext cx="85725" cy="97421"/>
                    <a:chOff x="5145404" y="3212515"/>
                    <a:chExt cx="85725" cy="97421"/>
                  </a:xfrm>
                </p:grpSpPr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6C9DFF08-DFA8-4356-A66B-AB8539806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7312" y="3217456"/>
                      <a:ext cx="42862" cy="59143"/>
                    </a:xfrm>
                    <a:custGeom>
                      <a:avLst/>
                      <a:gdLst>
                        <a:gd name="connsiteX0" fmla="*/ 42863 w 42862"/>
                        <a:gd name="connsiteY0" fmla="*/ 23901 h 59143"/>
                        <a:gd name="connsiteX1" fmla="*/ 29527 w 42862"/>
                        <a:gd name="connsiteY1" fmla="*/ 59143 h 59143"/>
                        <a:gd name="connsiteX2" fmla="*/ 7620 w 42862"/>
                        <a:gd name="connsiteY2" fmla="*/ 54381 h 59143"/>
                        <a:gd name="connsiteX3" fmla="*/ 0 w 42862"/>
                        <a:gd name="connsiteY3" fmla="*/ 26758 h 59143"/>
                        <a:gd name="connsiteX4" fmla="*/ 20002 w 42862"/>
                        <a:gd name="connsiteY4" fmla="*/ 88 h 59143"/>
                        <a:gd name="connsiteX5" fmla="*/ 42863 w 42862"/>
                        <a:gd name="connsiteY5" fmla="*/ 23901 h 591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862" h="59143">
                          <a:moveTo>
                            <a:pt x="42863" y="23901"/>
                          </a:moveTo>
                          <a:cubicBezTo>
                            <a:pt x="42863" y="41046"/>
                            <a:pt x="41910" y="59143"/>
                            <a:pt x="29527" y="59143"/>
                          </a:cubicBezTo>
                          <a:cubicBezTo>
                            <a:pt x="24765" y="59143"/>
                            <a:pt x="12383" y="57238"/>
                            <a:pt x="7620" y="54381"/>
                          </a:cubicBezTo>
                          <a:cubicBezTo>
                            <a:pt x="952" y="48666"/>
                            <a:pt x="0" y="38188"/>
                            <a:pt x="0" y="26758"/>
                          </a:cubicBezTo>
                          <a:cubicBezTo>
                            <a:pt x="0" y="9613"/>
                            <a:pt x="6667" y="88"/>
                            <a:pt x="20002" y="88"/>
                          </a:cubicBezTo>
                          <a:cubicBezTo>
                            <a:pt x="34290" y="-864"/>
                            <a:pt x="42863" y="5803"/>
                            <a:pt x="42863" y="23901"/>
                          </a:cubicBez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2D67B75C-EE75-4468-BB70-6702B98B0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3502" y="3238500"/>
                      <a:ext cx="11430" cy="20954"/>
                    </a:xfrm>
                    <a:custGeom>
                      <a:avLst/>
                      <a:gdLst>
                        <a:gd name="connsiteX0" fmla="*/ 11430 w 11430"/>
                        <a:gd name="connsiteY0" fmla="*/ 10477 h 20954"/>
                        <a:gd name="connsiteX1" fmla="*/ 5715 w 11430"/>
                        <a:gd name="connsiteY1" fmla="*/ 20955 h 20954"/>
                        <a:gd name="connsiteX2" fmla="*/ 0 w 11430"/>
                        <a:gd name="connsiteY2" fmla="*/ 10477 h 20954"/>
                        <a:gd name="connsiteX3" fmla="*/ 5715 w 11430"/>
                        <a:gd name="connsiteY3" fmla="*/ 0 h 20954"/>
                        <a:gd name="connsiteX4" fmla="*/ 11430 w 11430"/>
                        <a:gd name="connsiteY4" fmla="*/ 10477 h 20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30" h="20954">
                          <a:moveTo>
                            <a:pt x="11430" y="10477"/>
                          </a:moveTo>
                          <a:cubicBezTo>
                            <a:pt x="11430" y="16192"/>
                            <a:pt x="8573" y="20955"/>
                            <a:pt x="5715" y="20955"/>
                          </a:cubicBezTo>
                          <a:cubicBezTo>
                            <a:pt x="1905" y="20955"/>
                            <a:pt x="0" y="16192"/>
                            <a:pt x="0" y="10477"/>
                          </a:cubicBezTo>
                          <a:cubicBezTo>
                            <a:pt x="0" y="4763"/>
                            <a:pt x="2858" y="0"/>
                            <a:pt x="5715" y="0"/>
                          </a:cubicBezTo>
                          <a:cubicBezTo>
                            <a:pt x="8573" y="0"/>
                            <a:pt x="11430" y="4763"/>
                            <a:pt x="11430" y="10477"/>
                          </a:cubicBez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49917566-A2D5-4D9C-AA01-B10E49939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602" y="3228975"/>
                      <a:ext cx="11430" cy="23812"/>
                    </a:xfrm>
                    <a:custGeom>
                      <a:avLst/>
                      <a:gdLst>
                        <a:gd name="connsiteX0" fmla="*/ 8573 w 11430"/>
                        <a:gd name="connsiteY0" fmla="*/ 0 h 23812"/>
                        <a:gd name="connsiteX1" fmla="*/ 11430 w 11430"/>
                        <a:gd name="connsiteY1" fmla="*/ 23813 h 23812"/>
                        <a:gd name="connsiteX2" fmla="*/ 1905 w 11430"/>
                        <a:gd name="connsiteY2" fmla="*/ 23813 h 23812"/>
                        <a:gd name="connsiteX3" fmla="*/ 0 w 11430"/>
                        <a:gd name="connsiteY3" fmla="*/ 0 h 238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430" h="23812">
                          <a:moveTo>
                            <a:pt x="8573" y="0"/>
                          </a:moveTo>
                          <a:lnTo>
                            <a:pt x="11430" y="23813"/>
                          </a:lnTo>
                          <a:lnTo>
                            <a:pt x="1905" y="2381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E5E4BBB1-EA6A-4FAD-B167-9F82D9010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6839" y="3236595"/>
                      <a:ext cx="7620" cy="7619"/>
                    </a:xfrm>
                    <a:custGeom>
                      <a:avLst/>
                      <a:gdLst>
                        <a:gd name="connsiteX0" fmla="*/ 7620 w 7620"/>
                        <a:gd name="connsiteY0" fmla="*/ 3810 h 7619"/>
                        <a:gd name="connsiteX1" fmla="*/ 3810 w 7620"/>
                        <a:gd name="connsiteY1" fmla="*/ 0 h 7619"/>
                        <a:gd name="connsiteX2" fmla="*/ 0 w 7620"/>
                        <a:gd name="connsiteY2" fmla="*/ 3810 h 7619"/>
                        <a:gd name="connsiteX3" fmla="*/ 3810 w 7620"/>
                        <a:gd name="connsiteY3" fmla="*/ 7620 h 7619"/>
                        <a:gd name="connsiteX4" fmla="*/ 7620 w 7620"/>
                        <a:gd name="connsiteY4" fmla="*/ 3810 h 76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20" h="7619">
                          <a:moveTo>
                            <a:pt x="7620" y="3810"/>
                          </a:moveTo>
                          <a:cubicBezTo>
                            <a:pt x="7620" y="1905"/>
                            <a:pt x="5715" y="0"/>
                            <a:pt x="3810" y="0"/>
                          </a:cubicBezTo>
                          <a:cubicBezTo>
                            <a:pt x="1905" y="0"/>
                            <a:pt x="0" y="1905"/>
                            <a:pt x="0" y="3810"/>
                          </a:cubicBezTo>
                          <a:cubicBezTo>
                            <a:pt x="0" y="5715"/>
                            <a:pt x="1905" y="7620"/>
                            <a:pt x="3810" y="7620"/>
                          </a:cubicBezTo>
                          <a:cubicBezTo>
                            <a:pt x="5715" y="7620"/>
                            <a:pt x="7620" y="5715"/>
                            <a:pt x="7620" y="3810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C47AF06F-EF44-480A-9B0A-6EFED21CB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5407" y="3212515"/>
                      <a:ext cx="49075" cy="34556"/>
                    </a:xfrm>
                    <a:custGeom>
                      <a:avLst/>
                      <a:gdLst>
                        <a:gd name="connsiteX0" fmla="*/ 41910 w 49075"/>
                        <a:gd name="connsiteY0" fmla="*/ 16459 h 34556"/>
                        <a:gd name="connsiteX1" fmla="*/ 29527 w 49075"/>
                        <a:gd name="connsiteY1" fmla="*/ 16459 h 34556"/>
                        <a:gd name="connsiteX2" fmla="*/ 13335 w 49075"/>
                        <a:gd name="connsiteY2" fmla="*/ 19317 h 34556"/>
                        <a:gd name="connsiteX3" fmla="*/ 11430 w 49075"/>
                        <a:gd name="connsiteY3" fmla="*/ 26937 h 34556"/>
                        <a:gd name="connsiteX4" fmla="*/ 12382 w 49075"/>
                        <a:gd name="connsiteY4" fmla="*/ 34557 h 34556"/>
                        <a:gd name="connsiteX5" fmla="*/ 7620 w 49075"/>
                        <a:gd name="connsiteY5" fmla="*/ 33604 h 34556"/>
                        <a:gd name="connsiteX6" fmla="*/ 5715 w 49075"/>
                        <a:gd name="connsiteY6" fmla="*/ 25984 h 34556"/>
                        <a:gd name="connsiteX7" fmla="*/ 0 w 49075"/>
                        <a:gd name="connsiteY7" fmla="*/ 27889 h 34556"/>
                        <a:gd name="connsiteX8" fmla="*/ 14288 w 49075"/>
                        <a:gd name="connsiteY8" fmla="*/ 1219 h 34556"/>
                        <a:gd name="connsiteX9" fmla="*/ 44767 w 49075"/>
                        <a:gd name="connsiteY9" fmla="*/ 267 h 34556"/>
                        <a:gd name="connsiteX10" fmla="*/ 41910 w 49075"/>
                        <a:gd name="connsiteY10" fmla="*/ 16459 h 34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9075" h="34556">
                          <a:moveTo>
                            <a:pt x="41910" y="16459"/>
                          </a:moveTo>
                          <a:lnTo>
                            <a:pt x="29527" y="16459"/>
                          </a:lnTo>
                          <a:cubicBezTo>
                            <a:pt x="29527" y="16459"/>
                            <a:pt x="14288" y="14554"/>
                            <a:pt x="13335" y="19317"/>
                          </a:cubicBezTo>
                          <a:cubicBezTo>
                            <a:pt x="12382" y="24079"/>
                            <a:pt x="11430" y="24079"/>
                            <a:pt x="11430" y="26937"/>
                          </a:cubicBezTo>
                          <a:cubicBezTo>
                            <a:pt x="12382" y="32652"/>
                            <a:pt x="12382" y="34557"/>
                            <a:pt x="12382" y="34557"/>
                          </a:cubicBezTo>
                          <a:lnTo>
                            <a:pt x="7620" y="33604"/>
                          </a:lnTo>
                          <a:cubicBezTo>
                            <a:pt x="7620" y="33604"/>
                            <a:pt x="9525" y="26937"/>
                            <a:pt x="5715" y="25984"/>
                          </a:cubicBezTo>
                          <a:cubicBezTo>
                            <a:pt x="2857" y="25032"/>
                            <a:pt x="952" y="25984"/>
                            <a:pt x="0" y="27889"/>
                          </a:cubicBezTo>
                          <a:cubicBezTo>
                            <a:pt x="952" y="19317"/>
                            <a:pt x="-1905" y="1219"/>
                            <a:pt x="14288" y="1219"/>
                          </a:cubicBezTo>
                          <a:cubicBezTo>
                            <a:pt x="30480" y="1219"/>
                            <a:pt x="39052" y="-686"/>
                            <a:pt x="44767" y="267"/>
                          </a:cubicBezTo>
                          <a:cubicBezTo>
                            <a:pt x="48577" y="1219"/>
                            <a:pt x="53340" y="13602"/>
                            <a:pt x="41910" y="16459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71A54ABE-CE72-4F2D-8FDF-AC7B8B892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5404" y="3280361"/>
                      <a:ext cx="85725" cy="29575"/>
                    </a:xfrm>
                    <a:custGeom>
                      <a:avLst/>
                      <a:gdLst>
                        <a:gd name="connsiteX0" fmla="*/ 0 w 85725"/>
                        <a:gd name="connsiteY0" fmla="*/ 29576 h 29575"/>
                        <a:gd name="connsiteX1" fmla="*/ 85725 w 85725"/>
                        <a:gd name="connsiteY1" fmla="*/ 29576 h 29575"/>
                        <a:gd name="connsiteX2" fmla="*/ 56198 w 85725"/>
                        <a:gd name="connsiteY2" fmla="*/ 48 h 29575"/>
                        <a:gd name="connsiteX3" fmla="*/ 30480 w 85725"/>
                        <a:gd name="connsiteY3" fmla="*/ 48 h 29575"/>
                        <a:gd name="connsiteX4" fmla="*/ 0 w 85725"/>
                        <a:gd name="connsiteY4" fmla="*/ 29576 h 29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" h="29575">
                          <a:moveTo>
                            <a:pt x="0" y="29576"/>
                          </a:moveTo>
                          <a:lnTo>
                            <a:pt x="85725" y="29576"/>
                          </a:lnTo>
                          <a:cubicBezTo>
                            <a:pt x="85725" y="13383"/>
                            <a:pt x="72390" y="48"/>
                            <a:pt x="56198" y="48"/>
                          </a:cubicBezTo>
                          <a:lnTo>
                            <a:pt x="30480" y="48"/>
                          </a:lnTo>
                          <a:cubicBezTo>
                            <a:pt x="13335" y="-904"/>
                            <a:pt x="0" y="12430"/>
                            <a:pt x="0" y="29576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50D1A63F-235A-4BAE-BFC1-D8F05AF79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32" y="3267075"/>
                      <a:ext cx="20954" cy="27622"/>
                    </a:xfrm>
                    <a:custGeom>
                      <a:avLst/>
                      <a:gdLst>
                        <a:gd name="connsiteX0" fmla="*/ 0 w 20954"/>
                        <a:gd name="connsiteY0" fmla="*/ 14288 h 27622"/>
                        <a:gd name="connsiteX1" fmla="*/ 13335 w 20954"/>
                        <a:gd name="connsiteY1" fmla="*/ 27623 h 27622"/>
                        <a:gd name="connsiteX2" fmla="*/ 20955 w 20954"/>
                        <a:gd name="connsiteY2" fmla="*/ 14288 h 27622"/>
                        <a:gd name="connsiteX3" fmla="*/ 20955 w 20954"/>
                        <a:gd name="connsiteY3" fmla="*/ 0 h 27622"/>
                        <a:gd name="connsiteX4" fmla="*/ 0 w 20954"/>
                        <a:gd name="connsiteY4" fmla="*/ 0 h 276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954" h="27622">
                          <a:moveTo>
                            <a:pt x="0" y="14288"/>
                          </a:moveTo>
                          <a:lnTo>
                            <a:pt x="13335" y="27623"/>
                          </a:lnTo>
                          <a:lnTo>
                            <a:pt x="20955" y="14288"/>
                          </a:lnTo>
                          <a:lnTo>
                            <a:pt x="20955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F956612B-CD4D-4C73-989C-260E8026CCE6}"/>
                      </a:ext>
                    </a:extLst>
                  </p:cNvPr>
                  <p:cNvSpPr/>
                  <p:nvPr/>
                </p:nvSpPr>
                <p:spPr>
                  <a:xfrm>
                    <a:off x="5567362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51A824D3-0625-4DB0-A788-6D0CBD0C696B}"/>
                      </a:ext>
                    </a:extLst>
                  </p:cNvPr>
                  <p:cNvSpPr/>
                  <p:nvPr/>
                </p:nvSpPr>
                <p:spPr>
                  <a:xfrm>
                    <a:off x="5910262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3BD2A0B1-1522-45F3-87A6-79F449D8EE44}"/>
                      </a:ext>
                    </a:extLst>
                  </p:cNvPr>
                  <p:cNvSpPr/>
                  <p:nvPr/>
                </p:nvSpPr>
                <p:spPr>
                  <a:xfrm>
                    <a:off x="6254115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8F0C6A6A-B11F-4CD4-98CA-CF96CB4B16F7}"/>
                      </a:ext>
                    </a:extLst>
                  </p:cNvPr>
                  <p:cNvSpPr/>
                  <p:nvPr/>
                </p:nvSpPr>
                <p:spPr>
                  <a:xfrm>
                    <a:off x="6597015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4D46715B-A827-4CA4-B4F1-94F0F7760BF4}"/>
                      </a:ext>
                    </a:extLst>
                  </p:cNvPr>
                  <p:cNvSpPr/>
                  <p:nvPr/>
                </p:nvSpPr>
                <p:spPr>
                  <a:xfrm>
                    <a:off x="5567362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6F095078-D053-4B51-9256-848D30D663CD}"/>
                      </a:ext>
                    </a:extLst>
                  </p:cNvPr>
                  <p:cNvSpPr/>
                  <p:nvPr/>
                </p:nvSpPr>
                <p:spPr>
                  <a:xfrm>
                    <a:off x="5910262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32A87098-8BDC-4087-B807-C65130170A33}"/>
                      </a:ext>
                    </a:extLst>
                  </p:cNvPr>
                  <p:cNvSpPr/>
                  <p:nvPr/>
                </p:nvSpPr>
                <p:spPr>
                  <a:xfrm>
                    <a:off x="6254115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AE5169A2-0B7F-4C7E-B5F1-EACE8700FDAF}"/>
                      </a:ext>
                    </a:extLst>
                  </p:cNvPr>
                  <p:cNvSpPr/>
                  <p:nvPr/>
                </p:nvSpPr>
                <p:spPr>
                  <a:xfrm>
                    <a:off x="6597015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6A3155FF-BDEF-4DB6-A737-4A1E7E01D619}"/>
                      </a:ext>
                    </a:extLst>
                  </p:cNvPr>
                  <p:cNvSpPr/>
                  <p:nvPr/>
                </p:nvSpPr>
                <p:spPr>
                  <a:xfrm>
                    <a:off x="6663690" y="3083242"/>
                    <a:ext cx="32384" cy="32385"/>
                  </a:xfrm>
                  <a:custGeom>
                    <a:avLst/>
                    <a:gdLst>
                      <a:gd name="connsiteX0" fmla="*/ 32385 w 32384"/>
                      <a:gd name="connsiteY0" fmla="*/ 16193 h 32385"/>
                      <a:gd name="connsiteX1" fmla="*/ 16193 w 32384"/>
                      <a:gd name="connsiteY1" fmla="*/ 32385 h 32385"/>
                      <a:gd name="connsiteX2" fmla="*/ 0 w 32384"/>
                      <a:gd name="connsiteY2" fmla="*/ 16193 h 32385"/>
                      <a:gd name="connsiteX3" fmla="*/ 16193 w 32384"/>
                      <a:gd name="connsiteY3" fmla="*/ 0 h 32385"/>
                      <a:gd name="connsiteX4" fmla="*/ 32385 w 32384"/>
                      <a:gd name="connsiteY4" fmla="*/ 16193 h 3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4" h="32385">
                        <a:moveTo>
                          <a:pt x="32385" y="16193"/>
                        </a:moveTo>
                        <a:cubicBezTo>
                          <a:pt x="32385" y="25135"/>
                          <a:pt x="25135" y="32385"/>
                          <a:pt x="16193" y="32385"/>
                        </a:cubicBezTo>
                        <a:cubicBezTo>
                          <a:pt x="7250" y="32385"/>
                          <a:pt x="0" y="25135"/>
                          <a:pt x="0" y="16193"/>
                        </a:cubicBezTo>
                        <a:cubicBezTo>
                          <a:pt x="0" y="7250"/>
                          <a:pt x="7250" y="0"/>
                          <a:pt x="16193" y="0"/>
                        </a:cubicBezTo>
                        <a:cubicBezTo>
                          <a:pt x="25135" y="0"/>
                          <a:pt x="32385" y="7250"/>
                          <a:pt x="32385" y="16193"/>
                        </a:cubicBezTo>
                        <a:close/>
                      </a:path>
                    </a:pathLst>
                  </a:custGeom>
                  <a:solidFill>
                    <a:srgbClr val="ECB8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9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567362" y="3569970"/>
                    <a:ext cx="128587" cy="12382"/>
                    <a:chOff x="5567362" y="356997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80" name="Freeform: Shape 79">
                      <a:extLst>
                        <a:ext uri="{FF2B5EF4-FFF2-40B4-BE49-F238E27FC236}">
                          <a16:creationId xmlns:a16="http://schemas.microsoft.com/office/drawing/2014/main" id="{DF06131B-9FDB-4649-9DA9-348DD9CF2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362" y="356997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F26B5E40-65E8-40C7-882C-1A8F4F5C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7845" y="356997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2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908357" y="3869055"/>
                    <a:ext cx="129539" cy="12382"/>
                    <a:chOff x="5908357" y="3869055"/>
                    <a:chExt cx="129539" cy="12382"/>
                  </a:xfrm>
                  <a:solidFill>
                    <a:srgbClr val="D7D9BB"/>
                  </a:solidFill>
                </p:grpSpPr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F9C258E7-E0E1-456D-9E8D-BAFF7608A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8357" y="3869055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941FFFEE-B44C-44C0-9B4A-BE7960AD5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9792" y="3869055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603682" y="3569970"/>
                    <a:ext cx="128587" cy="12382"/>
                    <a:chOff x="6603682" y="356997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D860CF52-18FD-469C-BB6B-205FDADC8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3682" y="356997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3B0BFF20-F70F-4320-8E93-A686C21FF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4165" y="356997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1CEC82EE-75EE-426B-918A-C0E4E56FF97C}"/>
                      </a:ext>
                    </a:extLst>
                  </p:cNvPr>
                  <p:cNvSpPr/>
                  <p:nvPr/>
                </p:nvSpPr>
                <p:spPr>
                  <a:xfrm>
                    <a:off x="5918835" y="3569970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7 w 60007"/>
                      <a:gd name="connsiteY1" fmla="*/ 0 h 12382"/>
                      <a:gd name="connsiteX2" fmla="*/ 60007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7" y="0"/>
                        </a:lnTo>
                        <a:lnTo>
                          <a:pt x="60007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9FFE62BB-BBDD-4A41-B35E-F4A32333F8DA}"/>
                      </a:ext>
                    </a:extLst>
                  </p:cNvPr>
                  <p:cNvSpPr/>
                  <p:nvPr/>
                </p:nvSpPr>
                <p:spPr>
                  <a:xfrm>
                    <a:off x="5995987" y="3569970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B032250C-B573-44E0-98DF-B0CD3D8256AC}"/>
                      </a:ext>
                    </a:extLst>
                  </p:cNvPr>
                  <p:cNvSpPr/>
                  <p:nvPr/>
                </p:nvSpPr>
                <p:spPr>
                  <a:xfrm>
                    <a:off x="6269355" y="3865245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8 w 60007"/>
                      <a:gd name="connsiteY1" fmla="*/ 0 h 12382"/>
                      <a:gd name="connsiteX2" fmla="*/ 60008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8" y="0"/>
                        </a:lnTo>
                        <a:lnTo>
                          <a:pt x="60008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730E85A4-AFDB-4D22-97E5-2374DBC94076}"/>
                      </a:ext>
                    </a:extLst>
                  </p:cNvPr>
                  <p:cNvSpPr/>
                  <p:nvPr/>
                </p:nvSpPr>
                <p:spPr>
                  <a:xfrm>
                    <a:off x="6346507" y="3865245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A19D81A8-13A5-4116-97D5-1ADE42DBAF07}"/>
                      </a:ext>
                    </a:extLst>
                  </p:cNvPr>
                  <p:cNvSpPr/>
                  <p:nvPr/>
                </p:nvSpPr>
                <p:spPr>
                  <a:xfrm>
                    <a:off x="5568315" y="3870007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7 w 60007"/>
                      <a:gd name="connsiteY1" fmla="*/ 0 h 12382"/>
                      <a:gd name="connsiteX2" fmla="*/ 60007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7" y="0"/>
                        </a:lnTo>
                        <a:lnTo>
                          <a:pt x="60007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2F464668-2BDE-4C96-9E74-2601E1F0B7CA}"/>
                      </a:ext>
                    </a:extLst>
                  </p:cNvPr>
                  <p:cNvSpPr/>
                  <p:nvPr/>
                </p:nvSpPr>
                <p:spPr>
                  <a:xfrm>
                    <a:off x="5645467" y="3870007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41CF8240-7585-4810-85C6-7C841622FE76}"/>
                      </a:ext>
                    </a:extLst>
                  </p:cNvPr>
                  <p:cNvSpPr/>
                  <p:nvPr/>
                </p:nvSpPr>
                <p:spPr>
                  <a:xfrm>
                    <a:off x="6275070" y="3569970"/>
                    <a:ext cx="33337" cy="12382"/>
                  </a:xfrm>
                  <a:custGeom>
                    <a:avLst/>
                    <a:gdLst>
                      <a:gd name="connsiteX0" fmla="*/ 0 w 33337"/>
                      <a:gd name="connsiteY0" fmla="*/ 0 h 12382"/>
                      <a:gd name="connsiteX1" fmla="*/ 33338 w 33337"/>
                      <a:gd name="connsiteY1" fmla="*/ 0 h 12382"/>
                      <a:gd name="connsiteX2" fmla="*/ 33338 w 33337"/>
                      <a:gd name="connsiteY2" fmla="*/ 12383 h 12382"/>
                      <a:gd name="connsiteX3" fmla="*/ 0 w 3333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" h="12382">
                        <a:moveTo>
                          <a:pt x="0" y="0"/>
                        </a:moveTo>
                        <a:lnTo>
                          <a:pt x="33338" y="0"/>
                        </a:lnTo>
                        <a:lnTo>
                          <a:pt x="33338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25B17E68-F3B3-4FDE-898C-7E87E8E27B5E}"/>
                      </a:ext>
                    </a:extLst>
                  </p:cNvPr>
                  <p:cNvSpPr/>
                  <p:nvPr/>
                </p:nvSpPr>
                <p:spPr>
                  <a:xfrm>
                    <a:off x="6325552" y="3569970"/>
                    <a:ext cx="144779" cy="12382"/>
                  </a:xfrm>
                  <a:custGeom>
                    <a:avLst/>
                    <a:gdLst>
                      <a:gd name="connsiteX0" fmla="*/ 0 w 144779"/>
                      <a:gd name="connsiteY0" fmla="*/ 0 h 12382"/>
                      <a:gd name="connsiteX1" fmla="*/ 144780 w 144779"/>
                      <a:gd name="connsiteY1" fmla="*/ 0 h 12382"/>
                      <a:gd name="connsiteX2" fmla="*/ 144780 w 144779"/>
                      <a:gd name="connsiteY2" fmla="*/ 12383 h 12382"/>
                      <a:gd name="connsiteX3" fmla="*/ 0 w 144779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779" h="12382">
                        <a:moveTo>
                          <a:pt x="0" y="0"/>
                        </a:moveTo>
                        <a:lnTo>
                          <a:pt x="144780" y="0"/>
                        </a:lnTo>
                        <a:lnTo>
                          <a:pt x="14478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255067" y="4137660"/>
                    <a:ext cx="128587" cy="12382"/>
                    <a:chOff x="6255067" y="413766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97" name="Freeform: Shape 96">
                      <a:extLst>
                        <a:ext uri="{FF2B5EF4-FFF2-40B4-BE49-F238E27FC236}">
                          <a16:creationId xmlns:a16="http://schemas.microsoft.com/office/drawing/2014/main" id="{F6E23318-1631-4896-B976-77008BFB8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067" y="413766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2 h 12382"/>
                        <a:gd name="connsiteX3" fmla="*/ 0 w 41910"/>
                        <a:gd name="connsiteY3" fmla="*/ 12382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2"/>
                          </a:lnTo>
                          <a:lnTo>
                            <a:pt x="0" y="12382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: Shape 97">
                      <a:extLst>
                        <a:ext uri="{FF2B5EF4-FFF2-40B4-BE49-F238E27FC236}">
                          <a16:creationId xmlns:a16="http://schemas.microsoft.com/office/drawing/2014/main" id="{6F779380-7708-420F-8B1D-2181A7D9E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550" y="413766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2 h 12382"/>
                        <a:gd name="connsiteX3" fmla="*/ 0 w 78104"/>
                        <a:gd name="connsiteY3" fmla="*/ 12382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2"/>
                          </a:lnTo>
                          <a:lnTo>
                            <a:pt x="0" y="12382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2629DDE8-0277-407D-AFAF-E641ADCBC9B2}"/>
                      </a:ext>
                    </a:extLst>
                  </p:cNvPr>
                  <p:cNvSpPr/>
                  <p:nvPr/>
                </p:nvSpPr>
                <p:spPr>
                  <a:xfrm>
                    <a:off x="5570220" y="4137660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8 w 60007"/>
                      <a:gd name="connsiteY1" fmla="*/ 0 h 12382"/>
                      <a:gd name="connsiteX2" fmla="*/ 60008 w 60007"/>
                      <a:gd name="connsiteY2" fmla="*/ 12382 h 12382"/>
                      <a:gd name="connsiteX3" fmla="*/ 0 w 60007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8" y="0"/>
                        </a:lnTo>
                        <a:lnTo>
                          <a:pt x="60008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24554FDA-DE68-44F2-9B52-5FD0DE1389A5}"/>
                      </a:ext>
                    </a:extLst>
                  </p:cNvPr>
                  <p:cNvSpPr/>
                  <p:nvPr/>
                </p:nvSpPr>
                <p:spPr>
                  <a:xfrm>
                    <a:off x="5647372" y="4137660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2 h 12382"/>
                      <a:gd name="connsiteX3" fmla="*/ 0 w 118110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C1FCFFD6-B300-4375-AAC9-7AFCB05B88F9}"/>
                      </a:ext>
                    </a:extLst>
                  </p:cNvPr>
                  <p:cNvSpPr/>
                  <p:nvPr/>
                </p:nvSpPr>
                <p:spPr>
                  <a:xfrm>
                    <a:off x="5926455" y="4137660"/>
                    <a:ext cx="33337" cy="12382"/>
                  </a:xfrm>
                  <a:custGeom>
                    <a:avLst/>
                    <a:gdLst>
                      <a:gd name="connsiteX0" fmla="*/ 0 w 33337"/>
                      <a:gd name="connsiteY0" fmla="*/ 0 h 12382"/>
                      <a:gd name="connsiteX1" fmla="*/ 33337 w 33337"/>
                      <a:gd name="connsiteY1" fmla="*/ 0 h 12382"/>
                      <a:gd name="connsiteX2" fmla="*/ 33337 w 33337"/>
                      <a:gd name="connsiteY2" fmla="*/ 12382 h 12382"/>
                      <a:gd name="connsiteX3" fmla="*/ 0 w 33337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" h="12382">
                        <a:moveTo>
                          <a:pt x="0" y="0"/>
                        </a:moveTo>
                        <a:lnTo>
                          <a:pt x="33337" y="0"/>
                        </a:lnTo>
                        <a:lnTo>
                          <a:pt x="33337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C6E89E79-56ED-4F83-A1FF-35C1B48B5DFE}"/>
                      </a:ext>
                    </a:extLst>
                  </p:cNvPr>
                  <p:cNvSpPr/>
                  <p:nvPr/>
                </p:nvSpPr>
                <p:spPr>
                  <a:xfrm>
                    <a:off x="5975985" y="4137660"/>
                    <a:ext cx="144779" cy="12382"/>
                  </a:xfrm>
                  <a:custGeom>
                    <a:avLst/>
                    <a:gdLst>
                      <a:gd name="connsiteX0" fmla="*/ 0 w 144779"/>
                      <a:gd name="connsiteY0" fmla="*/ 0 h 12382"/>
                      <a:gd name="connsiteX1" fmla="*/ 144780 w 144779"/>
                      <a:gd name="connsiteY1" fmla="*/ 0 h 12382"/>
                      <a:gd name="connsiteX2" fmla="*/ 144780 w 144779"/>
                      <a:gd name="connsiteY2" fmla="*/ 12382 h 12382"/>
                      <a:gd name="connsiteX3" fmla="*/ 0 w 144779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779" h="12382">
                        <a:moveTo>
                          <a:pt x="0" y="0"/>
                        </a:moveTo>
                        <a:lnTo>
                          <a:pt x="144780" y="0"/>
                        </a:lnTo>
                        <a:lnTo>
                          <a:pt x="144780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: Shape 102">
                    <a:extLst>
                      <a:ext uri="{FF2B5EF4-FFF2-40B4-BE49-F238E27FC236}">
                        <a16:creationId xmlns:a16="http://schemas.microsoft.com/office/drawing/2014/main" id="{E102B25D-7D0F-4738-9006-88D45F5D1C54}"/>
                      </a:ext>
                    </a:extLst>
                  </p:cNvPr>
                  <p:cNvSpPr/>
                  <p:nvPr/>
                </p:nvSpPr>
                <p:spPr>
                  <a:xfrm>
                    <a:off x="4995862" y="3775710"/>
                    <a:ext cx="199072" cy="401002"/>
                  </a:xfrm>
                  <a:custGeom>
                    <a:avLst/>
                    <a:gdLst>
                      <a:gd name="connsiteX0" fmla="*/ 0 w 199072"/>
                      <a:gd name="connsiteY0" fmla="*/ 0 h 401002"/>
                      <a:gd name="connsiteX1" fmla="*/ 199073 w 199072"/>
                      <a:gd name="connsiteY1" fmla="*/ 0 h 401002"/>
                      <a:gd name="connsiteX2" fmla="*/ 199073 w 199072"/>
                      <a:gd name="connsiteY2" fmla="*/ 401003 h 401002"/>
                      <a:gd name="connsiteX3" fmla="*/ 0 w 199072"/>
                      <a:gd name="connsiteY3" fmla="*/ 401003 h 40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9072" h="401002">
                        <a:moveTo>
                          <a:pt x="0" y="0"/>
                        </a:moveTo>
                        <a:lnTo>
                          <a:pt x="199073" y="0"/>
                        </a:lnTo>
                        <a:lnTo>
                          <a:pt x="199073" y="401003"/>
                        </a:lnTo>
                        <a:lnTo>
                          <a:pt x="0" y="4010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4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633084" y="3333750"/>
                    <a:ext cx="1229677" cy="741045"/>
                    <a:chOff x="5633084" y="3333750"/>
                    <a:chExt cx="1229677" cy="741045"/>
                  </a:xfrm>
                </p:grpSpPr>
                <p:grpSp>
                  <p:nvGrpSpPr>
                    <p:cNvPr id="105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3084" y="3333750"/>
                      <a:ext cx="1229677" cy="741045"/>
                      <a:chOff x="5633084" y="3333750"/>
                      <a:chExt cx="1229677" cy="741045"/>
                    </a:xfrm>
                  </p:grpSpPr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51E19590-D2C4-4505-9386-59816EDE1E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79795" y="3680459"/>
                        <a:ext cx="127634" cy="125730"/>
                      </a:xfrm>
                      <a:custGeom>
                        <a:avLst/>
                        <a:gdLst>
                          <a:gd name="connsiteX0" fmla="*/ 127635 w 127634"/>
                          <a:gd name="connsiteY0" fmla="*/ 109538 h 125730"/>
                          <a:gd name="connsiteX1" fmla="*/ 111442 w 127634"/>
                          <a:gd name="connsiteY1" fmla="*/ 125730 h 125730"/>
                          <a:gd name="connsiteX2" fmla="*/ 16192 w 127634"/>
                          <a:gd name="connsiteY2" fmla="*/ 125730 h 125730"/>
                          <a:gd name="connsiteX3" fmla="*/ 0 w 127634"/>
                          <a:gd name="connsiteY3" fmla="*/ 109538 h 125730"/>
                          <a:gd name="connsiteX4" fmla="*/ 0 w 127634"/>
                          <a:gd name="connsiteY4" fmla="*/ 16193 h 125730"/>
                          <a:gd name="connsiteX5" fmla="*/ 16192 w 127634"/>
                          <a:gd name="connsiteY5" fmla="*/ 0 h 125730"/>
                          <a:gd name="connsiteX6" fmla="*/ 111442 w 127634"/>
                          <a:gd name="connsiteY6" fmla="*/ 0 h 125730"/>
                          <a:gd name="connsiteX7" fmla="*/ 127635 w 127634"/>
                          <a:gd name="connsiteY7" fmla="*/ 16193 h 125730"/>
                          <a:gd name="connsiteX8" fmla="*/ 127635 w 127634"/>
                          <a:gd name="connsiteY8" fmla="*/ 109538 h 125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4" h="125730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3"/>
                            </a:lnTo>
                            <a:cubicBezTo>
                              <a:pt x="0" y="6668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3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0081B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" name="Freeform: Shape 106">
                        <a:extLst>
                          <a:ext uri="{FF2B5EF4-FFF2-40B4-BE49-F238E27FC236}">
                            <a16:creationId xmlns:a16="http://schemas.microsoft.com/office/drawing/2014/main" id="{61227284-76EA-4861-9231-9A032AC338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2695" y="3680459"/>
                        <a:ext cx="127634" cy="125730"/>
                      </a:xfrm>
                      <a:custGeom>
                        <a:avLst/>
                        <a:gdLst>
                          <a:gd name="connsiteX0" fmla="*/ 127635 w 127634"/>
                          <a:gd name="connsiteY0" fmla="*/ 109538 h 125730"/>
                          <a:gd name="connsiteX1" fmla="*/ 111442 w 127634"/>
                          <a:gd name="connsiteY1" fmla="*/ 125730 h 125730"/>
                          <a:gd name="connsiteX2" fmla="*/ 16192 w 127634"/>
                          <a:gd name="connsiteY2" fmla="*/ 125730 h 125730"/>
                          <a:gd name="connsiteX3" fmla="*/ 0 w 127634"/>
                          <a:gd name="connsiteY3" fmla="*/ 109538 h 125730"/>
                          <a:gd name="connsiteX4" fmla="*/ 0 w 127634"/>
                          <a:gd name="connsiteY4" fmla="*/ 16193 h 125730"/>
                          <a:gd name="connsiteX5" fmla="*/ 16192 w 127634"/>
                          <a:gd name="connsiteY5" fmla="*/ 0 h 125730"/>
                          <a:gd name="connsiteX6" fmla="*/ 111442 w 127634"/>
                          <a:gd name="connsiteY6" fmla="*/ 0 h 125730"/>
                          <a:gd name="connsiteX7" fmla="*/ 127635 w 127634"/>
                          <a:gd name="connsiteY7" fmla="*/ 16193 h 125730"/>
                          <a:gd name="connsiteX8" fmla="*/ 127635 w 127634"/>
                          <a:gd name="connsiteY8" fmla="*/ 109538 h 125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4" h="125730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3"/>
                            </a:lnTo>
                            <a:cubicBezTo>
                              <a:pt x="0" y="6668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3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9900B9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8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9795" y="3382327"/>
                        <a:ext cx="127634" cy="125730"/>
                        <a:chOff x="5979795" y="3382327"/>
                        <a:chExt cx="127634" cy="125730"/>
                      </a:xfrm>
                    </p:grpSpPr>
                    <p:sp>
                      <p:nvSpPr>
                        <p:cNvPr id="109" name="Freeform: Shape 108">
                          <a:extLst>
                            <a:ext uri="{FF2B5EF4-FFF2-40B4-BE49-F238E27FC236}">
                              <a16:creationId xmlns:a16="http://schemas.microsoft.com/office/drawing/2014/main" id="{D2F2FAD8-9E12-42B4-B0DA-CDFFADCA18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9795" y="3382327"/>
                          <a:ext cx="127634" cy="125730"/>
                        </a:xfrm>
                        <a:custGeom>
                          <a:avLst/>
                          <a:gdLst>
                            <a:gd name="connsiteX0" fmla="*/ 127635 w 127634"/>
                            <a:gd name="connsiteY0" fmla="*/ 109538 h 125730"/>
                            <a:gd name="connsiteX1" fmla="*/ 111442 w 127634"/>
                            <a:gd name="connsiteY1" fmla="*/ 125730 h 125730"/>
                            <a:gd name="connsiteX2" fmla="*/ 16192 w 127634"/>
                            <a:gd name="connsiteY2" fmla="*/ 125730 h 125730"/>
                            <a:gd name="connsiteX3" fmla="*/ 0 w 127634"/>
                            <a:gd name="connsiteY3" fmla="*/ 109538 h 125730"/>
                            <a:gd name="connsiteX4" fmla="*/ 0 w 127634"/>
                            <a:gd name="connsiteY4" fmla="*/ 16193 h 125730"/>
                            <a:gd name="connsiteX5" fmla="*/ 16192 w 127634"/>
                            <a:gd name="connsiteY5" fmla="*/ 0 h 125730"/>
                            <a:gd name="connsiteX6" fmla="*/ 111442 w 127634"/>
                            <a:gd name="connsiteY6" fmla="*/ 0 h 125730"/>
                            <a:gd name="connsiteX7" fmla="*/ 127635 w 127634"/>
                            <a:gd name="connsiteY7" fmla="*/ 16193 h 125730"/>
                            <a:gd name="connsiteX8" fmla="*/ 127635 w 127634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4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4700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" name="Freeform: Shape 109">
                          <a:extLst>
                            <a:ext uri="{FF2B5EF4-FFF2-40B4-BE49-F238E27FC236}">
                              <a16:creationId xmlns:a16="http://schemas.microsoft.com/office/drawing/2014/main" id="{F3F2CC04-D21F-44EC-B9AB-50B4CE4A8E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0277" y="3422332"/>
                          <a:ext cx="34289" cy="46672"/>
                        </a:xfrm>
                        <a:custGeom>
                          <a:avLst/>
                          <a:gdLst>
                            <a:gd name="connsiteX0" fmla="*/ 0 w 34289"/>
                            <a:gd name="connsiteY0" fmla="*/ 0 h 46672"/>
                            <a:gd name="connsiteX1" fmla="*/ 34290 w 34289"/>
                            <a:gd name="connsiteY1" fmla="*/ 22860 h 46672"/>
                            <a:gd name="connsiteX2" fmla="*/ 0 w 34289"/>
                            <a:gd name="connsiteY2" fmla="*/ 46672 h 46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4289" h="46672">
                              <a:moveTo>
                                <a:pt x="0" y="0"/>
                              </a:moveTo>
                              <a:lnTo>
                                <a:pt x="34290" y="22860"/>
                              </a:lnTo>
                              <a:lnTo>
                                <a:pt x="0" y="466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23123BB0-0581-4B9E-A596-9EF8EE997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942" y="3949065"/>
                        <a:ext cx="127635" cy="125729"/>
                      </a:xfrm>
                      <a:custGeom>
                        <a:avLst/>
                        <a:gdLst>
                          <a:gd name="connsiteX0" fmla="*/ 127635 w 127635"/>
                          <a:gd name="connsiteY0" fmla="*/ 109538 h 125729"/>
                          <a:gd name="connsiteX1" fmla="*/ 111442 w 127635"/>
                          <a:gd name="connsiteY1" fmla="*/ 125730 h 125729"/>
                          <a:gd name="connsiteX2" fmla="*/ 16192 w 127635"/>
                          <a:gd name="connsiteY2" fmla="*/ 125730 h 125729"/>
                          <a:gd name="connsiteX3" fmla="*/ 0 w 127635"/>
                          <a:gd name="connsiteY3" fmla="*/ 109538 h 125729"/>
                          <a:gd name="connsiteX4" fmla="*/ 0 w 127635"/>
                          <a:gd name="connsiteY4" fmla="*/ 16192 h 125729"/>
                          <a:gd name="connsiteX5" fmla="*/ 16192 w 127635"/>
                          <a:gd name="connsiteY5" fmla="*/ 0 h 125729"/>
                          <a:gd name="connsiteX6" fmla="*/ 111442 w 127635"/>
                          <a:gd name="connsiteY6" fmla="*/ 0 h 125729"/>
                          <a:gd name="connsiteX7" fmla="*/ 127635 w 127635"/>
                          <a:gd name="connsiteY7" fmla="*/ 16192 h 125729"/>
                          <a:gd name="connsiteX8" fmla="*/ 127635 w 127635"/>
                          <a:gd name="connsiteY8" fmla="*/ 109538 h 1257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5" h="125729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2"/>
                            </a:lnTo>
                            <a:cubicBezTo>
                              <a:pt x="0" y="6667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2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EA5F5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2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0790" y="3383279"/>
                        <a:ext cx="131444" cy="129540"/>
                        <a:chOff x="6320790" y="3383279"/>
                        <a:chExt cx="131444" cy="129540"/>
                      </a:xfrm>
                    </p:grpSpPr>
                    <p:sp>
                      <p:nvSpPr>
                        <p:cNvPr id="113" name="Freeform: Shape 112">
                          <a:extLst>
                            <a:ext uri="{FF2B5EF4-FFF2-40B4-BE49-F238E27FC236}">
                              <a16:creationId xmlns:a16="http://schemas.microsoft.com/office/drawing/2014/main" id="{60A9C8CC-14E0-4FDF-9FEE-1A01578965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0790" y="3383279"/>
                          <a:ext cx="131444" cy="129540"/>
                        </a:xfrm>
                        <a:custGeom>
                          <a:avLst/>
                          <a:gdLst>
                            <a:gd name="connsiteX0" fmla="*/ 131445 w 131444"/>
                            <a:gd name="connsiteY0" fmla="*/ 112395 h 129540"/>
                            <a:gd name="connsiteX1" fmla="*/ 114300 w 131444"/>
                            <a:gd name="connsiteY1" fmla="*/ 129540 h 129540"/>
                            <a:gd name="connsiteX2" fmla="*/ 17145 w 131444"/>
                            <a:gd name="connsiteY2" fmla="*/ 129540 h 129540"/>
                            <a:gd name="connsiteX3" fmla="*/ 0 w 131444"/>
                            <a:gd name="connsiteY3" fmla="*/ 112395 h 129540"/>
                            <a:gd name="connsiteX4" fmla="*/ 0 w 131444"/>
                            <a:gd name="connsiteY4" fmla="*/ 17145 h 129540"/>
                            <a:gd name="connsiteX5" fmla="*/ 17145 w 131444"/>
                            <a:gd name="connsiteY5" fmla="*/ 0 h 129540"/>
                            <a:gd name="connsiteX6" fmla="*/ 114300 w 131444"/>
                            <a:gd name="connsiteY6" fmla="*/ 0 h 129540"/>
                            <a:gd name="connsiteX7" fmla="*/ 131445 w 131444"/>
                            <a:gd name="connsiteY7" fmla="*/ 17145 h 129540"/>
                            <a:gd name="connsiteX8" fmla="*/ 131445 w 131444"/>
                            <a:gd name="connsiteY8" fmla="*/ 112395 h 1295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31444" h="129540">
                              <a:moveTo>
                                <a:pt x="131445" y="112395"/>
                              </a:moveTo>
                              <a:cubicBezTo>
                                <a:pt x="131445" y="121920"/>
                                <a:pt x="123825" y="129540"/>
                                <a:pt x="114300" y="129540"/>
                              </a:cubicBezTo>
                              <a:lnTo>
                                <a:pt x="17145" y="129540"/>
                              </a:lnTo>
                              <a:cubicBezTo>
                                <a:pt x="7620" y="129540"/>
                                <a:pt x="0" y="121920"/>
                                <a:pt x="0" y="112395"/>
                              </a:cubicBezTo>
                              <a:lnTo>
                                <a:pt x="0" y="17145"/>
                              </a:lnTo>
                              <a:cubicBezTo>
                                <a:pt x="0" y="7620"/>
                                <a:pt x="7620" y="0"/>
                                <a:pt x="17145" y="0"/>
                              </a:cubicBezTo>
                              <a:lnTo>
                                <a:pt x="114300" y="0"/>
                              </a:lnTo>
                              <a:cubicBezTo>
                                <a:pt x="123825" y="0"/>
                                <a:pt x="131445" y="7620"/>
                                <a:pt x="131445" y="17145"/>
                              </a:cubicBezTo>
                              <a:lnTo>
                                <a:pt x="131445" y="1123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4BE4A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" name="Freeform: Shape 113">
                          <a:extLst>
                            <a:ext uri="{FF2B5EF4-FFF2-40B4-BE49-F238E27FC236}">
                              <a16:creationId xmlns:a16="http://schemas.microsoft.com/office/drawing/2014/main" id="{90962A1A-B851-40D7-B617-08B3CFDAF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5718" y="3407229"/>
                          <a:ext cx="77383" cy="75348"/>
                        </a:xfrm>
                        <a:custGeom>
                          <a:avLst/>
                          <a:gdLst>
                            <a:gd name="connsiteX0" fmla="*/ 76989 w 77383"/>
                            <a:gd name="connsiteY0" fmla="*/ 66538 h 75348"/>
                            <a:gd name="connsiteX1" fmla="*/ 65559 w 77383"/>
                            <a:gd name="connsiteY1" fmla="*/ 30343 h 75348"/>
                            <a:gd name="connsiteX2" fmla="*/ 65559 w 77383"/>
                            <a:gd name="connsiteY2" fmla="*/ 29390 h 75348"/>
                            <a:gd name="connsiteX3" fmla="*/ 36032 w 77383"/>
                            <a:gd name="connsiteY3" fmla="*/ 1768 h 75348"/>
                            <a:gd name="connsiteX4" fmla="*/ 26507 w 77383"/>
                            <a:gd name="connsiteY4" fmla="*/ 815 h 75348"/>
                            <a:gd name="connsiteX5" fmla="*/ 19839 w 77383"/>
                            <a:gd name="connsiteY5" fmla="*/ 6530 h 75348"/>
                            <a:gd name="connsiteX6" fmla="*/ 16982 w 77383"/>
                            <a:gd name="connsiteY6" fmla="*/ 9388 h 75348"/>
                            <a:gd name="connsiteX7" fmla="*/ 10314 w 77383"/>
                            <a:gd name="connsiteY7" fmla="*/ 16055 h 75348"/>
                            <a:gd name="connsiteX8" fmla="*/ 7457 w 77383"/>
                            <a:gd name="connsiteY8" fmla="*/ 18913 h 75348"/>
                            <a:gd name="connsiteX9" fmla="*/ 789 w 77383"/>
                            <a:gd name="connsiteY9" fmla="*/ 27485 h 75348"/>
                            <a:gd name="connsiteX10" fmla="*/ 2694 w 77383"/>
                            <a:gd name="connsiteY10" fmla="*/ 37010 h 75348"/>
                            <a:gd name="connsiteX11" fmla="*/ 32222 w 77383"/>
                            <a:gd name="connsiteY11" fmla="*/ 65585 h 75348"/>
                            <a:gd name="connsiteX12" fmla="*/ 70322 w 77383"/>
                            <a:gd name="connsiteY12" fmla="*/ 75110 h 75348"/>
                            <a:gd name="connsiteX13" fmla="*/ 76037 w 77383"/>
                            <a:gd name="connsiteY13" fmla="*/ 74158 h 75348"/>
                            <a:gd name="connsiteX14" fmla="*/ 76989 w 77383"/>
                            <a:gd name="connsiteY14" fmla="*/ 66538 h 75348"/>
                            <a:gd name="connsiteX15" fmla="*/ 67464 w 77383"/>
                            <a:gd name="connsiteY15" fmla="*/ 54155 h 75348"/>
                            <a:gd name="connsiteX16" fmla="*/ 56987 w 77383"/>
                            <a:gd name="connsiteY16" fmla="*/ 65585 h 75348"/>
                            <a:gd name="connsiteX17" fmla="*/ 36032 w 77383"/>
                            <a:gd name="connsiteY17" fmla="*/ 60823 h 75348"/>
                            <a:gd name="connsiteX18" fmla="*/ 40794 w 77383"/>
                            <a:gd name="connsiteY18" fmla="*/ 57965 h 75348"/>
                            <a:gd name="connsiteX19" fmla="*/ 40794 w 77383"/>
                            <a:gd name="connsiteY19" fmla="*/ 57965 h 75348"/>
                            <a:gd name="connsiteX20" fmla="*/ 45557 w 77383"/>
                            <a:gd name="connsiteY20" fmla="*/ 46535 h 75348"/>
                            <a:gd name="connsiteX21" fmla="*/ 57939 w 77383"/>
                            <a:gd name="connsiteY21" fmla="*/ 39868 h 75348"/>
                            <a:gd name="connsiteX22" fmla="*/ 59844 w 77383"/>
                            <a:gd name="connsiteY22" fmla="*/ 34153 h 75348"/>
                            <a:gd name="connsiteX23" fmla="*/ 67464 w 77383"/>
                            <a:gd name="connsiteY23" fmla="*/ 54155 h 75348"/>
                            <a:gd name="connsiteX24" fmla="*/ 20791 w 77383"/>
                            <a:gd name="connsiteY24" fmla="*/ 12245 h 75348"/>
                            <a:gd name="connsiteX25" fmla="*/ 23649 w 77383"/>
                            <a:gd name="connsiteY25" fmla="*/ 9388 h 75348"/>
                            <a:gd name="connsiteX26" fmla="*/ 28412 w 77383"/>
                            <a:gd name="connsiteY26" fmla="*/ 5578 h 75348"/>
                            <a:gd name="connsiteX27" fmla="*/ 33174 w 77383"/>
                            <a:gd name="connsiteY27" fmla="*/ 5578 h 75348"/>
                            <a:gd name="connsiteX28" fmla="*/ 57939 w 77383"/>
                            <a:gd name="connsiteY28" fmla="*/ 29390 h 75348"/>
                            <a:gd name="connsiteX29" fmla="*/ 55082 w 77383"/>
                            <a:gd name="connsiteY29" fmla="*/ 37010 h 75348"/>
                            <a:gd name="connsiteX30" fmla="*/ 45557 w 77383"/>
                            <a:gd name="connsiteY30" fmla="*/ 40820 h 75348"/>
                            <a:gd name="connsiteX31" fmla="*/ 18887 w 77383"/>
                            <a:gd name="connsiteY31" fmla="*/ 15103 h 75348"/>
                            <a:gd name="connsiteX32" fmla="*/ 20791 w 77383"/>
                            <a:gd name="connsiteY32" fmla="*/ 12245 h 75348"/>
                            <a:gd name="connsiteX33" fmla="*/ 5552 w 77383"/>
                            <a:gd name="connsiteY33" fmla="*/ 32248 h 75348"/>
                            <a:gd name="connsiteX34" fmla="*/ 5552 w 77383"/>
                            <a:gd name="connsiteY34" fmla="*/ 28438 h 75348"/>
                            <a:gd name="connsiteX35" fmla="*/ 11266 w 77383"/>
                            <a:gd name="connsiteY35" fmla="*/ 21770 h 75348"/>
                            <a:gd name="connsiteX36" fmla="*/ 14124 w 77383"/>
                            <a:gd name="connsiteY36" fmla="*/ 18913 h 75348"/>
                            <a:gd name="connsiteX37" fmla="*/ 41747 w 77383"/>
                            <a:gd name="connsiteY37" fmla="*/ 44630 h 75348"/>
                            <a:gd name="connsiteX38" fmla="*/ 38889 w 77383"/>
                            <a:gd name="connsiteY38" fmla="*/ 52250 h 75348"/>
                            <a:gd name="connsiteX39" fmla="*/ 31269 w 77383"/>
                            <a:gd name="connsiteY39" fmla="*/ 56060 h 75348"/>
                            <a:gd name="connsiteX40" fmla="*/ 5552 w 77383"/>
                            <a:gd name="connsiteY40" fmla="*/ 32248 h 75348"/>
                            <a:gd name="connsiteX41" fmla="*/ 5552 w 77383"/>
                            <a:gd name="connsiteY41" fmla="*/ 32248 h 75348"/>
                            <a:gd name="connsiteX42" fmla="*/ 72227 w 77383"/>
                            <a:gd name="connsiteY42" fmla="*/ 68443 h 75348"/>
                            <a:gd name="connsiteX43" fmla="*/ 62702 w 77383"/>
                            <a:gd name="connsiteY43" fmla="*/ 66538 h 75348"/>
                            <a:gd name="connsiteX44" fmla="*/ 69369 w 77383"/>
                            <a:gd name="connsiteY44" fmla="*/ 59870 h 75348"/>
                            <a:gd name="connsiteX45" fmla="*/ 72227 w 77383"/>
                            <a:gd name="connsiteY45" fmla="*/ 68443 h 75348"/>
                            <a:gd name="connsiteX46" fmla="*/ 72227 w 77383"/>
                            <a:gd name="connsiteY46" fmla="*/ 68443 h 753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</a:cxnLst>
                          <a:rect l="l" t="t" r="r" b="b"/>
                          <a:pathLst>
                            <a:path w="77383" h="75348">
                              <a:moveTo>
                                <a:pt x="76989" y="66538"/>
                              </a:moveTo>
                              <a:cubicBezTo>
                                <a:pt x="75084" y="61775"/>
                                <a:pt x="65559" y="30343"/>
                                <a:pt x="65559" y="30343"/>
                              </a:cubicBezTo>
                              <a:lnTo>
                                <a:pt x="65559" y="29390"/>
                              </a:lnTo>
                              <a:lnTo>
                                <a:pt x="36032" y="1768"/>
                              </a:lnTo>
                              <a:cubicBezTo>
                                <a:pt x="35079" y="815"/>
                                <a:pt x="32222" y="-1090"/>
                                <a:pt x="26507" y="815"/>
                              </a:cubicBezTo>
                              <a:cubicBezTo>
                                <a:pt x="24602" y="1768"/>
                                <a:pt x="22697" y="3673"/>
                                <a:pt x="19839" y="6530"/>
                              </a:cubicBezTo>
                              <a:cubicBezTo>
                                <a:pt x="18887" y="7483"/>
                                <a:pt x="17934" y="8435"/>
                                <a:pt x="16982" y="9388"/>
                              </a:cubicBezTo>
                              <a:cubicBezTo>
                                <a:pt x="15077" y="11293"/>
                                <a:pt x="13172" y="14150"/>
                                <a:pt x="10314" y="16055"/>
                              </a:cubicBezTo>
                              <a:cubicBezTo>
                                <a:pt x="9362" y="17008"/>
                                <a:pt x="8409" y="17960"/>
                                <a:pt x="7457" y="18913"/>
                              </a:cubicBezTo>
                              <a:cubicBezTo>
                                <a:pt x="4599" y="22723"/>
                                <a:pt x="1741" y="24628"/>
                                <a:pt x="789" y="27485"/>
                              </a:cubicBezTo>
                              <a:cubicBezTo>
                                <a:pt x="-1116" y="32248"/>
                                <a:pt x="789" y="36058"/>
                                <a:pt x="2694" y="37010"/>
                              </a:cubicBezTo>
                              <a:lnTo>
                                <a:pt x="32222" y="65585"/>
                              </a:lnTo>
                              <a:lnTo>
                                <a:pt x="70322" y="75110"/>
                              </a:lnTo>
                              <a:cubicBezTo>
                                <a:pt x="71274" y="75110"/>
                                <a:pt x="74132" y="76063"/>
                                <a:pt x="76037" y="74158"/>
                              </a:cubicBezTo>
                              <a:cubicBezTo>
                                <a:pt x="76989" y="71300"/>
                                <a:pt x="77941" y="69395"/>
                                <a:pt x="76989" y="66538"/>
                              </a:cubicBezTo>
                              <a:close/>
                              <a:moveTo>
                                <a:pt x="67464" y="54155"/>
                              </a:moveTo>
                              <a:lnTo>
                                <a:pt x="56987" y="65585"/>
                              </a:lnTo>
                              <a:lnTo>
                                <a:pt x="36032" y="60823"/>
                              </a:lnTo>
                              <a:lnTo>
                                <a:pt x="40794" y="57965"/>
                              </a:lnTo>
                              <a:lnTo>
                                <a:pt x="40794" y="57965"/>
                              </a:lnTo>
                              <a:cubicBezTo>
                                <a:pt x="41747" y="57965"/>
                                <a:pt x="42699" y="57013"/>
                                <a:pt x="45557" y="46535"/>
                              </a:cubicBezTo>
                              <a:cubicBezTo>
                                <a:pt x="56034" y="42725"/>
                                <a:pt x="56987" y="40820"/>
                                <a:pt x="57939" y="39868"/>
                              </a:cubicBezTo>
                              <a:lnTo>
                                <a:pt x="59844" y="34153"/>
                              </a:lnTo>
                              <a:cubicBezTo>
                                <a:pt x="61749" y="37010"/>
                                <a:pt x="64607" y="45583"/>
                                <a:pt x="67464" y="54155"/>
                              </a:cubicBezTo>
                              <a:close/>
                              <a:moveTo>
                                <a:pt x="20791" y="12245"/>
                              </a:moveTo>
                              <a:cubicBezTo>
                                <a:pt x="21744" y="11293"/>
                                <a:pt x="22697" y="10340"/>
                                <a:pt x="23649" y="9388"/>
                              </a:cubicBezTo>
                              <a:cubicBezTo>
                                <a:pt x="25554" y="7483"/>
                                <a:pt x="27459" y="5578"/>
                                <a:pt x="28412" y="5578"/>
                              </a:cubicBezTo>
                              <a:cubicBezTo>
                                <a:pt x="31269" y="4625"/>
                                <a:pt x="33174" y="5578"/>
                                <a:pt x="33174" y="5578"/>
                              </a:cubicBezTo>
                              <a:lnTo>
                                <a:pt x="57939" y="29390"/>
                              </a:lnTo>
                              <a:lnTo>
                                <a:pt x="55082" y="37010"/>
                              </a:lnTo>
                              <a:cubicBezTo>
                                <a:pt x="54129" y="37010"/>
                                <a:pt x="52224" y="38915"/>
                                <a:pt x="45557" y="40820"/>
                              </a:cubicBezTo>
                              <a:lnTo>
                                <a:pt x="18887" y="15103"/>
                              </a:lnTo>
                              <a:cubicBezTo>
                                <a:pt x="17934" y="14150"/>
                                <a:pt x="19839" y="13198"/>
                                <a:pt x="20791" y="12245"/>
                              </a:cubicBezTo>
                              <a:close/>
                              <a:moveTo>
                                <a:pt x="5552" y="32248"/>
                              </a:moveTo>
                              <a:cubicBezTo>
                                <a:pt x="5552" y="32248"/>
                                <a:pt x="4599" y="31295"/>
                                <a:pt x="5552" y="28438"/>
                              </a:cubicBezTo>
                              <a:cubicBezTo>
                                <a:pt x="6504" y="26533"/>
                                <a:pt x="9362" y="22723"/>
                                <a:pt x="11266" y="21770"/>
                              </a:cubicBezTo>
                              <a:cubicBezTo>
                                <a:pt x="12219" y="20818"/>
                                <a:pt x="13172" y="19865"/>
                                <a:pt x="14124" y="18913"/>
                              </a:cubicBezTo>
                              <a:lnTo>
                                <a:pt x="41747" y="44630"/>
                              </a:lnTo>
                              <a:cubicBezTo>
                                <a:pt x="40794" y="49393"/>
                                <a:pt x="39841" y="51298"/>
                                <a:pt x="38889" y="52250"/>
                              </a:cubicBezTo>
                              <a:lnTo>
                                <a:pt x="31269" y="56060"/>
                              </a:lnTo>
                              <a:lnTo>
                                <a:pt x="5552" y="32248"/>
                              </a:lnTo>
                              <a:lnTo>
                                <a:pt x="5552" y="32248"/>
                              </a:lnTo>
                              <a:close/>
                              <a:moveTo>
                                <a:pt x="72227" y="68443"/>
                              </a:moveTo>
                              <a:lnTo>
                                <a:pt x="62702" y="66538"/>
                              </a:lnTo>
                              <a:lnTo>
                                <a:pt x="69369" y="59870"/>
                              </a:lnTo>
                              <a:cubicBezTo>
                                <a:pt x="70322" y="63680"/>
                                <a:pt x="71274" y="66538"/>
                                <a:pt x="72227" y="68443"/>
                              </a:cubicBezTo>
                              <a:lnTo>
                                <a:pt x="72227" y="6844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5" name="Freeform: Shape 114">
                        <a:extLst>
                          <a:ext uri="{FF2B5EF4-FFF2-40B4-BE49-F238E27FC236}">
                            <a16:creationId xmlns:a16="http://schemas.microsoft.com/office/drawing/2014/main" id="{CE1878AF-8B97-4C7E-BFEF-2605B99CF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3333750"/>
                        <a:ext cx="265747" cy="223837"/>
                      </a:xfrm>
                      <a:custGeom>
                        <a:avLst/>
                        <a:gdLst>
                          <a:gd name="connsiteX0" fmla="*/ 0 w 265747"/>
                          <a:gd name="connsiteY0" fmla="*/ 0 h 223837"/>
                          <a:gd name="connsiteX1" fmla="*/ 265748 w 265747"/>
                          <a:gd name="connsiteY1" fmla="*/ 0 h 223837"/>
                          <a:gd name="connsiteX2" fmla="*/ 265748 w 265747"/>
                          <a:gd name="connsiteY2" fmla="*/ 223838 h 223837"/>
                          <a:gd name="connsiteX3" fmla="*/ 0 w 265747"/>
                          <a:gd name="connsiteY3" fmla="*/ 223838 h 2238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65747" h="223837">
                            <a:moveTo>
                              <a:pt x="0" y="0"/>
                            </a:moveTo>
                            <a:lnTo>
                              <a:pt x="265748" y="0"/>
                            </a:lnTo>
                            <a:lnTo>
                              <a:pt x="265748" y="223838"/>
                            </a:lnTo>
                            <a:lnTo>
                              <a:pt x="0" y="223838"/>
                            </a:lnTo>
                            <a:close/>
                          </a:path>
                        </a:pathLst>
                      </a:custGeom>
                      <a:solidFill>
                        <a:srgbClr val="ECEDD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6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9795" y="3949065"/>
                        <a:ext cx="126682" cy="124777"/>
                        <a:chOff x="5979795" y="3949065"/>
                        <a:chExt cx="126682" cy="124777"/>
                      </a:xfrm>
                    </p:grpSpPr>
                    <p:sp>
                      <p:nvSpPr>
                        <p:cNvPr id="117" name="Freeform: Shape 116">
                          <a:extLst>
                            <a:ext uri="{FF2B5EF4-FFF2-40B4-BE49-F238E27FC236}">
                              <a16:creationId xmlns:a16="http://schemas.microsoft.com/office/drawing/2014/main" id="{9E9EC06A-5260-458F-B9C5-6AD2E120B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9795" y="3949065"/>
                          <a:ext cx="126682" cy="124777"/>
                        </a:xfrm>
                        <a:custGeom>
                          <a:avLst/>
                          <a:gdLst>
                            <a:gd name="connsiteX0" fmla="*/ 126683 w 126682"/>
                            <a:gd name="connsiteY0" fmla="*/ 108585 h 124777"/>
                            <a:gd name="connsiteX1" fmla="*/ 110490 w 126682"/>
                            <a:gd name="connsiteY1" fmla="*/ 124777 h 124777"/>
                            <a:gd name="connsiteX2" fmla="*/ 16192 w 126682"/>
                            <a:gd name="connsiteY2" fmla="*/ 124777 h 124777"/>
                            <a:gd name="connsiteX3" fmla="*/ 0 w 126682"/>
                            <a:gd name="connsiteY3" fmla="*/ 108585 h 124777"/>
                            <a:gd name="connsiteX4" fmla="*/ 0 w 126682"/>
                            <a:gd name="connsiteY4" fmla="*/ 16192 h 124777"/>
                            <a:gd name="connsiteX5" fmla="*/ 16192 w 126682"/>
                            <a:gd name="connsiteY5" fmla="*/ 0 h 124777"/>
                            <a:gd name="connsiteX6" fmla="*/ 110490 w 126682"/>
                            <a:gd name="connsiteY6" fmla="*/ 0 h 124777"/>
                            <a:gd name="connsiteX7" fmla="*/ 126683 w 126682"/>
                            <a:gd name="connsiteY7" fmla="*/ 16192 h 124777"/>
                            <a:gd name="connsiteX8" fmla="*/ 126683 w 126682"/>
                            <a:gd name="connsiteY8" fmla="*/ 108585 h 124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6682" h="124777">
                              <a:moveTo>
                                <a:pt x="126683" y="108585"/>
                              </a:moveTo>
                              <a:cubicBezTo>
                                <a:pt x="126683" y="117157"/>
                                <a:pt x="119063" y="124777"/>
                                <a:pt x="110490" y="124777"/>
                              </a:cubicBezTo>
                              <a:lnTo>
                                <a:pt x="16192" y="124777"/>
                              </a:lnTo>
                              <a:cubicBezTo>
                                <a:pt x="7620" y="124777"/>
                                <a:pt x="0" y="117157"/>
                                <a:pt x="0" y="108585"/>
                              </a:cubicBezTo>
                              <a:lnTo>
                                <a:pt x="0" y="16192"/>
                              </a:lnTo>
                              <a:cubicBezTo>
                                <a:pt x="0" y="7620"/>
                                <a:pt x="7620" y="0"/>
                                <a:pt x="16192" y="0"/>
                              </a:cubicBezTo>
                              <a:lnTo>
                                <a:pt x="110490" y="0"/>
                              </a:lnTo>
                              <a:cubicBezTo>
                                <a:pt x="119063" y="0"/>
                                <a:pt x="126683" y="7620"/>
                                <a:pt x="126683" y="16192"/>
                              </a:cubicBezTo>
                              <a:lnTo>
                                <a:pt x="126683" y="108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B4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8" name="Graphic 5">
                          <a:extLst>
                            <a:ext uri="{FF2B5EF4-FFF2-40B4-BE49-F238E27FC236}">
                              <a16:creationId xmlns:a16="http://schemas.microsoft.com/office/drawing/2014/main" id="{881C27B4-46A8-4E7E-9EC3-8A4834864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00750" y="3977640"/>
                          <a:ext cx="81915" cy="61912"/>
                          <a:chOff x="6000750" y="3977640"/>
                          <a:chExt cx="81915" cy="61912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119" name="Freeform: Shape 118">
                            <a:extLst>
                              <a:ext uri="{FF2B5EF4-FFF2-40B4-BE49-F238E27FC236}">
                                <a16:creationId xmlns:a16="http://schemas.microsoft.com/office/drawing/2014/main" id="{52BBB830-18E7-458E-BFD5-11B256E1BA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4087" y="3995737"/>
                            <a:ext cx="26670" cy="26670"/>
                          </a:xfrm>
                          <a:custGeom>
                            <a:avLst/>
                            <a:gdLst>
                              <a:gd name="connsiteX0" fmla="*/ 13335 w 26670"/>
                              <a:gd name="connsiteY0" fmla="*/ 0 h 26670"/>
                              <a:gd name="connsiteX1" fmla="*/ 0 w 26670"/>
                              <a:gd name="connsiteY1" fmla="*/ 13335 h 26670"/>
                              <a:gd name="connsiteX2" fmla="*/ 13335 w 26670"/>
                              <a:gd name="connsiteY2" fmla="*/ 26670 h 26670"/>
                              <a:gd name="connsiteX3" fmla="*/ 26670 w 26670"/>
                              <a:gd name="connsiteY3" fmla="*/ 13335 h 26670"/>
                              <a:gd name="connsiteX4" fmla="*/ 13335 w 26670"/>
                              <a:gd name="connsiteY4" fmla="*/ 0 h 2667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6670" h="26670">
                                <a:moveTo>
                                  <a:pt x="13335" y="0"/>
                                </a:moveTo>
                                <a:cubicBezTo>
                                  <a:pt x="5715" y="0"/>
                                  <a:pt x="0" y="5715"/>
                                  <a:pt x="0" y="13335"/>
                                </a:cubicBezTo>
                                <a:cubicBezTo>
                                  <a:pt x="0" y="20955"/>
                                  <a:pt x="6667" y="26670"/>
                                  <a:pt x="13335" y="26670"/>
                                </a:cubicBezTo>
                                <a:cubicBezTo>
                                  <a:pt x="20955" y="26670"/>
                                  <a:pt x="26670" y="20955"/>
                                  <a:pt x="26670" y="13335"/>
                                </a:cubicBezTo>
                                <a:cubicBezTo>
                                  <a:pt x="26670" y="6667"/>
                                  <a:pt x="20955" y="0"/>
                                  <a:pt x="13335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0" name="Freeform: Shape 119">
                            <a:extLst>
                              <a:ext uri="{FF2B5EF4-FFF2-40B4-BE49-F238E27FC236}">
                                <a16:creationId xmlns:a16="http://schemas.microsoft.com/office/drawing/2014/main" id="{7B74F32C-1CE9-42A4-9BE9-2002368DDB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00750" y="3977640"/>
                            <a:ext cx="81915" cy="61912"/>
                          </a:xfrm>
                          <a:custGeom>
                            <a:avLst/>
                            <a:gdLst>
                              <a:gd name="connsiteX0" fmla="*/ 81915 w 81915"/>
                              <a:gd name="connsiteY0" fmla="*/ 51435 h 61912"/>
                              <a:gd name="connsiteX1" fmla="*/ 81915 w 81915"/>
                              <a:gd name="connsiteY1" fmla="*/ 15240 h 61912"/>
                              <a:gd name="connsiteX2" fmla="*/ 72390 w 81915"/>
                              <a:gd name="connsiteY2" fmla="*/ 5715 h 61912"/>
                              <a:gd name="connsiteX3" fmla="*/ 64770 w 81915"/>
                              <a:gd name="connsiteY3" fmla="*/ 5715 h 61912"/>
                              <a:gd name="connsiteX4" fmla="*/ 60960 w 81915"/>
                              <a:gd name="connsiteY4" fmla="*/ 0 h 61912"/>
                              <a:gd name="connsiteX5" fmla="*/ 33338 w 81915"/>
                              <a:gd name="connsiteY5" fmla="*/ 0 h 61912"/>
                              <a:gd name="connsiteX6" fmla="*/ 30480 w 81915"/>
                              <a:gd name="connsiteY6" fmla="*/ 5715 h 61912"/>
                              <a:gd name="connsiteX7" fmla="*/ 21908 w 81915"/>
                              <a:gd name="connsiteY7" fmla="*/ 5715 h 61912"/>
                              <a:gd name="connsiteX8" fmla="*/ 21908 w 81915"/>
                              <a:gd name="connsiteY8" fmla="*/ 4763 h 61912"/>
                              <a:gd name="connsiteX9" fmla="*/ 16192 w 81915"/>
                              <a:gd name="connsiteY9" fmla="*/ 4763 h 61912"/>
                              <a:gd name="connsiteX10" fmla="*/ 10478 w 81915"/>
                              <a:gd name="connsiteY10" fmla="*/ 4763 h 61912"/>
                              <a:gd name="connsiteX11" fmla="*/ 10478 w 81915"/>
                              <a:gd name="connsiteY11" fmla="*/ 6667 h 61912"/>
                              <a:gd name="connsiteX12" fmla="*/ 0 w 81915"/>
                              <a:gd name="connsiteY12" fmla="*/ 16192 h 61912"/>
                              <a:gd name="connsiteX13" fmla="*/ 0 w 81915"/>
                              <a:gd name="connsiteY13" fmla="*/ 52388 h 61912"/>
                              <a:gd name="connsiteX14" fmla="*/ 9525 w 81915"/>
                              <a:gd name="connsiteY14" fmla="*/ 61913 h 61912"/>
                              <a:gd name="connsiteX15" fmla="*/ 71438 w 81915"/>
                              <a:gd name="connsiteY15" fmla="*/ 61913 h 61912"/>
                              <a:gd name="connsiteX16" fmla="*/ 81915 w 81915"/>
                              <a:gd name="connsiteY16" fmla="*/ 51435 h 61912"/>
                              <a:gd name="connsiteX17" fmla="*/ 10478 w 81915"/>
                              <a:gd name="connsiteY17" fmla="*/ 19050 h 61912"/>
                              <a:gd name="connsiteX18" fmla="*/ 7620 w 81915"/>
                              <a:gd name="connsiteY18" fmla="*/ 16192 h 61912"/>
                              <a:gd name="connsiteX19" fmla="*/ 10478 w 81915"/>
                              <a:gd name="connsiteY19" fmla="*/ 13335 h 61912"/>
                              <a:gd name="connsiteX20" fmla="*/ 13335 w 81915"/>
                              <a:gd name="connsiteY20" fmla="*/ 16192 h 61912"/>
                              <a:gd name="connsiteX21" fmla="*/ 10478 w 81915"/>
                              <a:gd name="connsiteY21" fmla="*/ 19050 h 61912"/>
                              <a:gd name="connsiteX22" fmla="*/ 46672 w 81915"/>
                              <a:gd name="connsiteY22" fmla="*/ 54292 h 61912"/>
                              <a:gd name="connsiteX23" fmla="*/ 23813 w 81915"/>
                              <a:gd name="connsiteY23" fmla="*/ 31432 h 61912"/>
                              <a:gd name="connsiteX24" fmla="*/ 46672 w 81915"/>
                              <a:gd name="connsiteY24" fmla="*/ 8572 h 61912"/>
                              <a:gd name="connsiteX25" fmla="*/ 69533 w 81915"/>
                              <a:gd name="connsiteY25" fmla="*/ 31432 h 61912"/>
                              <a:gd name="connsiteX26" fmla="*/ 46672 w 81915"/>
                              <a:gd name="connsiteY26" fmla="*/ 54292 h 619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</a:cxnLst>
                            <a:rect l="l" t="t" r="r" b="b"/>
                            <a:pathLst>
                              <a:path w="81915" h="61912">
                                <a:moveTo>
                                  <a:pt x="81915" y="51435"/>
                                </a:moveTo>
                                <a:lnTo>
                                  <a:pt x="81915" y="15240"/>
                                </a:lnTo>
                                <a:cubicBezTo>
                                  <a:pt x="81915" y="9525"/>
                                  <a:pt x="78105" y="5715"/>
                                  <a:pt x="72390" y="5715"/>
                                </a:cubicBezTo>
                                <a:lnTo>
                                  <a:pt x="64770" y="5715"/>
                                </a:lnTo>
                                <a:lnTo>
                                  <a:pt x="60960" y="0"/>
                                </a:lnTo>
                                <a:lnTo>
                                  <a:pt x="33338" y="0"/>
                                </a:lnTo>
                                <a:lnTo>
                                  <a:pt x="30480" y="5715"/>
                                </a:lnTo>
                                <a:lnTo>
                                  <a:pt x="21908" y="5715"/>
                                </a:lnTo>
                                <a:lnTo>
                                  <a:pt x="21908" y="4763"/>
                                </a:lnTo>
                                <a:cubicBezTo>
                                  <a:pt x="21908" y="4763"/>
                                  <a:pt x="20003" y="4763"/>
                                  <a:pt x="16192" y="4763"/>
                                </a:cubicBezTo>
                                <a:cubicBezTo>
                                  <a:pt x="12383" y="4763"/>
                                  <a:pt x="10478" y="4763"/>
                                  <a:pt x="10478" y="4763"/>
                                </a:cubicBezTo>
                                <a:lnTo>
                                  <a:pt x="10478" y="6667"/>
                                </a:lnTo>
                                <a:cubicBezTo>
                                  <a:pt x="4763" y="7620"/>
                                  <a:pt x="0" y="11430"/>
                                  <a:pt x="0" y="16192"/>
                                </a:cubicBezTo>
                                <a:lnTo>
                                  <a:pt x="0" y="52388"/>
                                </a:lnTo>
                                <a:cubicBezTo>
                                  <a:pt x="0" y="58102"/>
                                  <a:pt x="4763" y="61913"/>
                                  <a:pt x="9525" y="61913"/>
                                </a:cubicBezTo>
                                <a:lnTo>
                                  <a:pt x="71438" y="61913"/>
                                </a:lnTo>
                                <a:cubicBezTo>
                                  <a:pt x="77153" y="60960"/>
                                  <a:pt x="81915" y="57150"/>
                                  <a:pt x="81915" y="51435"/>
                                </a:cubicBezTo>
                                <a:close/>
                                <a:moveTo>
                                  <a:pt x="10478" y="19050"/>
                                </a:moveTo>
                                <a:cubicBezTo>
                                  <a:pt x="9525" y="19050"/>
                                  <a:pt x="7620" y="18097"/>
                                  <a:pt x="7620" y="16192"/>
                                </a:cubicBezTo>
                                <a:cubicBezTo>
                                  <a:pt x="7620" y="15240"/>
                                  <a:pt x="8572" y="13335"/>
                                  <a:pt x="10478" y="13335"/>
                                </a:cubicBezTo>
                                <a:cubicBezTo>
                                  <a:pt x="11430" y="13335"/>
                                  <a:pt x="13335" y="14288"/>
                                  <a:pt x="13335" y="16192"/>
                                </a:cubicBezTo>
                                <a:cubicBezTo>
                                  <a:pt x="13335" y="18097"/>
                                  <a:pt x="12383" y="19050"/>
                                  <a:pt x="10478" y="19050"/>
                                </a:cubicBezTo>
                                <a:close/>
                                <a:moveTo>
                                  <a:pt x="46672" y="54292"/>
                                </a:moveTo>
                                <a:cubicBezTo>
                                  <a:pt x="34290" y="54292"/>
                                  <a:pt x="23813" y="43815"/>
                                  <a:pt x="23813" y="31432"/>
                                </a:cubicBezTo>
                                <a:cubicBezTo>
                                  <a:pt x="23813" y="19050"/>
                                  <a:pt x="34290" y="8572"/>
                                  <a:pt x="46672" y="8572"/>
                                </a:cubicBezTo>
                                <a:cubicBezTo>
                                  <a:pt x="59055" y="8572"/>
                                  <a:pt x="69533" y="19050"/>
                                  <a:pt x="69533" y="31432"/>
                                </a:cubicBezTo>
                                <a:cubicBezTo>
                                  <a:pt x="69533" y="44767"/>
                                  <a:pt x="59055" y="54292"/>
                                  <a:pt x="46672" y="5429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1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3084" y="3680459"/>
                        <a:ext cx="126682" cy="124777"/>
                        <a:chOff x="5633084" y="3680459"/>
                        <a:chExt cx="126682" cy="124777"/>
                      </a:xfrm>
                    </p:grpSpPr>
                    <p:sp>
                      <p:nvSpPr>
                        <p:cNvPr id="122" name="Freeform: Shape 121">
                          <a:extLst>
                            <a:ext uri="{FF2B5EF4-FFF2-40B4-BE49-F238E27FC236}">
                              <a16:creationId xmlns:a16="http://schemas.microsoft.com/office/drawing/2014/main" id="{C055A8D8-E95E-4A51-95B1-262CCBAE5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3084" y="3680459"/>
                          <a:ext cx="126682" cy="124777"/>
                        </a:xfrm>
                        <a:custGeom>
                          <a:avLst/>
                          <a:gdLst>
                            <a:gd name="connsiteX0" fmla="*/ 126683 w 126682"/>
                            <a:gd name="connsiteY0" fmla="*/ 108585 h 124777"/>
                            <a:gd name="connsiteX1" fmla="*/ 110490 w 126682"/>
                            <a:gd name="connsiteY1" fmla="*/ 124778 h 124777"/>
                            <a:gd name="connsiteX2" fmla="*/ 16193 w 126682"/>
                            <a:gd name="connsiteY2" fmla="*/ 124778 h 124777"/>
                            <a:gd name="connsiteX3" fmla="*/ 0 w 126682"/>
                            <a:gd name="connsiteY3" fmla="*/ 108585 h 124777"/>
                            <a:gd name="connsiteX4" fmla="*/ 0 w 126682"/>
                            <a:gd name="connsiteY4" fmla="*/ 16193 h 124777"/>
                            <a:gd name="connsiteX5" fmla="*/ 16193 w 126682"/>
                            <a:gd name="connsiteY5" fmla="*/ 0 h 124777"/>
                            <a:gd name="connsiteX6" fmla="*/ 110490 w 126682"/>
                            <a:gd name="connsiteY6" fmla="*/ 0 h 124777"/>
                            <a:gd name="connsiteX7" fmla="*/ 126683 w 126682"/>
                            <a:gd name="connsiteY7" fmla="*/ 16193 h 124777"/>
                            <a:gd name="connsiteX8" fmla="*/ 126683 w 126682"/>
                            <a:gd name="connsiteY8" fmla="*/ 108585 h 124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6682" h="124777">
                              <a:moveTo>
                                <a:pt x="126683" y="108585"/>
                              </a:moveTo>
                              <a:cubicBezTo>
                                <a:pt x="126683" y="117158"/>
                                <a:pt x="119063" y="124778"/>
                                <a:pt x="110490" y="124778"/>
                              </a:cubicBezTo>
                              <a:lnTo>
                                <a:pt x="16193" y="124778"/>
                              </a:lnTo>
                              <a:cubicBezTo>
                                <a:pt x="7620" y="124778"/>
                                <a:pt x="0" y="117158"/>
                                <a:pt x="0" y="108585"/>
                              </a:cubicBezTo>
                              <a:lnTo>
                                <a:pt x="0" y="16193"/>
                              </a:lnTo>
                              <a:cubicBezTo>
                                <a:pt x="0" y="7620"/>
                                <a:pt x="7620" y="0"/>
                                <a:pt x="16193" y="0"/>
                              </a:cubicBezTo>
                              <a:lnTo>
                                <a:pt x="110490" y="0"/>
                              </a:lnTo>
                              <a:cubicBezTo>
                                <a:pt x="119063" y="0"/>
                                <a:pt x="126683" y="7620"/>
                                <a:pt x="126683" y="16193"/>
                              </a:cubicBezTo>
                              <a:lnTo>
                                <a:pt x="126683" y="108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B4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23" name="Graphic 5">
                          <a:extLst>
                            <a:ext uri="{FF2B5EF4-FFF2-40B4-BE49-F238E27FC236}">
                              <a16:creationId xmlns:a16="http://schemas.microsoft.com/office/drawing/2014/main" id="{881C27B4-46A8-4E7E-9EC3-8A4834864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54040" y="3709034"/>
                          <a:ext cx="80962" cy="61912"/>
                          <a:chOff x="5654040" y="3709034"/>
                          <a:chExt cx="80962" cy="61912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124" name="Freeform: Shape 123">
                            <a:extLst>
                              <a:ext uri="{FF2B5EF4-FFF2-40B4-BE49-F238E27FC236}">
                                <a16:creationId xmlns:a16="http://schemas.microsoft.com/office/drawing/2014/main" id="{CF6E206B-7051-4356-BBEC-BA99707C5D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87377" y="3727132"/>
                            <a:ext cx="26669" cy="27622"/>
                          </a:xfrm>
                          <a:custGeom>
                            <a:avLst/>
                            <a:gdLst>
                              <a:gd name="connsiteX0" fmla="*/ 13335 w 26669"/>
                              <a:gd name="connsiteY0" fmla="*/ 0 h 27622"/>
                              <a:gd name="connsiteX1" fmla="*/ 0 w 26669"/>
                              <a:gd name="connsiteY1" fmla="*/ 14288 h 27622"/>
                              <a:gd name="connsiteX2" fmla="*/ 13335 w 26669"/>
                              <a:gd name="connsiteY2" fmla="*/ 27622 h 27622"/>
                              <a:gd name="connsiteX3" fmla="*/ 26670 w 26669"/>
                              <a:gd name="connsiteY3" fmla="*/ 14288 h 27622"/>
                              <a:gd name="connsiteX4" fmla="*/ 13335 w 26669"/>
                              <a:gd name="connsiteY4" fmla="*/ 0 h 2762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6669" h="27622">
                                <a:moveTo>
                                  <a:pt x="13335" y="0"/>
                                </a:moveTo>
                                <a:cubicBezTo>
                                  <a:pt x="5715" y="0"/>
                                  <a:pt x="0" y="5715"/>
                                  <a:pt x="0" y="14288"/>
                                </a:cubicBezTo>
                                <a:cubicBezTo>
                                  <a:pt x="0" y="21908"/>
                                  <a:pt x="6667" y="27622"/>
                                  <a:pt x="13335" y="27622"/>
                                </a:cubicBezTo>
                                <a:cubicBezTo>
                                  <a:pt x="20955" y="27622"/>
                                  <a:pt x="26670" y="21908"/>
                                  <a:pt x="26670" y="14288"/>
                                </a:cubicBezTo>
                                <a:cubicBezTo>
                                  <a:pt x="26670" y="6667"/>
                                  <a:pt x="20955" y="0"/>
                                  <a:pt x="13335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5" name="Freeform: Shape 124">
                            <a:extLst>
                              <a:ext uri="{FF2B5EF4-FFF2-40B4-BE49-F238E27FC236}">
                                <a16:creationId xmlns:a16="http://schemas.microsoft.com/office/drawing/2014/main" id="{4D59CA82-6C96-42E4-9917-3CCB79C95E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54040" y="3709034"/>
                            <a:ext cx="80962" cy="61912"/>
                          </a:xfrm>
                          <a:custGeom>
                            <a:avLst/>
                            <a:gdLst>
                              <a:gd name="connsiteX0" fmla="*/ 80963 w 80962"/>
                              <a:gd name="connsiteY0" fmla="*/ 51435 h 61912"/>
                              <a:gd name="connsiteX1" fmla="*/ 80963 w 80962"/>
                              <a:gd name="connsiteY1" fmla="*/ 15240 h 61912"/>
                              <a:gd name="connsiteX2" fmla="*/ 71438 w 80962"/>
                              <a:gd name="connsiteY2" fmla="*/ 5715 h 61912"/>
                              <a:gd name="connsiteX3" fmla="*/ 64770 w 80962"/>
                              <a:gd name="connsiteY3" fmla="*/ 5715 h 61912"/>
                              <a:gd name="connsiteX4" fmla="*/ 60960 w 80962"/>
                              <a:gd name="connsiteY4" fmla="*/ 0 h 61912"/>
                              <a:gd name="connsiteX5" fmla="*/ 33338 w 80962"/>
                              <a:gd name="connsiteY5" fmla="*/ 0 h 61912"/>
                              <a:gd name="connsiteX6" fmla="*/ 30480 w 80962"/>
                              <a:gd name="connsiteY6" fmla="*/ 5715 h 61912"/>
                              <a:gd name="connsiteX7" fmla="*/ 21907 w 80962"/>
                              <a:gd name="connsiteY7" fmla="*/ 5715 h 61912"/>
                              <a:gd name="connsiteX8" fmla="*/ 21907 w 80962"/>
                              <a:gd name="connsiteY8" fmla="*/ 4763 h 61912"/>
                              <a:gd name="connsiteX9" fmla="*/ 16192 w 80962"/>
                              <a:gd name="connsiteY9" fmla="*/ 4763 h 61912"/>
                              <a:gd name="connsiteX10" fmla="*/ 10477 w 80962"/>
                              <a:gd name="connsiteY10" fmla="*/ 4763 h 61912"/>
                              <a:gd name="connsiteX11" fmla="*/ 10477 w 80962"/>
                              <a:gd name="connsiteY11" fmla="*/ 6668 h 61912"/>
                              <a:gd name="connsiteX12" fmla="*/ 0 w 80962"/>
                              <a:gd name="connsiteY12" fmla="*/ 16193 h 61912"/>
                              <a:gd name="connsiteX13" fmla="*/ 0 w 80962"/>
                              <a:gd name="connsiteY13" fmla="*/ 52388 h 61912"/>
                              <a:gd name="connsiteX14" fmla="*/ 9525 w 80962"/>
                              <a:gd name="connsiteY14" fmla="*/ 61913 h 61912"/>
                              <a:gd name="connsiteX15" fmla="*/ 71438 w 80962"/>
                              <a:gd name="connsiteY15" fmla="*/ 61913 h 61912"/>
                              <a:gd name="connsiteX16" fmla="*/ 80963 w 80962"/>
                              <a:gd name="connsiteY16" fmla="*/ 51435 h 61912"/>
                              <a:gd name="connsiteX17" fmla="*/ 10477 w 80962"/>
                              <a:gd name="connsiteY17" fmla="*/ 19050 h 61912"/>
                              <a:gd name="connsiteX18" fmla="*/ 7620 w 80962"/>
                              <a:gd name="connsiteY18" fmla="*/ 16193 h 61912"/>
                              <a:gd name="connsiteX19" fmla="*/ 10477 w 80962"/>
                              <a:gd name="connsiteY19" fmla="*/ 13335 h 61912"/>
                              <a:gd name="connsiteX20" fmla="*/ 13335 w 80962"/>
                              <a:gd name="connsiteY20" fmla="*/ 16193 h 61912"/>
                              <a:gd name="connsiteX21" fmla="*/ 10477 w 80962"/>
                              <a:gd name="connsiteY21" fmla="*/ 19050 h 61912"/>
                              <a:gd name="connsiteX22" fmla="*/ 46672 w 80962"/>
                              <a:gd name="connsiteY22" fmla="*/ 54293 h 61912"/>
                              <a:gd name="connsiteX23" fmla="*/ 23813 w 80962"/>
                              <a:gd name="connsiteY23" fmla="*/ 31433 h 61912"/>
                              <a:gd name="connsiteX24" fmla="*/ 46672 w 80962"/>
                              <a:gd name="connsiteY24" fmla="*/ 8573 h 61912"/>
                              <a:gd name="connsiteX25" fmla="*/ 69532 w 80962"/>
                              <a:gd name="connsiteY25" fmla="*/ 31433 h 61912"/>
                              <a:gd name="connsiteX26" fmla="*/ 46672 w 80962"/>
                              <a:gd name="connsiteY26" fmla="*/ 54293 h 619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</a:cxnLst>
                            <a:rect l="l" t="t" r="r" b="b"/>
                            <a:pathLst>
                              <a:path w="80962" h="61912">
                                <a:moveTo>
                                  <a:pt x="80963" y="51435"/>
                                </a:moveTo>
                                <a:lnTo>
                                  <a:pt x="80963" y="15240"/>
                                </a:lnTo>
                                <a:cubicBezTo>
                                  <a:pt x="80963" y="9525"/>
                                  <a:pt x="77152" y="5715"/>
                                  <a:pt x="71438" y="5715"/>
                                </a:cubicBezTo>
                                <a:lnTo>
                                  <a:pt x="64770" y="5715"/>
                                </a:lnTo>
                                <a:lnTo>
                                  <a:pt x="60960" y="0"/>
                                </a:lnTo>
                                <a:lnTo>
                                  <a:pt x="33338" y="0"/>
                                </a:lnTo>
                                <a:lnTo>
                                  <a:pt x="30480" y="5715"/>
                                </a:lnTo>
                                <a:lnTo>
                                  <a:pt x="21907" y="5715"/>
                                </a:lnTo>
                                <a:lnTo>
                                  <a:pt x="21907" y="4763"/>
                                </a:lnTo>
                                <a:cubicBezTo>
                                  <a:pt x="21907" y="4763"/>
                                  <a:pt x="20002" y="4763"/>
                                  <a:pt x="16192" y="4763"/>
                                </a:cubicBezTo>
                                <a:cubicBezTo>
                                  <a:pt x="12382" y="4763"/>
                                  <a:pt x="10477" y="4763"/>
                                  <a:pt x="10477" y="4763"/>
                                </a:cubicBezTo>
                                <a:lnTo>
                                  <a:pt x="10477" y="6668"/>
                                </a:lnTo>
                                <a:cubicBezTo>
                                  <a:pt x="4763" y="7620"/>
                                  <a:pt x="0" y="11430"/>
                                  <a:pt x="0" y="16193"/>
                                </a:cubicBezTo>
                                <a:lnTo>
                                  <a:pt x="0" y="52388"/>
                                </a:lnTo>
                                <a:cubicBezTo>
                                  <a:pt x="0" y="58103"/>
                                  <a:pt x="4763" y="61913"/>
                                  <a:pt x="9525" y="61913"/>
                                </a:cubicBezTo>
                                <a:lnTo>
                                  <a:pt x="71438" y="61913"/>
                                </a:lnTo>
                                <a:cubicBezTo>
                                  <a:pt x="77152" y="60960"/>
                                  <a:pt x="80963" y="56198"/>
                                  <a:pt x="80963" y="51435"/>
                                </a:cubicBezTo>
                                <a:close/>
                                <a:moveTo>
                                  <a:pt x="10477" y="19050"/>
                                </a:moveTo>
                                <a:cubicBezTo>
                                  <a:pt x="9525" y="19050"/>
                                  <a:pt x="7620" y="18098"/>
                                  <a:pt x="7620" y="16193"/>
                                </a:cubicBezTo>
                                <a:cubicBezTo>
                                  <a:pt x="7620" y="15240"/>
                                  <a:pt x="8572" y="13335"/>
                                  <a:pt x="10477" y="13335"/>
                                </a:cubicBezTo>
                                <a:cubicBezTo>
                                  <a:pt x="12382" y="13335"/>
                                  <a:pt x="13335" y="14288"/>
                                  <a:pt x="13335" y="16193"/>
                                </a:cubicBezTo>
                                <a:cubicBezTo>
                                  <a:pt x="13335" y="18098"/>
                                  <a:pt x="12382" y="19050"/>
                                  <a:pt x="10477" y="19050"/>
                                </a:cubicBezTo>
                                <a:close/>
                                <a:moveTo>
                                  <a:pt x="46672" y="54293"/>
                                </a:moveTo>
                                <a:cubicBezTo>
                                  <a:pt x="34290" y="54293"/>
                                  <a:pt x="23813" y="43815"/>
                                  <a:pt x="23813" y="31433"/>
                                </a:cubicBezTo>
                                <a:cubicBezTo>
                                  <a:pt x="23813" y="19050"/>
                                  <a:pt x="34290" y="8573"/>
                                  <a:pt x="46672" y="8573"/>
                                </a:cubicBezTo>
                                <a:cubicBezTo>
                                  <a:pt x="59055" y="8573"/>
                                  <a:pt x="69532" y="19050"/>
                                  <a:pt x="69532" y="31433"/>
                                </a:cubicBezTo>
                                <a:cubicBezTo>
                                  <a:pt x="68580" y="44768"/>
                                  <a:pt x="59055" y="54293"/>
                                  <a:pt x="46672" y="5429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6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7375" y="3994784"/>
                        <a:ext cx="76200" cy="32385"/>
                        <a:chOff x="5667375" y="3994784"/>
                        <a:chExt cx="76200" cy="323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7" name="Freeform: Shape 126">
                          <a:extLst>
                            <a:ext uri="{FF2B5EF4-FFF2-40B4-BE49-F238E27FC236}">
                              <a16:creationId xmlns:a16="http://schemas.microsoft.com/office/drawing/2014/main" id="{42DCE7F2-848B-4AEA-9F7E-8BF858D8D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7375" y="3995737"/>
                          <a:ext cx="20954" cy="31432"/>
                        </a:xfrm>
                        <a:custGeom>
                          <a:avLst/>
                          <a:gdLst>
                            <a:gd name="connsiteX0" fmla="*/ 2858 w 20954"/>
                            <a:gd name="connsiteY0" fmla="*/ 18097 h 31432"/>
                            <a:gd name="connsiteX1" fmla="*/ 2858 w 20954"/>
                            <a:gd name="connsiteY1" fmla="*/ 31433 h 31432"/>
                            <a:gd name="connsiteX2" fmla="*/ 0 w 20954"/>
                            <a:gd name="connsiteY2" fmla="*/ 31433 h 31432"/>
                            <a:gd name="connsiteX3" fmla="*/ 0 w 20954"/>
                            <a:gd name="connsiteY3" fmla="*/ 0 h 31432"/>
                            <a:gd name="connsiteX4" fmla="*/ 10478 w 20954"/>
                            <a:gd name="connsiteY4" fmla="*/ 0 h 31432"/>
                            <a:gd name="connsiteX5" fmla="*/ 18097 w 20954"/>
                            <a:gd name="connsiteY5" fmla="*/ 2858 h 31432"/>
                            <a:gd name="connsiteX6" fmla="*/ 20955 w 20954"/>
                            <a:gd name="connsiteY6" fmla="*/ 9525 h 31432"/>
                            <a:gd name="connsiteX7" fmla="*/ 18097 w 20954"/>
                            <a:gd name="connsiteY7" fmla="*/ 16192 h 31432"/>
                            <a:gd name="connsiteX8" fmla="*/ 10478 w 20954"/>
                            <a:gd name="connsiteY8" fmla="*/ 19050 h 31432"/>
                            <a:gd name="connsiteX9" fmla="*/ 2858 w 20954"/>
                            <a:gd name="connsiteY9" fmla="*/ 19050 h 31432"/>
                            <a:gd name="connsiteX10" fmla="*/ 2858 w 20954"/>
                            <a:gd name="connsiteY10" fmla="*/ 18097 h 31432"/>
                            <a:gd name="connsiteX11" fmla="*/ 2858 w 20954"/>
                            <a:gd name="connsiteY11" fmla="*/ 16192 h 31432"/>
                            <a:gd name="connsiteX12" fmla="*/ 11430 w 20954"/>
                            <a:gd name="connsiteY12" fmla="*/ 16192 h 31432"/>
                            <a:gd name="connsiteX13" fmla="*/ 17145 w 20954"/>
                            <a:gd name="connsiteY13" fmla="*/ 14288 h 31432"/>
                            <a:gd name="connsiteX14" fmla="*/ 19050 w 20954"/>
                            <a:gd name="connsiteY14" fmla="*/ 9525 h 31432"/>
                            <a:gd name="connsiteX15" fmla="*/ 17145 w 20954"/>
                            <a:gd name="connsiteY15" fmla="*/ 4763 h 31432"/>
                            <a:gd name="connsiteX16" fmla="*/ 11430 w 20954"/>
                            <a:gd name="connsiteY16" fmla="*/ 2858 h 31432"/>
                            <a:gd name="connsiteX17" fmla="*/ 2858 w 20954"/>
                            <a:gd name="connsiteY17" fmla="*/ 2858 h 31432"/>
                            <a:gd name="connsiteX18" fmla="*/ 2858 w 20954"/>
                            <a:gd name="connsiteY18" fmla="*/ 16192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0954" h="31432">
                              <a:moveTo>
                                <a:pt x="2858" y="18097"/>
                              </a:moveTo>
                              <a:lnTo>
                                <a:pt x="2858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10478" y="0"/>
                              </a:lnTo>
                              <a:cubicBezTo>
                                <a:pt x="13335" y="0"/>
                                <a:pt x="16192" y="953"/>
                                <a:pt x="18097" y="2858"/>
                              </a:cubicBezTo>
                              <a:cubicBezTo>
                                <a:pt x="20003" y="4763"/>
                                <a:pt x="20955" y="6667"/>
                                <a:pt x="20955" y="9525"/>
                              </a:cubicBezTo>
                              <a:cubicBezTo>
                                <a:pt x="20955" y="12383"/>
                                <a:pt x="20003" y="14288"/>
                                <a:pt x="18097" y="16192"/>
                              </a:cubicBezTo>
                              <a:cubicBezTo>
                                <a:pt x="16192" y="18097"/>
                                <a:pt x="13335" y="19050"/>
                                <a:pt x="10478" y="19050"/>
                              </a:cubicBezTo>
                              <a:lnTo>
                                <a:pt x="2858" y="19050"/>
                              </a:lnTo>
                              <a:lnTo>
                                <a:pt x="2858" y="18097"/>
                              </a:lnTo>
                              <a:close/>
                              <a:moveTo>
                                <a:pt x="2858" y="16192"/>
                              </a:moveTo>
                              <a:lnTo>
                                <a:pt x="11430" y="16192"/>
                              </a:lnTo>
                              <a:cubicBezTo>
                                <a:pt x="14288" y="16192"/>
                                <a:pt x="16192" y="15240"/>
                                <a:pt x="17145" y="14288"/>
                              </a:cubicBezTo>
                              <a:cubicBezTo>
                                <a:pt x="18097" y="13335"/>
                                <a:pt x="19050" y="11430"/>
                                <a:pt x="19050" y="9525"/>
                              </a:cubicBezTo>
                              <a:cubicBezTo>
                                <a:pt x="19050" y="7620"/>
                                <a:pt x="18097" y="5715"/>
                                <a:pt x="17145" y="4763"/>
                              </a:cubicBezTo>
                              <a:cubicBezTo>
                                <a:pt x="16192" y="3810"/>
                                <a:pt x="14288" y="2858"/>
                                <a:pt x="11430" y="2858"/>
                              </a:cubicBezTo>
                              <a:lnTo>
                                <a:pt x="2858" y="2858"/>
                              </a:lnTo>
                              <a:lnTo>
                                <a:pt x="2858" y="161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8" name="Freeform: Shape 127">
                          <a:extLst>
                            <a:ext uri="{FF2B5EF4-FFF2-40B4-BE49-F238E27FC236}">
                              <a16:creationId xmlns:a16="http://schemas.microsoft.com/office/drawing/2014/main" id="{CF10BD1D-BC96-4B24-B6AB-B98892A9A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94997" y="3995737"/>
                          <a:ext cx="22860" cy="31432"/>
                        </a:xfrm>
                        <a:custGeom>
                          <a:avLst/>
                          <a:gdLst>
                            <a:gd name="connsiteX0" fmla="*/ 0 w 22860"/>
                            <a:gd name="connsiteY0" fmla="*/ 31433 h 31432"/>
                            <a:gd name="connsiteX1" fmla="*/ 0 w 22860"/>
                            <a:gd name="connsiteY1" fmla="*/ 0 h 31432"/>
                            <a:gd name="connsiteX2" fmla="*/ 9525 w 22860"/>
                            <a:gd name="connsiteY2" fmla="*/ 0 h 31432"/>
                            <a:gd name="connsiteX3" fmla="*/ 19050 w 22860"/>
                            <a:gd name="connsiteY3" fmla="*/ 3810 h 31432"/>
                            <a:gd name="connsiteX4" fmla="*/ 22860 w 22860"/>
                            <a:gd name="connsiteY4" fmla="*/ 13335 h 31432"/>
                            <a:gd name="connsiteX5" fmla="*/ 22860 w 22860"/>
                            <a:gd name="connsiteY5" fmla="*/ 17145 h 31432"/>
                            <a:gd name="connsiteX6" fmla="*/ 19050 w 22860"/>
                            <a:gd name="connsiteY6" fmla="*/ 26670 h 31432"/>
                            <a:gd name="connsiteX7" fmla="*/ 9525 w 22860"/>
                            <a:gd name="connsiteY7" fmla="*/ 30480 h 31432"/>
                            <a:gd name="connsiteX8" fmla="*/ 0 w 22860"/>
                            <a:gd name="connsiteY8" fmla="*/ 30480 h 31432"/>
                            <a:gd name="connsiteX9" fmla="*/ 0 w 22860"/>
                            <a:gd name="connsiteY9" fmla="*/ 31433 h 31432"/>
                            <a:gd name="connsiteX10" fmla="*/ 1905 w 22860"/>
                            <a:gd name="connsiteY10" fmla="*/ 1905 h 31432"/>
                            <a:gd name="connsiteX11" fmla="*/ 1905 w 22860"/>
                            <a:gd name="connsiteY11" fmla="*/ 28575 h 31432"/>
                            <a:gd name="connsiteX12" fmla="*/ 8573 w 22860"/>
                            <a:gd name="connsiteY12" fmla="*/ 28575 h 31432"/>
                            <a:gd name="connsiteX13" fmla="*/ 16193 w 22860"/>
                            <a:gd name="connsiteY13" fmla="*/ 25717 h 31432"/>
                            <a:gd name="connsiteX14" fmla="*/ 19050 w 22860"/>
                            <a:gd name="connsiteY14" fmla="*/ 17145 h 31432"/>
                            <a:gd name="connsiteX15" fmla="*/ 19050 w 22860"/>
                            <a:gd name="connsiteY15" fmla="*/ 13335 h 31432"/>
                            <a:gd name="connsiteX16" fmla="*/ 16193 w 22860"/>
                            <a:gd name="connsiteY16" fmla="*/ 4763 h 31432"/>
                            <a:gd name="connsiteX17" fmla="*/ 8573 w 22860"/>
                            <a:gd name="connsiteY17" fmla="*/ 1905 h 31432"/>
                            <a:gd name="connsiteX18" fmla="*/ 1905 w 22860"/>
                            <a:gd name="connsiteY18" fmla="*/ 1905 h 31432"/>
                            <a:gd name="connsiteX19" fmla="*/ 1905 w 22860"/>
                            <a:gd name="connsiteY19" fmla="*/ 1905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22860" h="31432">
                              <a:moveTo>
                                <a:pt x="0" y="31433"/>
                              </a:moveTo>
                              <a:lnTo>
                                <a:pt x="0" y="0"/>
                              </a:lnTo>
                              <a:lnTo>
                                <a:pt x="9525" y="0"/>
                              </a:lnTo>
                              <a:cubicBezTo>
                                <a:pt x="13335" y="0"/>
                                <a:pt x="16193" y="953"/>
                                <a:pt x="19050" y="3810"/>
                              </a:cubicBezTo>
                              <a:cubicBezTo>
                                <a:pt x="21908" y="6667"/>
                                <a:pt x="22860" y="9525"/>
                                <a:pt x="22860" y="13335"/>
                              </a:cubicBezTo>
                              <a:lnTo>
                                <a:pt x="22860" y="17145"/>
                              </a:lnTo>
                              <a:cubicBezTo>
                                <a:pt x="22860" y="20955"/>
                                <a:pt x="21908" y="24765"/>
                                <a:pt x="19050" y="26670"/>
                              </a:cubicBezTo>
                              <a:cubicBezTo>
                                <a:pt x="16193" y="29528"/>
                                <a:pt x="13335" y="30480"/>
                                <a:pt x="9525" y="30480"/>
                              </a:cubicBezTo>
                              <a:lnTo>
                                <a:pt x="0" y="30480"/>
                              </a:lnTo>
                              <a:lnTo>
                                <a:pt x="0" y="31433"/>
                              </a:lnTo>
                              <a:close/>
                              <a:moveTo>
                                <a:pt x="1905" y="1905"/>
                              </a:moveTo>
                              <a:lnTo>
                                <a:pt x="1905" y="28575"/>
                              </a:lnTo>
                              <a:lnTo>
                                <a:pt x="8573" y="28575"/>
                              </a:lnTo>
                              <a:cubicBezTo>
                                <a:pt x="11430" y="28575"/>
                                <a:pt x="14288" y="27622"/>
                                <a:pt x="16193" y="25717"/>
                              </a:cubicBezTo>
                              <a:cubicBezTo>
                                <a:pt x="18098" y="23813"/>
                                <a:pt x="19050" y="20955"/>
                                <a:pt x="19050" y="17145"/>
                              </a:cubicBezTo>
                              <a:lnTo>
                                <a:pt x="19050" y="13335"/>
                              </a:lnTo>
                              <a:cubicBezTo>
                                <a:pt x="19050" y="10478"/>
                                <a:pt x="18098" y="7620"/>
                                <a:pt x="16193" y="4763"/>
                              </a:cubicBezTo>
                              <a:cubicBezTo>
                                <a:pt x="14288" y="2858"/>
                                <a:pt x="11430" y="1905"/>
                                <a:pt x="8573" y="1905"/>
                              </a:cubicBezTo>
                              <a:lnTo>
                                <a:pt x="1905" y="1905"/>
                              </a:lnTo>
                              <a:lnTo>
                                <a:pt x="1905" y="19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9" name="Freeform: Shape 128">
                          <a:extLst>
                            <a:ext uri="{FF2B5EF4-FFF2-40B4-BE49-F238E27FC236}">
                              <a16:creationId xmlns:a16="http://schemas.microsoft.com/office/drawing/2014/main" id="{2DA69966-CA29-46D1-9520-E0F363F44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3572" y="3994784"/>
                          <a:ext cx="20002" cy="31432"/>
                        </a:xfrm>
                        <a:custGeom>
                          <a:avLst/>
                          <a:gdLst>
                            <a:gd name="connsiteX0" fmla="*/ 18098 w 20002"/>
                            <a:gd name="connsiteY0" fmla="*/ 17145 h 31432"/>
                            <a:gd name="connsiteX1" fmla="*/ 2858 w 20002"/>
                            <a:gd name="connsiteY1" fmla="*/ 17145 h 31432"/>
                            <a:gd name="connsiteX2" fmla="*/ 2858 w 20002"/>
                            <a:gd name="connsiteY2" fmla="*/ 31433 h 31432"/>
                            <a:gd name="connsiteX3" fmla="*/ 0 w 20002"/>
                            <a:gd name="connsiteY3" fmla="*/ 31433 h 31432"/>
                            <a:gd name="connsiteX4" fmla="*/ 0 w 20002"/>
                            <a:gd name="connsiteY4" fmla="*/ 0 h 31432"/>
                            <a:gd name="connsiteX5" fmla="*/ 20003 w 20002"/>
                            <a:gd name="connsiteY5" fmla="*/ 0 h 31432"/>
                            <a:gd name="connsiteX6" fmla="*/ 20003 w 20002"/>
                            <a:gd name="connsiteY6" fmla="*/ 1905 h 31432"/>
                            <a:gd name="connsiteX7" fmla="*/ 2858 w 20002"/>
                            <a:gd name="connsiteY7" fmla="*/ 1905 h 31432"/>
                            <a:gd name="connsiteX8" fmla="*/ 2858 w 20002"/>
                            <a:gd name="connsiteY8" fmla="*/ 14288 h 31432"/>
                            <a:gd name="connsiteX9" fmla="*/ 18098 w 20002"/>
                            <a:gd name="connsiteY9" fmla="*/ 14288 h 31432"/>
                            <a:gd name="connsiteX10" fmla="*/ 18098 w 20002"/>
                            <a:gd name="connsiteY10" fmla="*/ 17145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20002" h="31432">
                              <a:moveTo>
                                <a:pt x="18098" y="17145"/>
                              </a:moveTo>
                              <a:lnTo>
                                <a:pt x="2858" y="17145"/>
                              </a:lnTo>
                              <a:lnTo>
                                <a:pt x="2858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20003" y="0"/>
                              </a:lnTo>
                              <a:lnTo>
                                <a:pt x="20003" y="1905"/>
                              </a:lnTo>
                              <a:lnTo>
                                <a:pt x="2858" y="1905"/>
                              </a:lnTo>
                              <a:lnTo>
                                <a:pt x="2858" y="14288"/>
                              </a:lnTo>
                              <a:lnTo>
                                <a:pt x="18098" y="14288"/>
                              </a:lnTo>
                              <a:lnTo>
                                <a:pt x="18098" y="171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0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46507" y="3726179"/>
                        <a:ext cx="76200" cy="33337"/>
                        <a:chOff x="6346507" y="3726179"/>
                        <a:chExt cx="76200" cy="33337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31" name="Freeform: Shape 130">
                          <a:extLst>
                            <a:ext uri="{FF2B5EF4-FFF2-40B4-BE49-F238E27FC236}">
                              <a16:creationId xmlns:a16="http://schemas.microsoft.com/office/drawing/2014/main" id="{E4BAFACF-9838-4D9A-BF25-BF2698D25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6507" y="3727132"/>
                          <a:ext cx="19050" cy="32384"/>
                        </a:xfrm>
                        <a:custGeom>
                          <a:avLst/>
                          <a:gdLst>
                            <a:gd name="connsiteX0" fmla="*/ 16192 w 19050"/>
                            <a:gd name="connsiteY0" fmla="*/ 0 h 32384"/>
                            <a:gd name="connsiteX1" fmla="*/ 19050 w 19050"/>
                            <a:gd name="connsiteY1" fmla="*/ 0 h 32384"/>
                            <a:gd name="connsiteX2" fmla="*/ 19050 w 19050"/>
                            <a:gd name="connsiteY2" fmla="*/ 22860 h 32384"/>
                            <a:gd name="connsiteX3" fmla="*/ 16192 w 19050"/>
                            <a:gd name="connsiteY3" fmla="*/ 29527 h 32384"/>
                            <a:gd name="connsiteX4" fmla="*/ 9525 w 19050"/>
                            <a:gd name="connsiteY4" fmla="*/ 32385 h 32384"/>
                            <a:gd name="connsiteX5" fmla="*/ 2858 w 19050"/>
                            <a:gd name="connsiteY5" fmla="*/ 30480 h 32384"/>
                            <a:gd name="connsiteX6" fmla="*/ 0 w 19050"/>
                            <a:gd name="connsiteY6" fmla="*/ 23813 h 32384"/>
                            <a:gd name="connsiteX7" fmla="*/ 0 w 19050"/>
                            <a:gd name="connsiteY7" fmla="*/ 23813 h 32384"/>
                            <a:gd name="connsiteX8" fmla="*/ 2858 w 19050"/>
                            <a:gd name="connsiteY8" fmla="*/ 23813 h 32384"/>
                            <a:gd name="connsiteX9" fmla="*/ 4763 w 19050"/>
                            <a:gd name="connsiteY9" fmla="*/ 28575 h 32384"/>
                            <a:gd name="connsiteX10" fmla="*/ 9525 w 19050"/>
                            <a:gd name="connsiteY10" fmla="*/ 30480 h 32384"/>
                            <a:gd name="connsiteX11" fmla="*/ 14288 w 19050"/>
                            <a:gd name="connsiteY11" fmla="*/ 28575 h 32384"/>
                            <a:gd name="connsiteX12" fmla="*/ 16192 w 19050"/>
                            <a:gd name="connsiteY12" fmla="*/ 23813 h 32384"/>
                            <a:gd name="connsiteX13" fmla="*/ 16192 w 19050"/>
                            <a:gd name="connsiteY13" fmla="*/ 0 h 323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9050" h="32384">
                              <a:moveTo>
                                <a:pt x="16192" y="0"/>
                              </a:moveTo>
                              <a:lnTo>
                                <a:pt x="19050" y="0"/>
                              </a:lnTo>
                              <a:lnTo>
                                <a:pt x="19050" y="22860"/>
                              </a:lnTo>
                              <a:cubicBezTo>
                                <a:pt x="19050" y="25717"/>
                                <a:pt x="18097" y="27622"/>
                                <a:pt x="16192" y="29527"/>
                              </a:cubicBezTo>
                              <a:cubicBezTo>
                                <a:pt x="14288" y="31433"/>
                                <a:pt x="12383" y="32385"/>
                                <a:pt x="9525" y="32385"/>
                              </a:cubicBezTo>
                              <a:cubicBezTo>
                                <a:pt x="6667" y="32385"/>
                                <a:pt x="3810" y="31433"/>
                                <a:pt x="2858" y="30480"/>
                              </a:cubicBezTo>
                              <a:cubicBezTo>
                                <a:pt x="952" y="28575"/>
                                <a:pt x="0" y="26670"/>
                                <a:pt x="0" y="23813"/>
                              </a:cubicBezTo>
                              <a:lnTo>
                                <a:pt x="0" y="23813"/>
                              </a:lnTo>
                              <a:lnTo>
                                <a:pt x="2858" y="23813"/>
                              </a:lnTo>
                              <a:cubicBezTo>
                                <a:pt x="2858" y="25717"/>
                                <a:pt x="3810" y="27622"/>
                                <a:pt x="4763" y="28575"/>
                              </a:cubicBezTo>
                              <a:cubicBezTo>
                                <a:pt x="5715" y="29527"/>
                                <a:pt x="7620" y="30480"/>
                                <a:pt x="9525" y="30480"/>
                              </a:cubicBezTo>
                              <a:cubicBezTo>
                                <a:pt x="11430" y="30480"/>
                                <a:pt x="13335" y="29527"/>
                                <a:pt x="14288" y="28575"/>
                              </a:cubicBezTo>
                              <a:cubicBezTo>
                                <a:pt x="15240" y="27622"/>
                                <a:pt x="16192" y="25717"/>
                                <a:pt x="16192" y="23813"/>
                              </a:cubicBezTo>
                              <a:lnTo>
                                <a:pt x="1619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2" name="Freeform: Shape 131">
                          <a:extLst>
                            <a:ext uri="{FF2B5EF4-FFF2-40B4-BE49-F238E27FC236}">
                              <a16:creationId xmlns:a16="http://schemas.microsoft.com/office/drawing/2014/main" id="{8D11872A-BDDA-43A7-81A5-7AA4CFE4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3177" y="3727132"/>
                          <a:ext cx="20954" cy="31432"/>
                        </a:xfrm>
                        <a:custGeom>
                          <a:avLst/>
                          <a:gdLst>
                            <a:gd name="connsiteX0" fmla="*/ 2857 w 20954"/>
                            <a:gd name="connsiteY0" fmla="*/ 18097 h 31432"/>
                            <a:gd name="connsiteX1" fmla="*/ 2857 w 20954"/>
                            <a:gd name="connsiteY1" fmla="*/ 31433 h 31432"/>
                            <a:gd name="connsiteX2" fmla="*/ 0 w 20954"/>
                            <a:gd name="connsiteY2" fmla="*/ 31433 h 31432"/>
                            <a:gd name="connsiteX3" fmla="*/ 0 w 20954"/>
                            <a:gd name="connsiteY3" fmla="*/ 0 h 31432"/>
                            <a:gd name="connsiteX4" fmla="*/ 10477 w 20954"/>
                            <a:gd name="connsiteY4" fmla="*/ 0 h 31432"/>
                            <a:gd name="connsiteX5" fmla="*/ 18097 w 20954"/>
                            <a:gd name="connsiteY5" fmla="*/ 2858 h 31432"/>
                            <a:gd name="connsiteX6" fmla="*/ 20955 w 20954"/>
                            <a:gd name="connsiteY6" fmla="*/ 9525 h 31432"/>
                            <a:gd name="connsiteX7" fmla="*/ 18097 w 20954"/>
                            <a:gd name="connsiteY7" fmla="*/ 16192 h 31432"/>
                            <a:gd name="connsiteX8" fmla="*/ 10477 w 20954"/>
                            <a:gd name="connsiteY8" fmla="*/ 19050 h 31432"/>
                            <a:gd name="connsiteX9" fmla="*/ 2857 w 20954"/>
                            <a:gd name="connsiteY9" fmla="*/ 19050 h 31432"/>
                            <a:gd name="connsiteX10" fmla="*/ 2857 w 20954"/>
                            <a:gd name="connsiteY10" fmla="*/ 18097 h 31432"/>
                            <a:gd name="connsiteX11" fmla="*/ 2857 w 20954"/>
                            <a:gd name="connsiteY11" fmla="*/ 16192 h 31432"/>
                            <a:gd name="connsiteX12" fmla="*/ 11430 w 20954"/>
                            <a:gd name="connsiteY12" fmla="*/ 16192 h 31432"/>
                            <a:gd name="connsiteX13" fmla="*/ 17145 w 20954"/>
                            <a:gd name="connsiteY13" fmla="*/ 14288 h 31432"/>
                            <a:gd name="connsiteX14" fmla="*/ 19050 w 20954"/>
                            <a:gd name="connsiteY14" fmla="*/ 9525 h 31432"/>
                            <a:gd name="connsiteX15" fmla="*/ 17145 w 20954"/>
                            <a:gd name="connsiteY15" fmla="*/ 4763 h 31432"/>
                            <a:gd name="connsiteX16" fmla="*/ 11430 w 20954"/>
                            <a:gd name="connsiteY16" fmla="*/ 2858 h 31432"/>
                            <a:gd name="connsiteX17" fmla="*/ 2857 w 20954"/>
                            <a:gd name="connsiteY17" fmla="*/ 2858 h 31432"/>
                            <a:gd name="connsiteX18" fmla="*/ 2857 w 20954"/>
                            <a:gd name="connsiteY18" fmla="*/ 16192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0954" h="31432">
                              <a:moveTo>
                                <a:pt x="2857" y="18097"/>
                              </a:moveTo>
                              <a:lnTo>
                                <a:pt x="2857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10477" y="0"/>
                              </a:lnTo>
                              <a:cubicBezTo>
                                <a:pt x="13335" y="0"/>
                                <a:pt x="16192" y="952"/>
                                <a:pt x="18097" y="2858"/>
                              </a:cubicBezTo>
                              <a:cubicBezTo>
                                <a:pt x="20002" y="4763"/>
                                <a:pt x="20955" y="6667"/>
                                <a:pt x="20955" y="9525"/>
                              </a:cubicBezTo>
                              <a:cubicBezTo>
                                <a:pt x="20955" y="12383"/>
                                <a:pt x="20002" y="14288"/>
                                <a:pt x="18097" y="16192"/>
                              </a:cubicBezTo>
                              <a:cubicBezTo>
                                <a:pt x="16192" y="18097"/>
                                <a:pt x="13335" y="19050"/>
                                <a:pt x="10477" y="19050"/>
                              </a:cubicBezTo>
                              <a:lnTo>
                                <a:pt x="2857" y="19050"/>
                              </a:lnTo>
                              <a:lnTo>
                                <a:pt x="2857" y="18097"/>
                              </a:lnTo>
                              <a:close/>
                              <a:moveTo>
                                <a:pt x="2857" y="16192"/>
                              </a:moveTo>
                              <a:lnTo>
                                <a:pt x="11430" y="16192"/>
                              </a:lnTo>
                              <a:cubicBezTo>
                                <a:pt x="14288" y="16192"/>
                                <a:pt x="16192" y="15240"/>
                                <a:pt x="17145" y="14288"/>
                              </a:cubicBezTo>
                              <a:cubicBezTo>
                                <a:pt x="18097" y="13335"/>
                                <a:pt x="19050" y="11430"/>
                                <a:pt x="19050" y="9525"/>
                              </a:cubicBezTo>
                              <a:cubicBezTo>
                                <a:pt x="19050" y="7620"/>
                                <a:pt x="18097" y="5715"/>
                                <a:pt x="17145" y="4763"/>
                              </a:cubicBezTo>
                              <a:cubicBezTo>
                                <a:pt x="16192" y="3810"/>
                                <a:pt x="14288" y="2858"/>
                                <a:pt x="11430" y="2858"/>
                              </a:cubicBezTo>
                              <a:lnTo>
                                <a:pt x="2857" y="2858"/>
                              </a:lnTo>
                              <a:lnTo>
                                <a:pt x="2857" y="161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3" name="Freeform: Shape 132">
                          <a:extLst>
                            <a:ext uri="{FF2B5EF4-FFF2-40B4-BE49-F238E27FC236}">
                              <a16:creationId xmlns:a16="http://schemas.microsoft.com/office/drawing/2014/main" id="{CE1B77B4-7756-4513-867E-E78149E25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9847" y="3726179"/>
                          <a:ext cx="22860" cy="32385"/>
                        </a:xfrm>
                        <a:custGeom>
                          <a:avLst/>
                          <a:gdLst>
                            <a:gd name="connsiteX0" fmla="*/ 22860 w 22860"/>
                            <a:gd name="connsiteY0" fmla="*/ 28575 h 32385"/>
                            <a:gd name="connsiteX1" fmla="*/ 19050 w 22860"/>
                            <a:gd name="connsiteY1" fmla="*/ 31433 h 32385"/>
                            <a:gd name="connsiteX2" fmla="*/ 12383 w 22860"/>
                            <a:gd name="connsiteY2" fmla="*/ 32385 h 32385"/>
                            <a:gd name="connsiteX3" fmla="*/ 3810 w 22860"/>
                            <a:gd name="connsiteY3" fmla="*/ 28575 h 32385"/>
                            <a:gd name="connsiteX4" fmla="*/ 0 w 22860"/>
                            <a:gd name="connsiteY4" fmla="*/ 19050 h 32385"/>
                            <a:gd name="connsiteX5" fmla="*/ 0 w 22860"/>
                            <a:gd name="connsiteY5" fmla="*/ 13335 h 32385"/>
                            <a:gd name="connsiteX6" fmla="*/ 2858 w 22860"/>
                            <a:gd name="connsiteY6" fmla="*/ 3810 h 32385"/>
                            <a:gd name="connsiteX7" fmla="*/ 11430 w 22860"/>
                            <a:gd name="connsiteY7" fmla="*/ 0 h 32385"/>
                            <a:gd name="connsiteX8" fmla="*/ 19050 w 22860"/>
                            <a:gd name="connsiteY8" fmla="*/ 2858 h 32385"/>
                            <a:gd name="connsiteX9" fmla="*/ 21908 w 22860"/>
                            <a:gd name="connsiteY9" fmla="*/ 9525 h 32385"/>
                            <a:gd name="connsiteX10" fmla="*/ 21908 w 22860"/>
                            <a:gd name="connsiteY10" fmla="*/ 9525 h 32385"/>
                            <a:gd name="connsiteX11" fmla="*/ 19050 w 22860"/>
                            <a:gd name="connsiteY11" fmla="*/ 9525 h 32385"/>
                            <a:gd name="connsiteX12" fmla="*/ 16193 w 22860"/>
                            <a:gd name="connsiteY12" fmla="*/ 4763 h 32385"/>
                            <a:gd name="connsiteX13" fmla="*/ 10478 w 22860"/>
                            <a:gd name="connsiteY13" fmla="*/ 2858 h 32385"/>
                            <a:gd name="connsiteX14" fmla="*/ 3810 w 22860"/>
                            <a:gd name="connsiteY14" fmla="*/ 5715 h 32385"/>
                            <a:gd name="connsiteX15" fmla="*/ 953 w 22860"/>
                            <a:gd name="connsiteY15" fmla="*/ 13335 h 32385"/>
                            <a:gd name="connsiteX16" fmla="*/ 953 w 22860"/>
                            <a:gd name="connsiteY16" fmla="*/ 19050 h 32385"/>
                            <a:gd name="connsiteX17" fmla="*/ 3810 w 22860"/>
                            <a:gd name="connsiteY17" fmla="*/ 26670 h 32385"/>
                            <a:gd name="connsiteX18" fmla="*/ 10478 w 22860"/>
                            <a:gd name="connsiteY18" fmla="*/ 29528 h 32385"/>
                            <a:gd name="connsiteX19" fmla="*/ 16193 w 22860"/>
                            <a:gd name="connsiteY19" fmla="*/ 28575 h 32385"/>
                            <a:gd name="connsiteX20" fmla="*/ 19050 w 22860"/>
                            <a:gd name="connsiteY20" fmla="*/ 26670 h 32385"/>
                            <a:gd name="connsiteX21" fmla="*/ 19050 w 22860"/>
                            <a:gd name="connsiteY21" fmla="*/ 18098 h 32385"/>
                            <a:gd name="connsiteX22" fmla="*/ 10478 w 22860"/>
                            <a:gd name="connsiteY22" fmla="*/ 18098 h 32385"/>
                            <a:gd name="connsiteX23" fmla="*/ 10478 w 22860"/>
                            <a:gd name="connsiteY23" fmla="*/ 16192 h 32385"/>
                            <a:gd name="connsiteX24" fmla="*/ 20955 w 22860"/>
                            <a:gd name="connsiteY24" fmla="*/ 16192 h 32385"/>
                            <a:gd name="connsiteX25" fmla="*/ 20955 w 22860"/>
                            <a:gd name="connsiteY25" fmla="*/ 28575 h 32385"/>
                            <a:gd name="connsiteX26" fmla="*/ 22860 w 22860"/>
                            <a:gd name="connsiteY26" fmla="*/ 28575 h 323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</a:cxnLst>
                          <a:rect l="l" t="t" r="r" b="b"/>
                          <a:pathLst>
                            <a:path w="22860" h="32385">
                              <a:moveTo>
                                <a:pt x="22860" y="28575"/>
                              </a:moveTo>
                              <a:cubicBezTo>
                                <a:pt x="21908" y="29528"/>
                                <a:pt x="20955" y="30480"/>
                                <a:pt x="19050" y="31433"/>
                              </a:cubicBezTo>
                              <a:cubicBezTo>
                                <a:pt x="17145" y="32385"/>
                                <a:pt x="15240" y="32385"/>
                                <a:pt x="12383" y="32385"/>
                              </a:cubicBezTo>
                              <a:cubicBezTo>
                                <a:pt x="8573" y="32385"/>
                                <a:pt x="5715" y="31433"/>
                                <a:pt x="3810" y="28575"/>
                              </a:cubicBezTo>
                              <a:cubicBezTo>
                                <a:pt x="1905" y="25717"/>
                                <a:pt x="0" y="22860"/>
                                <a:pt x="0" y="19050"/>
                              </a:cubicBezTo>
                              <a:lnTo>
                                <a:pt x="0" y="13335"/>
                              </a:lnTo>
                              <a:cubicBezTo>
                                <a:pt x="0" y="9525"/>
                                <a:pt x="953" y="6667"/>
                                <a:pt x="2858" y="3810"/>
                              </a:cubicBezTo>
                              <a:cubicBezTo>
                                <a:pt x="4763" y="953"/>
                                <a:pt x="7620" y="0"/>
                                <a:pt x="11430" y="0"/>
                              </a:cubicBezTo>
                              <a:cubicBezTo>
                                <a:pt x="15240" y="0"/>
                                <a:pt x="17145" y="953"/>
                                <a:pt x="19050" y="2858"/>
                              </a:cubicBezTo>
                              <a:cubicBezTo>
                                <a:pt x="20955" y="4763"/>
                                <a:pt x="21908" y="6667"/>
                                <a:pt x="21908" y="9525"/>
                              </a:cubicBezTo>
                              <a:lnTo>
                                <a:pt x="21908" y="9525"/>
                              </a:lnTo>
                              <a:lnTo>
                                <a:pt x="19050" y="9525"/>
                              </a:lnTo>
                              <a:cubicBezTo>
                                <a:pt x="19050" y="7620"/>
                                <a:pt x="18098" y="5715"/>
                                <a:pt x="16193" y="4763"/>
                              </a:cubicBezTo>
                              <a:cubicBezTo>
                                <a:pt x="15240" y="3810"/>
                                <a:pt x="12383" y="2858"/>
                                <a:pt x="10478" y="2858"/>
                              </a:cubicBezTo>
                              <a:cubicBezTo>
                                <a:pt x="7620" y="2858"/>
                                <a:pt x="5715" y="3810"/>
                                <a:pt x="3810" y="5715"/>
                              </a:cubicBezTo>
                              <a:cubicBezTo>
                                <a:pt x="1905" y="7620"/>
                                <a:pt x="953" y="10478"/>
                                <a:pt x="953" y="13335"/>
                              </a:cubicBezTo>
                              <a:lnTo>
                                <a:pt x="953" y="19050"/>
                              </a:lnTo>
                              <a:cubicBezTo>
                                <a:pt x="953" y="21908"/>
                                <a:pt x="1905" y="24765"/>
                                <a:pt x="3810" y="26670"/>
                              </a:cubicBezTo>
                              <a:cubicBezTo>
                                <a:pt x="5715" y="28575"/>
                                <a:pt x="7620" y="29528"/>
                                <a:pt x="10478" y="29528"/>
                              </a:cubicBezTo>
                              <a:cubicBezTo>
                                <a:pt x="12383" y="29528"/>
                                <a:pt x="14288" y="29528"/>
                                <a:pt x="16193" y="28575"/>
                              </a:cubicBezTo>
                              <a:cubicBezTo>
                                <a:pt x="18098" y="27623"/>
                                <a:pt x="19050" y="27623"/>
                                <a:pt x="19050" y="26670"/>
                              </a:cubicBezTo>
                              <a:lnTo>
                                <a:pt x="19050" y="18098"/>
                              </a:lnTo>
                              <a:lnTo>
                                <a:pt x="10478" y="18098"/>
                              </a:lnTo>
                              <a:lnTo>
                                <a:pt x="10478" y="16192"/>
                              </a:lnTo>
                              <a:lnTo>
                                <a:pt x="20955" y="16192"/>
                              </a:lnTo>
                              <a:lnTo>
                                <a:pt x="20955" y="28575"/>
                              </a:lnTo>
                              <a:lnTo>
                                <a:pt x="22860" y="285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4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5942" y="3382327"/>
                        <a:ext cx="127635" cy="125730"/>
                        <a:chOff x="5635942" y="3382327"/>
                        <a:chExt cx="127635" cy="125730"/>
                      </a:xfrm>
                    </p:grpSpPr>
                    <p:sp>
                      <p:nvSpPr>
                        <p:cNvPr id="135" name="Freeform: Shape 134">
                          <a:extLst>
                            <a:ext uri="{FF2B5EF4-FFF2-40B4-BE49-F238E27FC236}">
                              <a16:creationId xmlns:a16="http://schemas.microsoft.com/office/drawing/2014/main" id="{513D1A57-71B7-468F-A3A0-A88903E16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5942" y="3382327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2 w 127635"/>
                            <a:gd name="connsiteY1" fmla="*/ 125730 h 125730"/>
                            <a:gd name="connsiteX2" fmla="*/ 16192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2 w 127635"/>
                            <a:gd name="connsiteY5" fmla="*/ 0 h 125730"/>
                            <a:gd name="connsiteX6" fmla="*/ 111442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6" name="Freeform: Shape 135">
                          <a:extLst>
                            <a:ext uri="{FF2B5EF4-FFF2-40B4-BE49-F238E27FC236}">
                              <a16:creationId xmlns:a16="http://schemas.microsoft.com/office/drawing/2014/main" id="{5EB125BD-C4F6-4D5C-99CC-78B9EC463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2508" y="3414712"/>
                          <a:ext cx="64995" cy="62408"/>
                        </a:xfrm>
                        <a:custGeom>
                          <a:avLst/>
                          <a:gdLst>
                            <a:gd name="connsiteX0" fmla="*/ 64874 w 64995"/>
                            <a:gd name="connsiteY0" fmla="*/ 47625 h 62408"/>
                            <a:gd name="connsiteX1" fmla="*/ 64874 w 64995"/>
                            <a:gd name="connsiteY1" fmla="*/ 2858 h 62408"/>
                            <a:gd name="connsiteX2" fmla="*/ 62017 w 64995"/>
                            <a:gd name="connsiteY2" fmla="*/ 0 h 62408"/>
                            <a:gd name="connsiteX3" fmla="*/ 56302 w 64995"/>
                            <a:gd name="connsiteY3" fmla="*/ 0 h 62408"/>
                            <a:gd name="connsiteX4" fmla="*/ 24869 w 64995"/>
                            <a:gd name="connsiteY4" fmla="*/ 3810 h 62408"/>
                            <a:gd name="connsiteX5" fmla="*/ 19154 w 64995"/>
                            <a:gd name="connsiteY5" fmla="*/ 4763 h 62408"/>
                            <a:gd name="connsiteX6" fmla="*/ 17249 w 64995"/>
                            <a:gd name="connsiteY6" fmla="*/ 7620 h 62408"/>
                            <a:gd name="connsiteX7" fmla="*/ 17249 w 64995"/>
                            <a:gd name="connsiteY7" fmla="*/ 42863 h 62408"/>
                            <a:gd name="connsiteX8" fmla="*/ 11534 w 64995"/>
                            <a:gd name="connsiteY8" fmla="*/ 42863 h 62408"/>
                            <a:gd name="connsiteX9" fmla="*/ 104 w 64995"/>
                            <a:gd name="connsiteY9" fmla="*/ 54292 h 62408"/>
                            <a:gd name="connsiteX10" fmla="*/ 14392 w 64995"/>
                            <a:gd name="connsiteY10" fmla="*/ 61913 h 62408"/>
                            <a:gd name="connsiteX11" fmla="*/ 25822 w 64995"/>
                            <a:gd name="connsiteY11" fmla="*/ 50483 h 62408"/>
                            <a:gd name="connsiteX12" fmla="*/ 25822 w 64995"/>
                            <a:gd name="connsiteY12" fmla="*/ 50483 h 62408"/>
                            <a:gd name="connsiteX13" fmla="*/ 25822 w 64995"/>
                            <a:gd name="connsiteY13" fmla="*/ 50483 h 62408"/>
                            <a:gd name="connsiteX14" fmla="*/ 25822 w 64995"/>
                            <a:gd name="connsiteY14" fmla="*/ 20955 h 62408"/>
                            <a:gd name="connsiteX15" fmla="*/ 57254 w 64995"/>
                            <a:gd name="connsiteY15" fmla="*/ 17145 h 62408"/>
                            <a:gd name="connsiteX16" fmla="*/ 57254 w 64995"/>
                            <a:gd name="connsiteY16" fmla="*/ 40005 h 62408"/>
                            <a:gd name="connsiteX17" fmla="*/ 51539 w 64995"/>
                            <a:gd name="connsiteY17" fmla="*/ 40005 h 62408"/>
                            <a:gd name="connsiteX18" fmla="*/ 40109 w 64995"/>
                            <a:gd name="connsiteY18" fmla="*/ 51435 h 62408"/>
                            <a:gd name="connsiteX19" fmla="*/ 54397 w 64995"/>
                            <a:gd name="connsiteY19" fmla="*/ 59055 h 62408"/>
                            <a:gd name="connsiteX20" fmla="*/ 64874 w 64995"/>
                            <a:gd name="connsiteY20" fmla="*/ 47625 h 624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95" h="62408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1910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8"/>
                                <a:pt x="104" y="54292"/>
                              </a:cubicBezTo>
                              <a:cubicBezTo>
                                <a:pt x="1057" y="60008"/>
                                <a:pt x="6772" y="63817"/>
                                <a:pt x="14392" y="61913"/>
                              </a:cubicBezTo>
                              <a:cubicBezTo>
                                <a:pt x="21059" y="60960"/>
                                <a:pt x="26774" y="56197"/>
                                <a:pt x="25822" y="50483"/>
                              </a:cubicBezTo>
                              <a:lnTo>
                                <a:pt x="25822" y="50483"/>
                              </a:lnTo>
                              <a:lnTo>
                                <a:pt x="25822" y="50483"/>
                              </a:lnTo>
                              <a:lnTo>
                                <a:pt x="25822" y="20955"/>
                              </a:lnTo>
                              <a:lnTo>
                                <a:pt x="57254" y="17145"/>
                              </a:lnTo>
                              <a:lnTo>
                                <a:pt x="57254" y="40005"/>
                              </a:lnTo>
                              <a:cubicBezTo>
                                <a:pt x="55349" y="40005"/>
                                <a:pt x="53444" y="39053"/>
                                <a:pt x="51539" y="40005"/>
                              </a:cubicBezTo>
                              <a:cubicBezTo>
                                <a:pt x="44872" y="40958"/>
                                <a:pt x="39157" y="45720"/>
                                <a:pt x="40109" y="51435"/>
                              </a:cubicBezTo>
                              <a:cubicBezTo>
                                <a:pt x="41062" y="57150"/>
                                <a:pt x="46777" y="60008"/>
                                <a:pt x="54397" y="59055"/>
                              </a:cubicBezTo>
                              <a:cubicBezTo>
                                <a:pt x="61064" y="59055"/>
                                <a:pt x="65827" y="53340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547" y="3680459"/>
                        <a:ext cx="127635" cy="125730"/>
                        <a:chOff x="6666547" y="3680459"/>
                        <a:chExt cx="127635" cy="125730"/>
                      </a:xfrm>
                    </p:grpSpPr>
                    <p:sp>
                      <p:nvSpPr>
                        <p:cNvPr id="138" name="Freeform: Shape 137">
                          <a:extLst>
                            <a:ext uri="{FF2B5EF4-FFF2-40B4-BE49-F238E27FC236}">
                              <a16:creationId xmlns:a16="http://schemas.microsoft.com/office/drawing/2014/main" id="{25770679-D6C3-4072-BF27-90D36E7A02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547" y="3680459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3 w 127635"/>
                            <a:gd name="connsiteY1" fmla="*/ 125730 h 125730"/>
                            <a:gd name="connsiteX2" fmla="*/ 16193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3 w 127635"/>
                            <a:gd name="connsiteY5" fmla="*/ 0 h 125730"/>
                            <a:gd name="connsiteX6" fmla="*/ 111443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3" y="125730"/>
                              </a:cubicBezTo>
                              <a:lnTo>
                                <a:pt x="16193" y="125730"/>
                              </a:lnTo>
                              <a:cubicBezTo>
                                <a:pt x="6668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3" y="0"/>
                              </a:cubicBezTo>
                              <a:lnTo>
                                <a:pt x="111443" y="0"/>
                              </a:lnTo>
                              <a:cubicBezTo>
                                <a:pt x="120968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" name="Freeform: Shape 138">
                          <a:extLst>
                            <a:ext uri="{FF2B5EF4-FFF2-40B4-BE49-F238E27FC236}">
                              <a16:creationId xmlns:a16="http://schemas.microsoft.com/office/drawing/2014/main" id="{CE21A95F-2BF3-4468-94CE-39F52DFC9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3113" y="3712845"/>
                          <a:ext cx="64978" cy="62408"/>
                        </a:xfrm>
                        <a:custGeom>
                          <a:avLst/>
                          <a:gdLst>
                            <a:gd name="connsiteX0" fmla="*/ 64874 w 64978"/>
                            <a:gd name="connsiteY0" fmla="*/ 47625 h 62408"/>
                            <a:gd name="connsiteX1" fmla="*/ 64874 w 64978"/>
                            <a:gd name="connsiteY1" fmla="*/ 2858 h 62408"/>
                            <a:gd name="connsiteX2" fmla="*/ 62017 w 64978"/>
                            <a:gd name="connsiteY2" fmla="*/ 0 h 62408"/>
                            <a:gd name="connsiteX3" fmla="*/ 56302 w 64978"/>
                            <a:gd name="connsiteY3" fmla="*/ 0 h 62408"/>
                            <a:gd name="connsiteX4" fmla="*/ 24869 w 64978"/>
                            <a:gd name="connsiteY4" fmla="*/ 3810 h 62408"/>
                            <a:gd name="connsiteX5" fmla="*/ 19154 w 64978"/>
                            <a:gd name="connsiteY5" fmla="*/ 4763 h 62408"/>
                            <a:gd name="connsiteX6" fmla="*/ 17249 w 64978"/>
                            <a:gd name="connsiteY6" fmla="*/ 7620 h 62408"/>
                            <a:gd name="connsiteX7" fmla="*/ 17249 w 64978"/>
                            <a:gd name="connsiteY7" fmla="*/ 42863 h 62408"/>
                            <a:gd name="connsiteX8" fmla="*/ 11534 w 64978"/>
                            <a:gd name="connsiteY8" fmla="*/ 42863 h 62408"/>
                            <a:gd name="connsiteX9" fmla="*/ 104 w 64978"/>
                            <a:gd name="connsiteY9" fmla="*/ 54292 h 62408"/>
                            <a:gd name="connsiteX10" fmla="*/ 14392 w 64978"/>
                            <a:gd name="connsiteY10" fmla="*/ 61913 h 62408"/>
                            <a:gd name="connsiteX11" fmla="*/ 25822 w 64978"/>
                            <a:gd name="connsiteY11" fmla="*/ 50483 h 62408"/>
                            <a:gd name="connsiteX12" fmla="*/ 25822 w 64978"/>
                            <a:gd name="connsiteY12" fmla="*/ 50483 h 62408"/>
                            <a:gd name="connsiteX13" fmla="*/ 25822 w 64978"/>
                            <a:gd name="connsiteY13" fmla="*/ 50483 h 62408"/>
                            <a:gd name="connsiteX14" fmla="*/ 25822 w 64978"/>
                            <a:gd name="connsiteY14" fmla="*/ 20955 h 62408"/>
                            <a:gd name="connsiteX15" fmla="*/ 57254 w 64978"/>
                            <a:gd name="connsiteY15" fmla="*/ 17145 h 62408"/>
                            <a:gd name="connsiteX16" fmla="*/ 57254 w 64978"/>
                            <a:gd name="connsiteY16" fmla="*/ 40005 h 62408"/>
                            <a:gd name="connsiteX17" fmla="*/ 51539 w 64978"/>
                            <a:gd name="connsiteY17" fmla="*/ 40005 h 62408"/>
                            <a:gd name="connsiteX18" fmla="*/ 40109 w 64978"/>
                            <a:gd name="connsiteY18" fmla="*/ 51435 h 62408"/>
                            <a:gd name="connsiteX19" fmla="*/ 54397 w 64978"/>
                            <a:gd name="connsiteY19" fmla="*/ 59055 h 62408"/>
                            <a:gd name="connsiteX20" fmla="*/ 64874 w 64978"/>
                            <a:gd name="connsiteY20" fmla="*/ 47625 h 624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78" h="62408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1910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7"/>
                                <a:pt x="104" y="54292"/>
                              </a:cubicBezTo>
                              <a:cubicBezTo>
                                <a:pt x="1057" y="60008"/>
                                <a:pt x="6772" y="63817"/>
                                <a:pt x="14392" y="61913"/>
                              </a:cubicBezTo>
                              <a:cubicBezTo>
                                <a:pt x="21059" y="60960"/>
                                <a:pt x="26774" y="56197"/>
                                <a:pt x="25822" y="50483"/>
                              </a:cubicBezTo>
                              <a:lnTo>
                                <a:pt x="25822" y="50483"/>
                              </a:lnTo>
                              <a:lnTo>
                                <a:pt x="25822" y="50483"/>
                              </a:lnTo>
                              <a:lnTo>
                                <a:pt x="25822" y="20955"/>
                              </a:lnTo>
                              <a:lnTo>
                                <a:pt x="57254" y="17145"/>
                              </a:lnTo>
                              <a:lnTo>
                                <a:pt x="57254" y="40005"/>
                              </a:lnTo>
                              <a:cubicBezTo>
                                <a:pt x="55349" y="40005"/>
                                <a:pt x="53444" y="39052"/>
                                <a:pt x="51539" y="40005"/>
                              </a:cubicBezTo>
                              <a:cubicBezTo>
                                <a:pt x="44872" y="40958"/>
                                <a:pt x="39157" y="45720"/>
                                <a:pt x="40109" y="51435"/>
                              </a:cubicBezTo>
                              <a:cubicBezTo>
                                <a:pt x="41062" y="57150"/>
                                <a:pt x="46777" y="60008"/>
                                <a:pt x="54397" y="59055"/>
                              </a:cubicBezTo>
                              <a:cubicBezTo>
                                <a:pt x="60112" y="58102"/>
                                <a:pt x="65827" y="53340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0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2695" y="3949065"/>
                        <a:ext cx="127634" cy="125729"/>
                        <a:chOff x="6322695" y="3949065"/>
                        <a:chExt cx="127634" cy="125729"/>
                      </a:xfrm>
                    </p:grpSpPr>
                    <p:sp>
                      <p:nvSpPr>
                        <p:cNvPr id="141" name="Freeform: Shape 140">
                          <a:extLst>
                            <a:ext uri="{FF2B5EF4-FFF2-40B4-BE49-F238E27FC236}">
                              <a16:creationId xmlns:a16="http://schemas.microsoft.com/office/drawing/2014/main" id="{00997C60-FBED-4064-9CBA-2D41259A9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2695" y="3949065"/>
                          <a:ext cx="127634" cy="125729"/>
                        </a:xfrm>
                        <a:custGeom>
                          <a:avLst/>
                          <a:gdLst>
                            <a:gd name="connsiteX0" fmla="*/ 127635 w 127634"/>
                            <a:gd name="connsiteY0" fmla="*/ 109538 h 125729"/>
                            <a:gd name="connsiteX1" fmla="*/ 111442 w 127634"/>
                            <a:gd name="connsiteY1" fmla="*/ 125730 h 125729"/>
                            <a:gd name="connsiteX2" fmla="*/ 16192 w 127634"/>
                            <a:gd name="connsiteY2" fmla="*/ 125730 h 125729"/>
                            <a:gd name="connsiteX3" fmla="*/ 0 w 127634"/>
                            <a:gd name="connsiteY3" fmla="*/ 109538 h 125729"/>
                            <a:gd name="connsiteX4" fmla="*/ 0 w 127634"/>
                            <a:gd name="connsiteY4" fmla="*/ 16192 h 125729"/>
                            <a:gd name="connsiteX5" fmla="*/ 16192 w 127634"/>
                            <a:gd name="connsiteY5" fmla="*/ 0 h 125729"/>
                            <a:gd name="connsiteX6" fmla="*/ 111442 w 127634"/>
                            <a:gd name="connsiteY6" fmla="*/ 0 h 125729"/>
                            <a:gd name="connsiteX7" fmla="*/ 127635 w 127634"/>
                            <a:gd name="connsiteY7" fmla="*/ 16192 h 125729"/>
                            <a:gd name="connsiteX8" fmla="*/ 127635 w 127634"/>
                            <a:gd name="connsiteY8" fmla="*/ 109538 h 1257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4" h="125729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2"/>
                              </a:lnTo>
                              <a:cubicBezTo>
                                <a:pt x="0" y="6667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2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2" name="Freeform: Shape 141">
                          <a:extLst>
                            <a:ext uri="{FF2B5EF4-FFF2-40B4-BE49-F238E27FC236}">
                              <a16:creationId xmlns:a16="http://schemas.microsoft.com/office/drawing/2014/main" id="{B6F328D7-A378-4AFC-873F-2F7B48E200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9260" y="3981450"/>
                          <a:ext cx="64995" cy="62865"/>
                        </a:xfrm>
                        <a:custGeom>
                          <a:avLst/>
                          <a:gdLst>
                            <a:gd name="connsiteX0" fmla="*/ 64874 w 64995"/>
                            <a:gd name="connsiteY0" fmla="*/ 47625 h 62865"/>
                            <a:gd name="connsiteX1" fmla="*/ 64874 w 64995"/>
                            <a:gd name="connsiteY1" fmla="*/ 2858 h 62865"/>
                            <a:gd name="connsiteX2" fmla="*/ 62017 w 64995"/>
                            <a:gd name="connsiteY2" fmla="*/ 0 h 62865"/>
                            <a:gd name="connsiteX3" fmla="*/ 56302 w 64995"/>
                            <a:gd name="connsiteY3" fmla="*/ 0 h 62865"/>
                            <a:gd name="connsiteX4" fmla="*/ 24869 w 64995"/>
                            <a:gd name="connsiteY4" fmla="*/ 3810 h 62865"/>
                            <a:gd name="connsiteX5" fmla="*/ 19154 w 64995"/>
                            <a:gd name="connsiteY5" fmla="*/ 4763 h 62865"/>
                            <a:gd name="connsiteX6" fmla="*/ 17249 w 64995"/>
                            <a:gd name="connsiteY6" fmla="*/ 7620 h 62865"/>
                            <a:gd name="connsiteX7" fmla="*/ 17249 w 64995"/>
                            <a:gd name="connsiteY7" fmla="*/ 42863 h 62865"/>
                            <a:gd name="connsiteX8" fmla="*/ 11534 w 64995"/>
                            <a:gd name="connsiteY8" fmla="*/ 42863 h 62865"/>
                            <a:gd name="connsiteX9" fmla="*/ 104 w 64995"/>
                            <a:gd name="connsiteY9" fmla="*/ 54292 h 62865"/>
                            <a:gd name="connsiteX10" fmla="*/ 14392 w 64995"/>
                            <a:gd name="connsiteY10" fmla="*/ 62865 h 62865"/>
                            <a:gd name="connsiteX11" fmla="*/ 25822 w 64995"/>
                            <a:gd name="connsiteY11" fmla="*/ 51435 h 62865"/>
                            <a:gd name="connsiteX12" fmla="*/ 25822 w 64995"/>
                            <a:gd name="connsiteY12" fmla="*/ 51435 h 62865"/>
                            <a:gd name="connsiteX13" fmla="*/ 25822 w 64995"/>
                            <a:gd name="connsiteY13" fmla="*/ 51435 h 62865"/>
                            <a:gd name="connsiteX14" fmla="*/ 25822 w 64995"/>
                            <a:gd name="connsiteY14" fmla="*/ 21908 h 62865"/>
                            <a:gd name="connsiteX15" fmla="*/ 57254 w 64995"/>
                            <a:gd name="connsiteY15" fmla="*/ 18097 h 62865"/>
                            <a:gd name="connsiteX16" fmla="*/ 57254 w 64995"/>
                            <a:gd name="connsiteY16" fmla="*/ 40958 h 62865"/>
                            <a:gd name="connsiteX17" fmla="*/ 51539 w 64995"/>
                            <a:gd name="connsiteY17" fmla="*/ 40958 h 62865"/>
                            <a:gd name="connsiteX18" fmla="*/ 40109 w 64995"/>
                            <a:gd name="connsiteY18" fmla="*/ 52388 h 62865"/>
                            <a:gd name="connsiteX19" fmla="*/ 54397 w 64995"/>
                            <a:gd name="connsiteY19" fmla="*/ 60008 h 62865"/>
                            <a:gd name="connsiteX20" fmla="*/ 64874 w 64995"/>
                            <a:gd name="connsiteY20" fmla="*/ 47625 h 628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95" h="62865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2863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8"/>
                                <a:pt x="104" y="54292"/>
                              </a:cubicBezTo>
                              <a:cubicBezTo>
                                <a:pt x="1057" y="60008"/>
                                <a:pt x="6772" y="62865"/>
                                <a:pt x="14392" y="62865"/>
                              </a:cubicBezTo>
                              <a:cubicBezTo>
                                <a:pt x="21059" y="61913"/>
                                <a:pt x="26774" y="57150"/>
                                <a:pt x="25822" y="51435"/>
                              </a:cubicBezTo>
                              <a:lnTo>
                                <a:pt x="25822" y="51435"/>
                              </a:lnTo>
                              <a:lnTo>
                                <a:pt x="25822" y="51435"/>
                              </a:lnTo>
                              <a:lnTo>
                                <a:pt x="25822" y="21908"/>
                              </a:lnTo>
                              <a:lnTo>
                                <a:pt x="57254" y="18097"/>
                              </a:lnTo>
                              <a:lnTo>
                                <a:pt x="57254" y="40958"/>
                              </a:lnTo>
                              <a:cubicBezTo>
                                <a:pt x="55349" y="40958"/>
                                <a:pt x="53444" y="40005"/>
                                <a:pt x="51539" y="40958"/>
                              </a:cubicBezTo>
                              <a:cubicBezTo>
                                <a:pt x="44872" y="41910"/>
                                <a:pt x="39157" y="46672"/>
                                <a:pt x="40109" y="52388"/>
                              </a:cubicBezTo>
                              <a:cubicBezTo>
                                <a:pt x="41062" y="58103"/>
                                <a:pt x="46777" y="60960"/>
                                <a:pt x="54397" y="60008"/>
                              </a:cubicBezTo>
                              <a:cubicBezTo>
                                <a:pt x="61064" y="58103"/>
                                <a:pt x="65827" y="52388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3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547" y="3382327"/>
                        <a:ext cx="127635" cy="125730"/>
                        <a:chOff x="6666547" y="3382327"/>
                        <a:chExt cx="127635" cy="125730"/>
                      </a:xfrm>
                    </p:grpSpPr>
                    <p:sp>
                      <p:nvSpPr>
                        <p:cNvPr id="144" name="Freeform: Shape 143">
                          <a:extLst>
                            <a:ext uri="{FF2B5EF4-FFF2-40B4-BE49-F238E27FC236}">
                              <a16:creationId xmlns:a16="http://schemas.microsoft.com/office/drawing/2014/main" id="{1E56B546-F4C2-4275-BFB4-B4E22FCDF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547" y="3382327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3 w 127635"/>
                            <a:gd name="connsiteY1" fmla="*/ 125730 h 125730"/>
                            <a:gd name="connsiteX2" fmla="*/ 16193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3 w 127635"/>
                            <a:gd name="connsiteY5" fmla="*/ 0 h 125730"/>
                            <a:gd name="connsiteX6" fmla="*/ 111443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3" y="125730"/>
                              </a:cubicBezTo>
                              <a:lnTo>
                                <a:pt x="16193" y="125730"/>
                              </a:lnTo>
                              <a:cubicBezTo>
                                <a:pt x="6668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3" y="0"/>
                              </a:cubicBezTo>
                              <a:lnTo>
                                <a:pt x="111443" y="0"/>
                              </a:lnTo>
                              <a:cubicBezTo>
                                <a:pt x="120968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68E3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5" name="Freeform: Shape 144">
                          <a:extLst>
                            <a:ext uri="{FF2B5EF4-FFF2-40B4-BE49-F238E27FC236}">
                              <a16:creationId xmlns:a16="http://schemas.microsoft.com/office/drawing/2014/main" id="{5D76E621-C0E2-48F4-A822-983871C116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6075" y="3408997"/>
                          <a:ext cx="74295" cy="70485"/>
                        </a:xfrm>
                        <a:custGeom>
                          <a:avLst/>
                          <a:gdLst>
                            <a:gd name="connsiteX0" fmla="*/ 73342 w 74295"/>
                            <a:gd name="connsiteY0" fmla="*/ 60007 h 70485"/>
                            <a:gd name="connsiteX1" fmla="*/ 60008 w 74295"/>
                            <a:gd name="connsiteY1" fmla="*/ 60007 h 70485"/>
                            <a:gd name="connsiteX2" fmla="*/ 70485 w 74295"/>
                            <a:gd name="connsiteY2" fmla="*/ 35243 h 70485"/>
                            <a:gd name="connsiteX3" fmla="*/ 35242 w 74295"/>
                            <a:gd name="connsiteY3" fmla="*/ 0 h 70485"/>
                            <a:gd name="connsiteX4" fmla="*/ 0 w 74295"/>
                            <a:gd name="connsiteY4" fmla="*/ 35243 h 70485"/>
                            <a:gd name="connsiteX5" fmla="*/ 35242 w 74295"/>
                            <a:gd name="connsiteY5" fmla="*/ 70485 h 70485"/>
                            <a:gd name="connsiteX6" fmla="*/ 58103 w 74295"/>
                            <a:gd name="connsiteY6" fmla="*/ 61912 h 70485"/>
                            <a:gd name="connsiteX7" fmla="*/ 74295 w 74295"/>
                            <a:gd name="connsiteY7" fmla="*/ 61912 h 70485"/>
                            <a:gd name="connsiteX8" fmla="*/ 74295 w 74295"/>
                            <a:gd name="connsiteY8" fmla="*/ 60007 h 70485"/>
                            <a:gd name="connsiteX9" fmla="*/ 73342 w 74295"/>
                            <a:gd name="connsiteY9" fmla="*/ 60007 h 70485"/>
                            <a:gd name="connsiteX10" fmla="*/ 17145 w 74295"/>
                            <a:gd name="connsiteY10" fmla="*/ 44768 h 70485"/>
                            <a:gd name="connsiteX11" fmla="*/ 8572 w 74295"/>
                            <a:gd name="connsiteY11" fmla="*/ 36195 h 70485"/>
                            <a:gd name="connsiteX12" fmla="*/ 17145 w 74295"/>
                            <a:gd name="connsiteY12" fmla="*/ 27623 h 70485"/>
                            <a:gd name="connsiteX13" fmla="*/ 25717 w 74295"/>
                            <a:gd name="connsiteY13" fmla="*/ 36195 h 70485"/>
                            <a:gd name="connsiteX14" fmla="*/ 17145 w 74295"/>
                            <a:gd name="connsiteY14" fmla="*/ 44768 h 70485"/>
                            <a:gd name="connsiteX15" fmla="*/ 35242 w 74295"/>
                            <a:gd name="connsiteY15" fmla="*/ 64770 h 70485"/>
                            <a:gd name="connsiteX16" fmla="*/ 26670 w 74295"/>
                            <a:gd name="connsiteY16" fmla="*/ 56198 h 70485"/>
                            <a:gd name="connsiteX17" fmla="*/ 35242 w 74295"/>
                            <a:gd name="connsiteY17" fmla="*/ 47625 h 70485"/>
                            <a:gd name="connsiteX18" fmla="*/ 43815 w 74295"/>
                            <a:gd name="connsiteY18" fmla="*/ 56198 h 70485"/>
                            <a:gd name="connsiteX19" fmla="*/ 35242 w 74295"/>
                            <a:gd name="connsiteY19" fmla="*/ 64770 h 70485"/>
                            <a:gd name="connsiteX20" fmla="*/ 35242 w 74295"/>
                            <a:gd name="connsiteY20" fmla="*/ 24765 h 70485"/>
                            <a:gd name="connsiteX21" fmla="*/ 26670 w 74295"/>
                            <a:gd name="connsiteY21" fmla="*/ 16193 h 70485"/>
                            <a:gd name="connsiteX22" fmla="*/ 35242 w 74295"/>
                            <a:gd name="connsiteY22" fmla="*/ 7620 h 70485"/>
                            <a:gd name="connsiteX23" fmla="*/ 43815 w 74295"/>
                            <a:gd name="connsiteY23" fmla="*/ 16193 h 70485"/>
                            <a:gd name="connsiteX24" fmla="*/ 35242 w 74295"/>
                            <a:gd name="connsiteY24" fmla="*/ 24765 h 70485"/>
                            <a:gd name="connsiteX25" fmla="*/ 47625 w 74295"/>
                            <a:gd name="connsiteY25" fmla="*/ 36195 h 70485"/>
                            <a:gd name="connsiteX26" fmla="*/ 56197 w 74295"/>
                            <a:gd name="connsiteY26" fmla="*/ 27623 h 70485"/>
                            <a:gd name="connsiteX27" fmla="*/ 64770 w 74295"/>
                            <a:gd name="connsiteY27" fmla="*/ 36195 h 70485"/>
                            <a:gd name="connsiteX28" fmla="*/ 56197 w 74295"/>
                            <a:gd name="connsiteY28" fmla="*/ 44768 h 70485"/>
                            <a:gd name="connsiteX29" fmla="*/ 47625 w 74295"/>
                            <a:gd name="connsiteY29" fmla="*/ 36195 h 70485"/>
                            <a:gd name="connsiteX30" fmla="*/ 35242 w 74295"/>
                            <a:gd name="connsiteY30" fmla="*/ 40957 h 70485"/>
                            <a:gd name="connsiteX31" fmla="*/ 29528 w 74295"/>
                            <a:gd name="connsiteY31" fmla="*/ 35243 h 70485"/>
                            <a:gd name="connsiteX32" fmla="*/ 35242 w 74295"/>
                            <a:gd name="connsiteY32" fmla="*/ 29527 h 70485"/>
                            <a:gd name="connsiteX33" fmla="*/ 40958 w 74295"/>
                            <a:gd name="connsiteY33" fmla="*/ 35243 h 70485"/>
                            <a:gd name="connsiteX34" fmla="*/ 35242 w 74295"/>
                            <a:gd name="connsiteY34" fmla="*/ 40957 h 704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</a:cxnLst>
                          <a:rect l="l" t="t" r="r" b="b"/>
                          <a:pathLst>
                            <a:path w="74295" h="70485">
                              <a:moveTo>
                                <a:pt x="73342" y="60007"/>
                              </a:moveTo>
                              <a:lnTo>
                                <a:pt x="60008" y="60007"/>
                              </a:lnTo>
                              <a:cubicBezTo>
                                <a:pt x="66675" y="53340"/>
                                <a:pt x="70485" y="44768"/>
                                <a:pt x="70485" y="35243"/>
                              </a:cubicBezTo>
                              <a:cubicBezTo>
                                <a:pt x="70485" y="16193"/>
                                <a:pt x="54292" y="0"/>
                                <a:pt x="35242" y="0"/>
                              </a:cubicBezTo>
                              <a:cubicBezTo>
                                <a:pt x="16192" y="0"/>
                                <a:pt x="0" y="16193"/>
                                <a:pt x="0" y="35243"/>
                              </a:cubicBezTo>
                              <a:cubicBezTo>
                                <a:pt x="0" y="54293"/>
                                <a:pt x="16192" y="70485"/>
                                <a:pt x="35242" y="70485"/>
                              </a:cubicBezTo>
                              <a:cubicBezTo>
                                <a:pt x="43815" y="70485"/>
                                <a:pt x="51435" y="67627"/>
                                <a:pt x="58103" y="61912"/>
                              </a:cubicBezTo>
                              <a:lnTo>
                                <a:pt x="74295" y="61912"/>
                              </a:lnTo>
                              <a:lnTo>
                                <a:pt x="74295" y="60007"/>
                              </a:lnTo>
                              <a:lnTo>
                                <a:pt x="73342" y="60007"/>
                              </a:lnTo>
                              <a:close/>
                              <a:moveTo>
                                <a:pt x="17145" y="44768"/>
                              </a:moveTo>
                              <a:cubicBezTo>
                                <a:pt x="12383" y="44768"/>
                                <a:pt x="8572" y="40957"/>
                                <a:pt x="8572" y="36195"/>
                              </a:cubicBezTo>
                              <a:cubicBezTo>
                                <a:pt x="8572" y="31432"/>
                                <a:pt x="12383" y="27623"/>
                                <a:pt x="17145" y="27623"/>
                              </a:cubicBezTo>
                              <a:cubicBezTo>
                                <a:pt x="21908" y="27623"/>
                                <a:pt x="25717" y="31432"/>
                                <a:pt x="25717" y="36195"/>
                              </a:cubicBezTo>
                              <a:cubicBezTo>
                                <a:pt x="25717" y="40957"/>
                                <a:pt x="21908" y="44768"/>
                                <a:pt x="17145" y="44768"/>
                              </a:cubicBezTo>
                              <a:close/>
                              <a:moveTo>
                                <a:pt x="35242" y="64770"/>
                              </a:moveTo>
                              <a:cubicBezTo>
                                <a:pt x="30480" y="64770"/>
                                <a:pt x="26670" y="60960"/>
                                <a:pt x="26670" y="56198"/>
                              </a:cubicBezTo>
                              <a:cubicBezTo>
                                <a:pt x="26670" y="51435"/>
                                <a:pt x="30480" y="47625"/>
                                <a:pt x="35242" y="47625"/>
                              </a:cubicBezTo>
                              <a:cubicBezTo>
                                <a:pt x="40005" y="47625"/>
                                <a:pt x="43815" y="51435"/>
                                <a:pt x="43815" y="56198"/>
                              </a:cubicBezTo>
                              <a:cubicBezTo>
                                <a:pt x="43815" y="60960"/>
                                <a:pt x="40005" y="64770"/>
                                <a:pt x="35242" y="64770"/>
                              </a:cubicBezTo>
                              <a:close/>
                              <a:moveTo>
                                <a:pt x="35242" y="24765"/>
                              </a:moveTo>
                              <a:cubicBezTo>
                                <a:pt x="30480" y="24765"/>
                                <a:pt x="26670" y="20955"/>
                                <a:pt x="26670" y="16193"/>
                              </a:cubicBezTo>
                              <a:cubicBezTo>
                                <a:pt x="26670" y="11430"/>
                                <a:pt x="30480" y="7620"/>
                                <a:pt x="35242" y="7620"/>
                              </a:cubicBezTo>
                              <a:cubicBezTo>
                                <a:pt x="40005" y="7620"/>
                                <a:pt x="43815" y="11430"/>
                                <a:pt x="43815" y="16193"/>
                              </a:cubicBezTo>
                              <a:cubicBezTo>
                                <a:pt x="43815" y="20955"/>
                                <a:pt x="40005" y="24765"/>
                                <a:pt x="35242" y="24765"/>
                              </a:cubicBezTo>
                              <a:close/>
                              <a:moveTo>
                                <a:pt x="47625" y="36195"/>
                              </a:moveTo>
                              <a:cubicBezTo>
                                <a:pt x="47625" y="31432"/>
                                <a:pt x="51435" y="27623"/>
                                <a:pt x="56197" y="27623"/>
                              </a:cubicBezTo>
                              <a:cubicBezTo>
                                <a:pt x="60960" y="27623"/>
                                <a:pt x="64770" y="31432"/>
                                <a:pt x="64770" y="36195"/>
                              </a:cubicBezTo>
                              <a:cubicBezTo>
                                <a:pt x="64770" y="40957"/>
                                <a:pt x="60960" y="44768"/>
                                <a:pt x="56197" y="44768"/>
                              </a:cubicBezTo>
                              <a:cubicBezTo>
                                <a:pt x="51435" y="44768"/>
                                <a:pt x="47625" y="40957"/>
                                <a:pt x="47625" y="36195"/>
                              </a:cubicBezTo>
                              <a:close/>
                              <a:moveTo>
                                <a:pt x="35242" y="40957"/>
                              </a:moveTo>
                              <a:cubicBezTo>
                                <a:pt x="32385" y="40957"/>
                                <a:pt x="29528" y="39052"/>
                                <a:pt x="29528" y="35243"/>
                              </a:cubicBezTo>
                              <a:cubicBezTo>
                                <a:pt x="29528" y="32385"/>
                                <a:pt x="31433" y="29527"/>
                                <a:pt x="35242" y="29527"/>
                              </a:cubicBezTo>
                              <a:cubicBezTo>
                                <a:pt x="38100" y="29527"/>
                                <a:pt x="40958" y="31432"/>
                                <a:pt x="40958" y="35243"/>
                              </a:cubicBezTo>
                              <a:cubicBezTo>
                                <a:pt x="40005" y="38100"/>
                                <a:pt x="38100" y="40957"/>
                                <a:pt x="35242" y="40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6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19800" y="3727132"/>
                      <a:ext cx="49529" cy="32384"/>
                      <a:chOff x="6019800" y="3727132"/>
                      <a:chExt cx="49529" cy="32384"/>
                    </a:xfrm>
                    <a:solidFill>
                      <a:srgbClr val="FFFFFF"/>
                    </a:solidFill>
                  </p:grpSpPr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B163EE93-EA08-4367-9C2C-B93065E6D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9800" y="3727132"/>
                        <a:ext cx="20954" cy="31432"/>
                      </a:xfrm>
                      <a:custGeom>
                        <a:avLst/>
                        <a:gdLst>
                          <a:gd name="connsiteX0" fmla="*/ 2858 w 20954"/>
                          <a:gd name="connsiteY0" fmla="*/ 18097 h 31432"/>
                          <a:gd name="connsiteX1" fmla="*/ 2858 w 20954"/>
                          <a:gd name="connsiteY1" fmla="*/ 31433 h 31432"/>
                          <a:gd name="connsiteX2" fmla="*/ 0 w 20954"/>
                          <a:gd name="connsiteY2" fmla="*/ 31433 h 31432"/>
                          <a:gd name="connsiteX3" fmla="*/ 0 w 20954"/>
                          <a:gd name="connsiteY3" fmla="*/ 0 h 31432"/>
                          <a:gd name="connsiteX4" fmla="*/ 10478 w 20954"/>
                          <a:gd name="connsiteY4" fmla="*/ 0 h 31432"/>
                          <a:gd name="connsiteX5" fmla="*/ 18097 w 20954"/>
                          <a:gd name="connsiteY5" fmla="*/ 2858 h 31432"/>
                          <a:gd name="connsiteX6" fmla="*/ 20955 w 20954"/>
                          <a:gd name="connsiteY6" fmla="*/ 9525 h 31432"/>
                          <a:gd name="connsiteX7" fmla="*/ 18097 w 20954"/>
                          <a:gd name="connsiteY7" fmla="*/ 16192 h 31432"/>
                          <a:gd name="connsiteX8" fmla="*/ 10478 w 20954"/>
                          <a:gd name="connsiteY8" fmla="*/ 19050 h 31432"/>
                          <a:gd name="connsiteX9" fmla="*/ 2858 w 20954"/>
                          <a:gd name="connsiteY9" fmla="*/ 19050 h 31432"/>
                          <a:gd name="connsiteX10" fmla="*/ 2858 w 20954"/>
                          <a:gd name="connsiteY10" fmla="*/ 18097 h 31432"/>
                          <a:gd name="connsiteX11" fmla="*/ 2858 w 20954"/>
                          <a:gd name="connsiteY11" fmla="*/ 16192 h 31432"/>
                          <a:gd name="connsiteX12" fmla="*/ 11430 w 20954"/>
                          <a:gd name="connsiteY12" fmla="*/ 16192 h 31432"/>
                          <a:gd name="connsiteX13" fmla="*/ 17145 w 20954"/>
                          <a:gd name="connsiteY13" fmla="*/ 14288 h 31432"/>
                          <a:gd name="connsiteX14" fmla="*/ 19050 w 20954"/>
                          <a:gd name="connsiteY14" fmla="*/ 9525 h 31432"/>
                          <a:gd name="connsiteX15" fmla="*/ 17145 w 20954"/>
                          <a:gd name="connsiteY15" fmla="*/ 4763 h 31432"/>
                          <a:gd name="connsiteX16" fmla="*/ 11430 w 20954"/>
                          <a:gd name="connsiteY16" fmla="*/ 2858 h 31432"/>
                          <a:gd name="connsiteX17" fmla="*/ 2858 w 20954"/>
                          <a:gd name="connsiteY17" fmla="*/ 2858 h 31432"/>
                          <a:gd name="connsiteX18" fmla="*/ 2858 w 20954"/>
                          <a:gd name="connsiteY18" fmla="*/ 16192 h 314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0954" h="31432">
                            <a:moveTo>
                              <a:pt x="2858" y="18097"/>
                            </a:moveTo>
                            <a:lnTo>
                              <a:pt x="2858" y="31433"/>
                            </a:lnTo>
                            <a:lnTo>
                              <a:pt x="0" y="31433"/>
                            </a:lnTo>
                            <a:lnTo>
                              <a:pt x="0" y="0"/>
                            </a:lnTo>
                            <a:lnTo>
                              <a:pt x="10478" y="0"/>
                            </a:lnTo>
                            <a:cubicBezTo>
                              <a:pt x="13335" y="0"/>
                              <a:pt x="16192" y="952"/>
                              <a:pt x="18097" y="2858"/>
                            </a:cubicBezTo>
                            <a:cubicBezTo>
                              <a:pt x="20003" y="4763"/>
                              <a:pt x="20955" y="6667"/>
                              <a:pt x="20955" y="9525"/>
                            </a:cubicBezTo>
                            <a:cubicBezTo>
                              <a:pt x="20955" y="12383"/>
                              <a:pt x="20003" y="14288"/>
                              <a:pt x="18097" y="16192"/>
                            </a:cubicBezTo>
                            <a:cubicBezTo>
                              <a:pt x="16192" y="18097"/>
                              <a:pt x="13335" y="19050"/>
                              <a:pt x="10478" y="19050"/>
                            </a:cubicBezTo>
                            <a:lnTo>
                              <a:pt x="2858" y="19050"/>
                            </a:lnTo>
                            <a:lnTo>
                              <a:pt x="2858" y="18097"/>
                            </a:lnTo>
                            <a:close/>
                            <a:moveTo>
                              <a:pt x="2858" y="16192"/>
                            </a:moveTo>
                            <a:lnTo>
                              <a:pt x="11430" y="16192"/>
                            </a:lnTo>
                            <a:cubicBezTo>
                              <a:pt x="14288" y="16192"/>
                              <a:pt x="16192" y="15240"/>
                              <a:pt x="17145" y="14288"/>
                            </a:cubicBezTo>
                            <a:cubicBezTo>
                              <a:pt x="18097" y="13335"/>
                              <a:pt x="19050" y="11430"/>
                              <a:pt x="19050" y="9525"/>
                            </a:cubicBezTo>
                            <a:cubicBezTo>
                              <a:pt x="19050" y="7620"/>
                              <a:pt x="18097" y="5715"/>
                              <a:pt x="17145" y="4763"/>
                            </a:cubicBezTo>
                            <a:cubicBezTo>
                              <a:pt x="16192" y="3810"/>
                              <a:pt x="14288" y="2858"/>
                              <a:pt x="11430" y="2858"/>
                            </a:cubicBezTo>
                            <a:lnTo>
                              <a:pt x="2858" y="2858"/>
                            </a:lnTo>
                            <a:lnTo>
                              <a:pt x="2858" y="1619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8" name="Freeform: Shape 147">
                        <a:extLst>
                          <a:ext uri="{FF2B5EF4-FFF2-40B4-BE49-F238E27FC236}">
                            <a16:creationId xmlns:a16="http://schemas.microsoft.com/office/drawing/2014/main" id="{11D93816-D753-4BAF-B020-3003D863B5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6470" y="3727132"/>
                        <a:ext cx="22859" cy="32384"/>
                      </a:xfrm>
                      <a:custGeom>
                        <a:avLst/>
                        <a:gdLst>
                          <a:gd name="connsiteX0" fmla="*/ 19050 w 22859"/>
                          <a:gd name="connsiteY0" fmla="*/ 23813 h 32384"/>
                          <a:gd name="connsiteX1" fmla="*/ 17145 w 22859"/>
                          <a:gd name="connsiteY1" fmla="*/ 20002 h 32384"/>
                          <a:gd name="connsiteX2" fmla="*/ 10477 w 22859"/>
                          <a:gd name="connsiteY2" fmla="*/ 17145 h 32384"/>
                          <a:gd name="connsiteX3" fmla="*/ 2858 w 22859"/>
                          <a:gd name="connsiteY3" fmla="*/ 13335 h 32384"/>
                          <a:gd name="connsiteX4" fmla="*/ 0 w 22859"/>
                          <a:gd name="connsiteY4" fmla="*/ 7620 h 32384"/>
                          <a:gd name="connsiteX5" fmla="*/ 2858 w 22859"/>
                          <a:gd name="connsiteY5" fmla="*/ 1905 h 32384"/>
                          <a:gd name="connsiteX6" fmla="*/ 10477 w 22859"/>
                          <a:gd name="connsiteY6" fmla="*/ 0 h 32384"/>
                          <a:gd name="connsiteX7" fmla="*/ 18097 w 22859"/>
                          <a:gd name="connsiteY7" fmla="*/ 2858 h 32384"/>
                          <a:gd name="connsiteX8" fmla="*/ 20955 w 22859"/>
                          <a:gd name="connsiteY8" fmla="*/ 9525 h 32384"/>
                          <a:gd name="connsiteX9" fmla="*/ 20955 w 22859"/>
                          <a:gd name="connsiteY9" fmla="*/ 9525 h 32384"/>
                          <a:gd name="connsiteX10" fmla="*/ 19050 w 22859"/>
                          <a:gd name="connsiteY10" fmla="*/ 9525 h 32384"/>
                          <a:gd name="connsiteX11" fmla="*/ 17145 w 22859"/>
                          <a:gd name="connsiteY11" fmla="*/ 4763 h 32384"/>
                          <a:gd name="connsiteX12" fmla="*/ 11430 w 22859"/>
                          <a:gd name="connsiteY12" fmla="*/ 2858 h 32384"/>
                          <a:gd name="connsiteX13" fmla="*/ 5715 w 22859"/>
                          <a:gd name="connsiteY13" fmla="*/ 4763 h 32384"/>
                          <a:gd name="connsiteX14" fmla="*/ 3810 w 22859"/>
                          <a:gd name="connsiteY14" fmla="*/ 8572 h 32384"/>
                          <a:gd name="connsiteX15" fmla="*/ 5715 w 22859"/>
                          <a:gd name="connsiteY15" fmla="*/ 12383 h 32384"/>
                          <a:gd name="connsiteX16" fmla="*/ 12383 w 22859"/>
                          <a:gd name="connsiteY16" fmla="*/ 15240 h 32384"/>
                          <a:gd name="connsiteX17" fmla="*/ 20002 w 22859"/>
                          <a:gd name="connsiteY17" fmla="*/ 19050 h 32384"/>
                          <a:gd name="connsiteX18" fmla="*/ 22860 w 22859"/>
                          <a:gd name="connsiteY18" fmla="*/ 24765 h 32384"/>
                          <a:gd name="connsiteX19" fmla="*/ 20002 w 22859"/>
                          <a:gd name="connsiteY19" fmla="*/ 30480 h 32384"/>
                          <a:gd name="connsiteX20" fmla="*/ 12383 w 22859"/>
                          <a:gd name="connsiteY20" fmla="*/ 32385 h 32384"/>
                          <a:gd name="connsiteX21" fmla="*/ 3810 w 22859"/>
                          <a:gd name="connsiteY21" fmla="*/ 30480 h 32384"/>
                          <a:gd name="connsiteX22" fmla="*/ 0 w 22859"/>
                          <a:gd name="connsiteY22" fmla="*/ 23813 h 32384"/>
                          <a:gd name="connsiteX23" fmla="*/ 0 w 22859"/>
                          <a:gd name="connsiteY23" fmla="*/ 23813 h 32384"/>
                          <a:gd name="connsiteX24" fmla="*/ 1905 w 22859"/>
                          <a:gd name="connsiteY24" fmla="*/ 23813 h 32384"/>
                          <a:gd name="connsiteX25" fmla="*/ 4763 w 22859"/>
                          <a:gd name="connsiteY25" fmla="*/ 29527 h 32384"/>
                          <a:gd name="connsiteX26" fmla="*/ 11430 w 22859"/>
                          <a:gd name="connsiteY26" fmla="*/ 31433 h 32384"/>
                          <a:gd name="connsiteX27" fmla="*/ 17145 w 22859"/>
                          <a:gd name="connsiteY27" fmla="*/ 29527 h 32384"/>
                          <a:gd name="connsiteX28" fmla="*/ 19050 w 22859"/>
                          <a:gd name="connsiteY28" fmla="*/ 23813 h 32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22859" h="32384">
                            <a:moveTo>
                              <a:pt x="19050" y="23813"/>
                            </a:moveTo>
                            <a:cubicBezTo>
                              <a:pt x="19050" y="21908"/>
                              <a:pt x="18097" y="20955"/>
                              <a:pt x="17145" y="20002"/>
                            </a:cubicBezTo>
                            <a:cubicBezTo>
                              <a:pt x="16192" y="19050"/>
                              <a:pt x="13335" y="18097"/>
                              <a:pt x="10477" y="17145"/>
                            </a:cubicBezTo>
                            <a:cubicBezTo>
                              <a:pt x="6667" y="16192"/>
                              <a:pt x="4763" y="15240"/>
                              <a:pt x="2858" y="13335"/>
                            </a:cubicBezTo>
                            <a:cubicBezTo>
                              <a:pt x="952" y="12383"/>
                              <a:pt x="0" y="10477"/>
                              <a:pt x="0" y="7620"/>
                            </a:cubicBezTo>
                            <a:cubicBezTo>
                              <a:pt x="0" y="4763"/>
                              <a:pt x="952" y="2858"/>
                              <a:pt x="2858" y="1905"/>
                            </a:cubicBezTo>
                            <a:cubicBezTo>
                              <a:pt x="4763" y="0"/>
                              <a:pt x="7620" y="0"/>
                              <a:pt x="10477" y="0"/>
                            </a:cubicBezTo>
                            <a:cubicBezTo>
                              <a:pt x="13335" y="0"/>
                              <a:pt x="16192" y="952"/>
                              <a:pt x="18097" y="2858"/>
                            </a:cubicBezTo>
                            <a:cubicBezTo>
                              <a:pt x="20002" y="4763"/>
                              <a:pt x="20955" y="6667"/>
                              <a:pt x="20955" y="9525"/>
                            </a:cubicBezTo>
                            <a:lnTo>
                              <a:pt x="20955" y="9525"/>
                            </a:lnTo>
                            <a:lnTo>
                              <a:pt x="19050" y="9525"/>
                            </a:lnTo>
                            <a:cubicBezTo>
                              <a:pt x="19050" y="7620"/>
                              <a:pt x="18097" y="5715"/>
                              <a:pt x="17145" y="4763"/>
                            </a:cubicBezTo>
                            <a:cubicBezTo>
                              <a:pt x="15240" y="3810"/>
                              <a:pt x="13335" y="2858"/>
                              <a:pt x="11430" y="2858"/>
                            </a:cubicBezTo>
                            <a:cubicBezTo>
                              <a:pt x="8572" y="2858"/>
                              <a:pt x="6667" y="3810"/>
                              <a:pt x="5715" y="4763"/>
                            </a:cubicBezTo>
                            <a:cubicBezTo>
                              <a:pt x="4763" y="5715"/>
                              <a:pt x="3810" y="7620"/>
                              <a:pt x="3810" y="8572"/>
                            </a:cubicBezTo>
                            <a:cubicBezTo>
                              <a:pt x="3810" y="10477"/>
                              <a:pt x="4763" y="11430"/>
                              <a:pt x="5715" y="12383"/>
                            </a:cubicBezTo>
                            <a:cubicBezTo>
                              <a:pt x="6667" y="13335"/>
                              <a:pt x="9525" y="14288"/>
                              <a:pt x="12383" y="15240"/>
                            </a:cubicBezTo>
                            <a:cubicBezTo>
                              <a:pt x="16192" y="16192"/>
                              <a:pt x="18097" y="17145"/>
                              <a:pt x="20002" y="19050"/>
                            </a:cubicBezTo>
                            <a:cubicBezTo>
                              <a:pt x="21908" y="20955"/>
                              <a:pt x="22860" y="22860"/>
                              <a:pt x="22860" y="24765"/>
                            </a:cubicBezTo>
                            <a:cubicBezTo>
                              <a:pt x="22860" y="27622"/>
                              <a:pt x="21908" y="29527"/>
                              <a:pt x="20002" y="30480"/>
                            </a:cubicBezTo>
                            <a:cubicBezTo>
                              <a:pt x="18097" y="32385"/>
                              <a:pt x="15240" y="32385"/>
                              <a:pt x="12383" y="32385"/>
                            </a:cubicBezTo>
                            <a:cubicBezTo>
                              <a:pt x="9525" y="32385"/>
                              <a:pt x="6667" y="31433"/>
                              <a:pt x="3810" y="30480"/>
                            </a:cubicBezTo>
                            <a:cubicBezTo>
                              <a:pt x="1905" y="28575"/>
                              <a:pt x="0" y="26670"/>
                              <a:pt x="0" y="23813"/>
                            </a:cubicBezTo>
                            <a:lnTo>
                              <a:pt x="0" y="23813"/>
                            </a:lnTo>
                            <a:lnTo>
                              <a:pt x="1905" y="23813"/>
                            </a:lnTo>
                            <a:cubicBezTo>
                              <a:pt x="1905" y="26670"/>
                              <a:pt x="2858" y="27622"/>
                              <a:pt x="4763" y="29527"/>
                            </a:cubicBezTo>
                            <a:cubicBezTo>
                              <a:pt x="6667" y="30480"/>
                              <a:pt x="8572" y="31433"/>
                              <a:pt x="11430" y="31433"/>
                            </a:cubicBezTo>
                            <a:cubicBezTo>
                              <a:pt x="14288" y="31433"/>
                              <a:pt x="16192" y="30480"/>
                              <a:pt x="17145" y="29527"/>
                            </a:cubicBezTo>
                            <a:cubicBezTo>
                              <a:pt x="18097" y="26670"/>
                              <a:pt x="19050" y="25717"/>
                              <a:pt x="19050" y="2381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A553EDF1-3B7E-4362-98C9-150130E0722F}"/>
                      </a:ext>
                    </a:extLst>
                  </p:cNvPr>
                  <p:cNvSpPr/>
                  <p:nvPr/>
                </p:nvSpPr>
                <p:spPr>
                  <a:xfrm>
                    <a:off x="5241607" y="3100387"/>
                    <a:ext cx="146685" cy="20955"/>
                  </a:xfrm>
                  <a:custGeom>
                    <a:avLst/>
                    <a:gdLst>
                      <a:gd name="connsiteX0" fmla="*/ 0 w 146685"/>
                      <a:gd name="connsiteY0" fmla="*/ 0 h 20955"/>
                      <a:gd name="connsiteX1" fmla="*/ 146685 w 146685"/>
                      <a:gd name="connsiteY1" fmla="*/ 0 h 20955"/>
                      <a:gd name="connsiteX2" fmla="*/ 146685 w 146685"/>
                      <a:gd name="connsiteY2" fmla="*/ 20955 h 20955"/>
                      <a:gd name="connsiteX3" fmla="*/ 0 w 146685"/>
                      <a:gd name="connsiteY3" fmla="*/ 20955 h 20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685" h="20955">
                        <a:moveTo>
                          <a:pt x="0" y="0"/>
                        </a:moveTo>
                        <a:lnTo>
                          <a:pt x="146685" y="0"/>
                        </a:lnTo>
                        <a:lnTo>
                          <a:pt x="146685" y="20955"/>
                        </a:lnTo>
                        <a:lnTo>
                          <a:pt x="0" y="20955"/>
                        </a:lnTo>
                        <a:close/>
                      </a:path>
                    </a:pathLst>
                  </a:custGeom>
                  <a:solidFill>
                    <a:srgbClr val="2CB0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0B3BF051-A160-48A0-9119-1B7415676232}"/>
                      </a:ext>
                    </a:extLst>
                  </p:cNvPr>
                  <p:cNvSpPr/>
                  <p:nvPr/>
                </p:nvSpPr>
                <p:spPr>
                  <a:xfrm>
                    <a:off x="5118735" y="3072764"/>
                    <a:ext cx="94297" cy="63817"/>
                  </a:xfrm>
                  <a:custGeom>
                    <a:avLst/>
                    <a:gdLst>
                      <a:gd name="connsiteX0" fmla="*/ 71438 w 94297"/>
                      <a:gd name="connsiteY0" fmla="*/ 17145 h 63817"/>
                      <a:gd name="connsiteX1" fmla="*/ 71438 w 94297"/>
                      <a:gd name="connsiteY1" fmla="*/ 17145 h 63817"/>
                      <a:gd name="connsiteX2" fmla="*/ 45720 w 94297"/>
                      <a:gd name="connsiteY2" fmla="*/ 0 h 63817"/>
                      <a:gd name="connsiteX3" fmla="*/ 18098 w 94297"/>
                      <a:gd name="connsiteY3" fmla="*/ 25718 h 63817"/>
                      <a:gd name="connsiteX4" fmla="*/ 0 w 94297"/>
                      <a:gd name="connsiteY4" fmla="*/ 44768 h 63817"/>
                      <a:gd name="connsiteX5" fmla="*/ 19050 w 94297"/>
                      <a:gd name="connsiteY5" fmla="*/ 63818 h 63817"/>
                      <a:gd name="connsiteX6" fmla="*/ 34290 w 94297"/>
                      <a:gd name="connsiteY6" fmla="*/ 63818 h 63817"/>
                      <a:gd name="connsiteX7" fmla="*/ 41910 w 94297"/>
                      <a:gd name="connsiteY7" fmla="*/ 63818 h 63817"/>
                      <a:gd name="connsiteX8" fmla="*/ 41910 w 94297"/>
                      <a:gd name="connsiteY8" fmla="*/ 41910 h 63817"/>
                      <a:gd name="connsiteX9" fmla="*/ 32385 w 94297"/>
                      <a:gd name="connsiteY9" fmla="*/ 41910 h 63817"/>
                      <a:gd name="connsiteX10" fmla="*/ 47625 w 94297"/>
                      <a:gd name="connsiteY10" fmla="*/ 23813 h 63817"/>
                      <a:gd name="connsiteX11" fmla="*/ 62865 w 94297"/>
                      <a:gd name="connsiteY11" fmla="*/ 41910 h 63817"/>
                      <a:gd name="connsiteX12" fmla="*/ 53340 w 94297"/>
                      <a:gd name="connsiteY12" fmla="*/ 41910 h 63817"/>
                      <a:gd name="connsiteX13" fmla="*/ 53340 w 94297"/>
                      <a:gd name="connsiteY13" fmla="*/ 63818 h 63817"/>
                      <a:gd name="connsiteX14" fmla="*/ 72390 w 94297"/>
                      <a:gd name="connsiteY14" fmla="*/ 63818 h 63817"/>
                      <a:gd name="connsiteX15" fmla="*/ 94298 w 94297"/>
                      <a:gd name="connsiteY15" fmla="*/ 41910 h 63817"/>
                      <a:gd name="connsiteX16" fmla="*/ 94298 w 94297"/>
                      <a:gd name="connsiteY16" fmla="*/ 39052 h 63817"/>
                      <a:gd name="connsiteX17" fmla="*/ 71438 w 94297"/>
                      <a:gd name="connsiteY17" fmla="*/ 17145 h 63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4297" h="63817">
                        <a:moveTo>
                          <a:pt x="71438" y="17145"/>
                        </a:moveTo>
                        <a:lnTo>
                          <a:pt x="71438" y="17145"/>
                        </a:lnTo>
                        <a:cubicBezTo>
                          <a:pt x="66675" y="7620"/>
                          <a:pt x="57150" y="0"/>
                          <a:pt x="45720" y="0"/>
                        </a:cubicBezTo>
                        <a:cubicBezTo>
                          <a:pt x="31432" y="0"/>
                          <a:pt x="19050" y="11430"/>
                          <a:pt x="18098" y="25718"/>
                        </a:cubicBezTo>
                        <a:cubicBezTo>
                          <a:pt x="8573" y="26670"/>
                          <a:pt x="0" y="34290"/>
                          <a:pt x="0" y="44768"/>
                        </a:cubicBezTo>
                        <a:cubicBezTo>
                          <a:pt x="0" y="55245"/>
                          <a:pt x="8573" y="63818"/>
                          <a:pt x="19050" y="63818"/>
                        </a:cubicBezTo>
                        <a:lnTo>
                          <a:pt x="34290" y="63818"/>
                        </a:lnTo>
                        <a:cubicBezTo>
                          <a:pt x="35242" y="63818"/>
                          <a:pt x="41910" y="63818"/>
                          <a:pt x="41910" y="63818"/>
                        </a:cubicBezTo>
                        <a:lnTo>
                          <a:pt x="41910" y="41910"/>
                        </a:lnTo>
                        <a:lnTo>
                          <a:pt x="32385" y="41910"/>
                        </a:lnTo>
                        <a:lnTo>
                          <a:pt x="47625" y="23813"/>
                        </a:lnTo>
                        <a:lnTo>
                          <a:pt x="62865" y="41910"/>
                        </a:lnTo>
                        <a:lnTo>
                          <a:pt x="53340" y="41910"/>
                        </a:lnTo>
                        <a:lnTo>
                          <a:pt x="53340" y="63818"/>
                        </a:lnTo>
                        <a:lnTo>
                          <a:pt x="72390" y="63818"/>
                        </a:lnTo>
                        <a:cubicBezTo>
                          <a:pt x="84773" y="63818"/>
                          <a:pt x="94298" y="54293"/>
                          <a:pt x="94298" y="41910"/>
                        </a:cubicBezTo>
                        <a:lnTo>
                          <a:pt x="94298" y="39052"/>
                        </a:lnTo>
                        <a:cubicBezTo>
                          <a:pt x="93345" y="26670"/>
                          <a:pt x="82867" y="17145"/>
                          <a:pt x="71438" y="17145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1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5129212" y="3005137"/>
                  <a:ext cx="175260" cy="38100"/>
                  <a:chOff x="5129212" y="3005137"/>
                  <a:chExt cx="175260" cy="38100"/>
                </a:xfrm>
              </p:grpSpPr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8BD658E3-7C94-49B2-92BF-D9B94D9FB1A5}"/>
                      </a:ext>
                    </a:extLst>
                  </p:cNvPr>
                  <p:cNvSpPr/>
                  <p:nvPr/>
                </p:nvSpPr>
                <p:spPr>
                  <a:xfrm>
                    <a:off x="5129212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EA5F5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2A57C468-144F-42A1-9366-E1B02BFB3A68}"/>
                      </a:ext>
                    </a:extLst>
                  </p:cNvPr>
                  <p:cNvSpPr/>
                  <p:nvPr/>
                </p:nvSpPr>
                <p:spPr>
                  <a:xfrm>
                    <a:off x="5195887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E1B7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C0978020-C6A2-425A-AD4A-CEAF8E18B352}"/>
                      </a:ext>
                    </a:extLst>
                  </p:cNvPr>
                  <p:cNvSpPr/>
                  <p:nvPr/>
                </p:nvSpPr>
                <p:spPr>
                  <a:xfrm>
                    <a:off x="5266372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02D46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2FE71D6-DD86-4002-9AED-2B8504567344}"/>
                  </a:ext>
                </a:extLst>
              </p:cNvPr>
              <p:cNvSpPr/>
              <p:nvPr/>
            </p:nvSpPr>
            <p:spPr>
              <a:xfrm>
                <a:off x="5540692" y="3094672"/>
                <a:ext cx="44767" cy="5714"/>
              </a:xfrm>
              <a:custGeom>
                <a:avLst/>
                <a:gdLst>
                  <a:gd name="connsiteX0" fmla="*/ 0 w 44767"/>
                  <a:gd name="connsiteY0" fmla="*/ 0 h 5714"/>
                  <a:gd name="connsiteX1" fmla="*/ 44767 w 44767"/>
                  <a:gd name="connsiteY1" fmla="*/ 0 h 5714"/>
                  <a:gd name="connsiteX2" fmla="*/ 44767 w 44767"/>
                  <a:gd name="connsiteY2" fmla="*/ 5715 h 5714"/>
                  <a:gd name="connsiteX3" fmla="*/ 0 w 44767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7" h="5714">
                    <a:moveTo>
                      <a:pt x="0" y="0"/>
                    </a:moveTo>
                    <a:lnTo>
                      <a:pt x="44767" y="0"/>
                    </a:lnTo>
                    <a:lnTo>
                      <a:pt x="44767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CF6A060-B193-4B78-A884-3F38BE543317}"/>
                  </a:ext>
                </a:extLst>
              </p:cNvPr>
              <p:cNvSpPr/>
              <p:nvPr/>
            </p:nvSpPr>
            <p:spPr>
              <a:xfrm>
                <a:off x="5589270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FD1A872-9440-4D8A-AEE6-ADB570ADE812}"/>
                  </a:ext>
                </a:extLst>
              </p:cNvPr>
              <p:cNvSpPr/>
              <p:nvPr/>
            </p:nvSpPr>
            <p:spPr>
              <a:xfrm>
                <a:off x="5797867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D3E35F4-CCA8-4BEE-962B-B620C6725472}"/>
                  </a:ext>
                </a:extLst>
              </p:cNvPr>
              <p:cNvSpPr/>
              <p:nvPr/>
            </p:nvSpPr>
            <p:spPr>
              <a:xfrm>
                <a:off x="5984557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9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2324100" y="3514725"/>
              <a:ext cx="3444240" cy="1969770"/>
              <a:chOff x="4371975" y="2190750"/>
              <a:chExt cx="3444240" cy="1969770"/>
            </a:xfrm>
          </p:grpSpPr>
          <p:grpSp>
            <p:nvGrpSpPr>
              <p:cNvPr id="160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720589" y="2488882"/>
                <a:ext cx="1680604" cy="580072"/>
                <a:chOff x="4720589" y="2488882"/>
                <a:chExt cx="1680604" cy="580072"/>
              </a:xfrm>
              <a:solidFill>
                <a:srgbClr val="FFFFFF"/>
              </a:solidFill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1DB1FB3E-FB40-4CA8-BE6B-4733C5618A30}"/>
                    </a:ext>
                  </a:extLst>
                </p:cNvPr>
                <p:cNvSpPr/>
                <p:nvPr/>
              </p:nvSpPr>
              <p:spPr>
                <a:xfrm>
                  <a:off x="5114925" y="2491740"/>
                  <a:ext cx="26670" cy="13334"/>
                </a:xfrm>
                <a:custGeom>
                  <a:avLst/>
                  <a:gdLst>
                    <a:gd name="connsiteX0" fmla="*/ 24765 w 26670"/>
                    <a:gd name="connsiteY0" fmla="*/ 13335 h 13334"/>
                    <a:gd name="connsiteX1" fmla="*/ 0 w 26670"/>
                    <a:gd name="connsiteY1" fmla="*/ 10478 h 13334"/>
                    <a:gd name="connsiteX2" fmla="*/ 952 w 26670"/>
                    <a:gd name="connsiteY2" fmla="*/ 0 h 13334"/>
                    <a:gd name="connsiteX3" fmla="*/ 26670 w 26670"/>
                    <a:gd name="connsiteY3" fmla="*/ 2857 h 13334"/>
                    <a:gd name="connsiteX4" fmla="*/ 24765 w 26670"/>
                    <a:gd name="connsiteY4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70" h="13334">
                      <a:moveTo>
                        <a:pt x="24765" y="13335"/>
                      </a:moveTo>
                      <a:cubicBezTo>
                        <a:pt x="24765" y="13335"/>
                        <a:pt x="15240" y="11430"/>
                        <a:pt x="0" y="10478"/>
                      </a:cubicBezTo>
                      <a:lnTo>
                        <a:pt x="952" y="0"/>
                      </a:lnTo>
                      <a:cubicBezTo>
                        <a:pt x="17145" y="953"/>
                        <a:pt x="26670" y="2857"/>
                        <a:pt x="26670" y="2857"/>
                      </a:cubicBezTo>
                      <a:lnTo>
                        <a:pt x="24765" y="133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354B1180-68A5-4111-AE7D-15F6BE257D6D}"/>
                    </a:ext>
                  </a:extLst>
                </p:cNvPr>
                <p:cNvSpPr/>
                <p:nvPr/>
              </p:nvSpPr>
              <p:spPr>
                <a:xfrm>
                  <a:off x="4720589" y="2488882"/>
                  <a:ext cx="1680604" cy="580072"/>
                </a:xfrm>
                <a:custGeom>
                  <a:avLst/>
                  <a:gdLst>
                    <a:gd name="connsiteX0" fmla="*/ 1303973 w 1680604"/>
                    <a:gd name="connsiteY0" fmla="*/ 580073 h 580072"/>
                    <a:gd name="connsiteX1" fmla="*/ 1260158 w 1680604"/>
                    <a:gd name="connsiteY1" fmla="*/ 578168 h 580072"/>
                    <a:gd name="connsiteX2" fmla="*/ 1261110 w 1680604"/>
                    <a:gd name="connsiteY2" fmla="*/ 567690 h 580072"/>
                    <a:gd name="connsiteX3" fmla="*/ 1311593 w 1680604"/>
                    <a:gd name="connsiteY3" fmla="*/ 569595 h 580072"/>
                    <a:gd name="connsiteX4" fmla="*/ 1311593 w 1680604"/>
                    <a:gd name="connsiteY4" fmla="*/ 580073 h 580072"/>
                    <a:gd name="connsiteX5" fmla="*/ 1303973 w 1680604"/>
                    <a:gd name="connsiteY5" fmla="*/ 580073 h 580072"/>
                    <a:gd name="connsiteX6" fmla="*/ 1363980 w 1680604"/>
                    <a:gd name="connsiteY6" fmla="*/ 577215 h 580072"/>
                    <a:gd name="connsiteX7" fmla="*/ 1363028 w 1680604"/>
                    <a:gd name="connsiteY7" fmla="*/ 566738 h 580072"/>
                    <a:gd name="connsiteX8" fmla="*/ 1413510 w 1680604"/>
                    <a:gd name="connsiteY8" fmla="*/ 559118 h 580072"/>
                    <a:gd name="connsiteX9" fmla="*/ 1415415 w 1680604"/>
                    <a:gd name="connsiteY9" fmla="*/ 569595 h 580072"/>
                    <a:gd name="connsiteX10" fmla="*/ 1363980 w 1680604"/>
                    <a:gd name="connsiteY10" fmla="*/ 577215 h 580072"/>
                    <a:gd name="connsiteX11" fmla="*/ 1208723 w 1680604"/>
                    <a:gd name="connsiteY11" fmla="*/ 572453 h 580072"/>
                    <a:gd name="connsiteX12" fmla="*/ 1158240 w 1680604"/>
                    <a:gd name="connsiteY12" fmla="*/ 562928 h 580072"/>
                    <a:gd name="connsiteX13" fmla="*/ 1160145 w 1680604"/>
                    <a:gd name="connsiteY13" fmla="*/ 552450 h 580072"/>
                    <a:gd name="connsiteX14" fmla="*/ 1210628 w 1680604"/>
                    <a:gd name="connsiteY14" fmla="*/ 561975 h 580072"/>
                    <a:gd name="connsiteX15" fmla="*/ 1208723 w 1680604"/>
                    <a:gd name="connsiteY15" fmla="*/ 572453 h 580072"/>
                    <a:gd name="connsiteX16" fmla="*/ 1464945 w 1680604"/>
                    <a:gd name="connsiteY16" fmla="*/ 555308 h 580072"/>
                    <a:gd name="connsiteX17" fmla="*/ 1462088 w 1680604"/>
                    <a:gd name="connsiteY17" fmla="*/ 545783 h 580072"/>
                    <a:gd name="connsiteX18" fmla="*/ 1509713 w 1680604"/>
                    <a:gd name="connsiteY18" fmla="*/ 526733 h 580072"/>
                    <a:gd name="connsiteX19" fmla="*/ 1514475 w 1680604"/>
                    <a:gd name="connsiteY19" fmla="*/ 536258 h 580072"/>
                    <a:gd name="connsiteX20" fmla="*/ 1464945 w 1680604"/>
                    <a:gd name="connsiteY20" fmla="*/ 555308 h 580072"/>
                    <a:gd name="connsiteX21" fmla="*/ 1107758 w 1680604"/>
                    <a:gd name="connsiteY21" fmla="*/ 549593 h 580072"/>
                    <a:gd name="connsiteX22" fmla="*/ 1060133 w 1680604"/>
                    <a:gd name="connsiteY22" fmla="*/ 528638 h 580072"/>
                    <a:gd name="connsiteX23" fmla="*/ 1064895 w 1680604"/>
                    <a:gd name="connsiteY23" fmla="*/ 520065 h 580072"/>
                    <a:gd name="connsiteX24" fmla="*/ 1111568 w 1680604"/>
                    <a:gd name="connsiteY24" fmla="*/ 540068 h 580072"/>
                    <a:gd name="connsiteX25" fmla="*/ 1107758 w 1680604"/>
                    <a:gd name="connsiteY25" fmla="*/ 549593 h 580072"/>
                    <a:gd name="connsiteX26" fmla="*/ 1559243 w 1680604"/>
                    <a:gd name="connsiteY26" fmla="*/ 511493 h 580072"/>
                    <a:gd name="connsiteX27" fmla="*/ 1553528 w 1680604"/>
                    <a:gd name="connsiteY27" fmla="*/ 502920 h 580072"/>
                    <a:gd name="connsiteX28" fmla="*/ 1594485 w 1680604"/>
                    <a:gd name="connsiteY28" fmla="*/ 472440 h 580072"/>
                    <a:gd name="connsiteX29" fmla="*/ 1601153 w 1680604"/>
                    <a:gd name="connsiteY29" fmla="*/ 480060 h 580072"/>
                    <a:gd name="connsiteX30" fmla="*/ 1559243 w 1680604"/>
                    <a:gd name="connsiteY30" fmla="*/ 511493 h 580072"/>
                    <a:gd name="connsiteX31" fmla="*/ 1018223 w 1680604"/>
                    <a:gd name="connsiteY31" fmla="*/ 495300 h 580072"/>
                    <a:gd name="connsiteX32" fmla="*/ 1002982 w 1680604"/>
                    <a:gd name="connsiteY32" fmla="*/ 450533 h 580072"/>
                    <a:gd name="connsiteX33" fmla="*/ 1002982 w 1680604"/>
                    <a:gd name="connsiteY33" fmla="*/ 443865 h 580072"/>
                    <a:gd name="connsiteX34" fmla="*/ 1013460 w 1680604"/>
                    <a:gd name="connsiteY34" fmla="*/ 444818 h 580072"/>
                    <a:gd name="connsiteX35" fmla="*/ 1013460 w 1680604"/>
                    <a:gd name="connsiteY35" fmla="*/ 450533 h 580072"/>
                    <a:gd name="connsiteX36" fmla="*/ 1026795 w 1680604"/>
                    <a:gd name="connsiteY36" fmla="*/ 488633 h 580072"/>
                    <a:gd name="connsiteX37" fmla="*/ 1018223 w 1680604"/>
                    <a:gd name="connsiteY37" fmla="*/ 495300 h 580072"/>
                    <a:gd name="connsiteX38" fmla="*/ 1637348 w 1680604"/>
                    <a:gd name="connsiteY38" fmla="*/ 441960 h 580072"/>
                    <a:gd name="connsiteX39" fmla="*/ 1629728 w 1680604"/>
                    <a:gd name="connsiteY39" fmla="*/ 435293 h 580072"/>
                    <a:gd name="connsiteX40" fmla="*/ 1656398 w 1680604"/>
                    <a:gd name="connsiteY40" fmla="*/ 392430 h 580072"/>
                    <a:gd name="connsiteX41" fmla="*/ 1665923 w 1680604"/>
                    <a:gd name="connsiteY41" fmla="*/ 396240 h 580072"/>
                    <a:gd name="connsiteX42" fmla="*/ 1637348 w 1680604"/>
                    <a:gd name="connsiteY42" fmla="*/ 441960 h 580072"/>
                    <a:gd name="connsiteX43" fmla="*/ 214313 w 1680604"/>
                    <a:gd name="connsiteY43" fmla="*/ 411480 h 580072"/>
                    <a:gd name="connsiteX44" fmla="*/ 162878 w 1680604"/>
                    <a:gd name="connsiteY44" fmla="*/ 407670 h 580072"/>
                    <a:gd name="connsiteX45" fmla="*/ 163830 w 1680604"/>
                    <a:gd name="connsiteY45" fmla="*/ 397193 h 580072"/>
                    <a:gd name="connsiteX46" fmla="*/ 214313 w 1680604"/>
                    <a:gd name="connsiteY46" fmla="*/ 401003 h 580072"/>
                    <a:gd name="connsiteX47" fmla="*/ 214313 w 1680604"/>
                    <a:gd name="connsiteY47" fmla="*/ 411480 h 580072"/>
                    <a:gd name="connsiteX48" fmla="*/ 265748 w 1680604"/>
                    <a:gd name="connsiteY48" fmla="*/ 411480 h 580072"/>
                    <a:gd name="connsiteX49" fmla="*/ 265748 w 1680604"/>
                    <a:gd name="connsiteY49" fmla="*/ 401003 h 580072"/>
                    <a:gd name="connsiteX50" fmla="*/ 317183 w 1680604"/>
                    <a:gd name="connsiteY50" fmla="*/ 398145 h 580072"/>
                    <a:gd name="connsiteX51" fmla="*/ 318135 w 1680604"/>
                    <a:gd name="connsiteY51" fmla="*/ 408622 h 580072"/>
                    <a:gd name="connsiteX52" fmla="*/ 265748 w 1680604"/>
                    <a:gd name="connsiteY52" fmla="*/ 411480 h 580072"/>
                    <a:gd name="connsiteX53" fmla="*/ 368618 w 1680604"/>
                    <a:gd name="connsiteY53" fmla="*/ 402908 h 580072"/>
                    <a:gd name="connsiteX54" fmla="*/ 367665 w 1680604"/>
                    <a:gd name="connsiteY54" fmla="*/ 392430 h 580072"/>
                    <a:gd name="connsiteX55" fmla="*/ 418148 w 1680604"/>
                    <a:gd name="connsiteY55" fmla="*/ 384810 h 580072"/>
                    <a:gd name="connsiteX56" fmla="*/ 420053 w 1680604"/>
                    <a:gd name="connsiteY56" fmla="*/ 395288 h 580072"/>
                    <a:gd name="connsiteX57" fmla="*/ 368618 w 1680604"/>
                    <a:gd name="connsiteY57" fmla="*/ 402908 h 580072"/>
                    <a:gd name="connsiteX58" fmla="*/ 110490 w 1680604"/>
                    <a:gd name="connsiteY58" fmla="*/ 398145 h 580072"/>
                    <a:gd name="connsiteX59" fmla="*/ 61913 w 1680604"/>
                    <a:gd name="connsiteY59" fmla="*/ 379095 h 580072"/>
                    <a:gd name="connsiteX60" fmla="*/ 66675 w 1680604"/>
                    <a:gd name="connsiteY60" fmla="*/ 370522 h 580072"/>
                    <a:gd name="connsiteX61" fmla="*/ 113348 w 1680604"/>
                    <a:gd name="connsiteY61" fmla="*/ 388620 h 580072"/>
                    <a:gd name="connsiteX62" fmla="*/ 110490 w 1680604"/>
                    <a:gd name="connsiteY62" fmla="*/ 398145 h 580072"/>
                    <a:gd name="connsiteX63" fmla="*/ 470535 w 1680604"/>
                    <a:gd name="connsiteY63" fmla="*/ 386715 h 580072"/>
                    <a:gd name="connsiteX64" fmla="*/ 468630 w 1680604"/>
                    <a:gd name="connsiteY64" fmla="*/ 376238 h 580072"/>
                    <a:gd name="connsiteX65" fmla="*/ 519113 w 1680604"/>
                    <a:gd name="connsiteY65" fmla="*/ 365760 h 580072"/>
                    <a:gd name="connsiteX66" fmla="*/ 521018 w 1680604"/>
                    <a:gd name="connsiteY66" fmla="*/ 376238 h 580072"/>
                    <a:gd name="connsiteX67" fmla="*/ 470535 w 1680604"/>
                    <a:gd name="connsiteY67" fmla="*/ 386715 h 580072"/>
                    <a:gd name="connsiteX68" fmla="*/ 571500 w 1680604"/>
                    <a:gd name="connsiteY68" fmla="*/ 364808 h 580072"/>
                    <a:gd name="connsiteX69" fmla="*/ 568643 w 1680604"/>
                    <a:gd name="connsiteY69" fmla="*/ 355283 h 580072"/>
                    <a:gd name="connsiteX70" fmla="*/ 583883 w 1680604"/>
                    <a:gd name="connsiteY70" fmla="*/ 351472 h 580072"/>
                    <a:gd name="connsiteX71" fmla="*/ 613410 w 1680604"/>
                    <a:gd name="connsiteY71" fmla="*/ 334328 h 580072"/>
                    <a:gd name="connsiteX72" fmla="*/ 618173 w 1680604"/>
                    <a:gd name="connsiteY72" fmla="*/ 342900 h 580072"/>
                    <a:gd name="connsiteX73" fmla="*/ 587693 w 1680604"/>
                    <a:gd name="connsiteY73" fmla="*/ 360045 h 580072"/>
                    <a:gd name="connsiteX74" fmla="*/ 586740 w 1680604"/>
                    <a:gd name="connsiteY74" fmla="*/ 360045 h 580072"/>
                    <a:gd name="connsiteX75" fmla="*/ 585788 w 1680604"/>
                    <a:gd name="connsiteY75" fmla="*/ 360045 h 580072"/>
                    <a:gd name="connsiteX76" fmla="*/ 571500 w 1680604"/>
                    <a:gd name="connsiteY76" fmla="*/ 364808 h 580072"/>
                    <a:gd name="connsiteX77" fmla="*/ 1679258 w 1680604"/>
                    <a:gd name="connsiteY77" fmla="*/ 346710 h 580072"/>
                    <a:gd name="connsiteX78" fmla="*/ 1668780 w 1680604"/>
                    <a:gd name="connsiteY78" fmla="*/ 345758 h 580072"/>
                    <a:gd name="connsiteX79" fmla="*/ 1669733 w 1680604"/>
                    <a:gd name="connsiteY79" fmla="*/ 325755 h 580072"/>
                    <a:gd name="connsiteX80" fmla="*/ 1666875 w 1680604"/>
                    <a:gd name="connsiteY80" fmla="*/ 296228 h 580072"/>
                    <a:gd name="connsiteX81" fmla="*/ 1677353 w 1680604"/>
                    <a:gd name="connsiteY81" fmla="*/ 294323 h 580072"/>
                    <a:gd name="connsiteX82" fmla="*/ 1680210 w 1680604"/>
                    <a:gd name="connsiteY82" fmla="*/ 325755 h 580072"/>
                    <a:gd name="connsiteX83" fmla="*/ 1679258 w 1680604"/>
                    <a:gd name="connsiteY83" fmla="*/ 346710 h 580072"/>
                    <a:gd name="connsiteX84" fmla="*/ 20955 w 1680604"/>
                    <a:gd name="connsiteY84" fmla="*/ 344805 h 580072"/>
                    <a:gd name="connsiteX85" fmla="*/ 953 w 1680604"/>
                    <a:gd name="connsiteY85" fmla="*/ 295275 h 580072"/>
                    <a:gd name="connsiteX86" fmla="*/ 11430 w 1680604"/>
                    <a:gd name="connsiteY86" fmla="*/ 293370 h 580072"/>
                    <a:gd name="connsiteX87" fmla="*/ 29528 w 1680604"/>
                    <a:gd name="connsiteY87" fmla="*/ 338138 h 580072"/>
                    <a:gd name="connsiteX88" fmla="*/ 20955 w 1680604"/>
                    <a:gd name="connsiteY88" fmla="*/ 344805 h 580072"/>
                    <a:gd name="connsiteX89" fmla="*/ 664845 w 1680604"/>
                    <a:gd name="connsiteY89" fmla="*/ 318135 h 580072"/>
                    <a:gd name="connsiteX90" fmla="*/ 660083 w 1680604"/>
                    <a:gd name="connsiteY90" fmla="*/ 308610 h 580072"/>
                    <a:gd name="connsiteX91" fmla="*/ 705803 w 1680604"/>
                    <a:gd name="connsiteY91" fmla="*/ 284798 h 580072"/>
                    <a:gd name="connsiteX92" fmla="*/ 710565 w 1680604"/>
                    <a:gd name="connsiteY92" fmla="*/ 294323 h 580072"/>
                    <a:gd name="connsiteX93" fmla="*/ 664845 w 1680604"/>
                    <a:gd name="connsiteY93" fmla="*/ 318135 h 580072"/>
                    <a:gd name="connsiteX94" fmla="*/ 756285 w 1680604"/>
                    <a:gd name="connsiteY94" fmla="*/ 271463 h 580072"/>
                    <a:gd name="connsiteX95" fmla="*/ 751523 w 1680604"/>
                    <a:gd name="connsiteY95" fmla="*/ 261938 h 580072"/>
                    <a:gd name="connsiteX96" fmla="*/ 798195 w 1680604"/>
                    <a:gd name="connsiteY96" fmla="*/ 240030 h 580072"/>
                    <a:gd name="connsiteX97" fmla="*/ 802005 w 1680604"/>
                    <a:gd name="connsiteY97" fmla="*/ 249555 h 580072"/>
                    <a:gd name="connsiteX98" fmla="*/ 756285 w 1680604"/>
                    <a:gd name="connsiteY98" fmla="*/ 271463 h 580072"/>
                    <a:gd name="connsiteX99" fmla="*/ 1650683 w 1680604"/>
                    <a:gd name="connsiteY99" fmla="*/ 249555 h 580072"/>
                    <a:gd name="connsiteX100" fmla="*/ 1621155 w 1680604"/>
                    <a:gd name="connsiteY100" fmla="*/ 209550 h 580072"/>
                    <a:gd name="connsiteX101" fmla="*/ 1628775 w 1680604"/>
                    <a:gd name="connsiteY101" fmla="*/ 202883 h 580072"/>
                    <a:gd name="connsiteX102" fmla="*/ 1660208 w 1680604"/>
                    <a:gd name="connsiteY102" fmla="*/ 244793 h 580072"/>
                    <a:gd name="connsiteX103" fmla="*/ 1650683 w 1680604"/>
                    <a:gd name="connsiteY103" fmla="*/ 249555 h 580072"/>
                    <a:gd name="connsiteX104" fmla="*/ 10478 w 1680604"/>
                    <a:gd name="connsiteY104" fmla="*/ 243840 h 580072"/>
                    <a:gd name="connsiteX105" fmla="*/ 0 w 1680604"/>
                    <a:gd name="connsiteY105" fmla="*/ 242888 h 580072"/>
                    <a:gd name="connsiteX106" fmla="*/ 7620 w 1680604"/>
                    <a:gd name="connsiteY106" fmla="*/ 191453 h 580072"/>
                    <a:gd name="connsiteX107" fmla="*/ 17145 w 1680604"/>
                    <a:gd name="connsiteY107" fmla="*/ 194310 h 580072"/>
                    <a:gd name="connsiteX108" fmla="*/ 10478 w 1680604"/>
                    <a:gd name="connsiteY108" fmla="*/ 243840 h 580072"/>
                    <a:gd name="connsiteX109" fmla="*/ 850583 w 1680604"/>
                    <a:gd name="connsiteY109" fmla="*/ 229553 h 580072"/>
                    <a:gd name="connsiteX110" fmla="*/ 846773 w 1680604"/>
                    <a:gd name="connsiteY110" fmla="*/ 220028 h 580072"/>
                    <a:gd name="connsiteX111" fmla="*/ 894398 w 1680604"/>
                    <a:gd name="connsiteY111" fmla="*/ 200025 h 580072"/>
                    <a:gd name="connsiteX112" fmla="*/ 898207 w 1680604"/>
                    <a:gd name="connsiteY112" fmla="*/ 209550 h 580072"/>
                    <a:gd name="connsiteX113" fmla="*/ 850583 w 1680604"/>
                    <a:gd name="connsiteY113" fmla="*/ 229553 h 580072"/>
                    <a:gd name="connsiteX114" fmla="*/ 945832 w 1680604"/>
                    <a:gd name="connsiteY114" fmla="*/ 190500 h 580072"/>
                    <a:gd name="connsiteX115" fmla="*/ 942023 w 1680604"/>
                    <a:gd name="connsiteY115" fmla="*/ 180975 h 580072"/>
                    <a:gd name="connsiteX116" fmla="*/ 990600 w 1680604"/>
                    <a:gd name="connsiteY116" fmla="*/ 163830 h 580072"/>
                    <a:gd name="connsiteX117" fmla="*/ 994410 w 1680604"/>
                    <a:gd name="connsiteY117" fmla="*/ 173355 h 580072"/>
                    <a:gd name="connsiteX118" fmla="*/ 945832 w 1680604"/>
                    <a:gd name="connsiteY118" fmla="*/ 190500 h 580072"/>
                    <a:gd name="connsiteX119" fmla="*/ 1583055 w 1680604"/>
                    <a:gd name="connsiteY119" fmla="*/ 176213 h 580072"/>
                    <a:gd name="connsiteX120" fmla="*/ 1540193 w 1680604"/>
                    <a:gd name="connsiteY120" fmla="*/ 149543 h 580072"/>
                    <a:gd name="connsiteX121" fmla="*/ 1544955 w 1680604"/>
                    <a:gd name="connsiteY121" fmla="*/ 140970 h 580072"/>
                    <a:gd name="connsiteX122" fmla="*/ 1588770 w 1680604"/>
                    <a:gd name="connsiteY122" fmla="*/ 168593 h 580072"/>
                    <a:gd name="connsiteX123" fmla="*/ 1583055 w 1680604"/>
                    <a:gd name="connsiteY123" fmla="*/ 176213 h 580072"/>
                    <a:gd name="connsiteX124" fmla="*/ 1042988 w 1680604"/>
                    <a:gd name="connsiteY124" fmla="*/ 157163 h 580072"/>
                    <a:gd name="connsiteX125" fmla="*/ 1040130 w 1680604"/>
                    <a:gd name="connsiteY125" fmla="*/ 147638 h 580072"/>
                    <a:gd name="connsiteX126" fmla="*/ 1089660 w 1680604"/>
                    <a:gd name="connsiteY126" fmla="*/ 133350 h 580072"/>
                    <a:gd name="connsiteX127" fmla="*/ 1092518 w 1680604"/>
                    <a:gd name="connsiteY127" fmla="*/ 142875 h 580072"/>
                    <a:gd name="connsiteX128" fmla="*/ 1042988 w 1680604"/>
                    <a:gd name="connsiteY128" fmla="*/ 157163 h 580072"/>
                    <a:gd name="connsiteX129" fmla="*/ 35243 w 1680604"/>
                    <a:gd name="connsiteY129" fmla="*/ 147638 h 580072"/>
                    <a:gd name="connsiteX130" fmla="*/ 25718 w 1680604"/>
                    <a:gd name="connsiteY130" fmla="*/ 142875 h 580072"/>
                    <a:gd name="connsiteX131" fmla="*/ 55245 w 1680604"/>
                    <a:gd name="connsiteY131" fmla="*/ 99060 h 580072"/>
                    <a:gd name="connsiteX132" fmla="*/ 62865 w 1680604"/>
                    <a:gd name="connsiteY132" fmla="*/ 105728 h 580072"/>
                    <a:gd name="connsiteX133" fmla="*/ 35243 w 1680604"/>
                    <a:gd name="connsiteY133" fmla="*/ 147638 h 580072"/>
                    <a:gd name="connsiteX134" fmla="*/ 1141095 w 1680604"/>
                    <a:gd name="connsiteY134" fmla="*/ 130493 h 580072"/>
                    <a:gd name="connsiteX135" fmla="*/ 1139190 w 1680604"/>
                    <a:gd name="connsiteY135" fmla="*/ 120968 h 580072"/>
                    <a:gd name="connsiteX136" fmla="*/ 1189673 w 1680604"/>
                    <a:gd name="connsiteY136" fmla="*/ 110490 h 580072"/>
                    <a:gd name="connsiteX137" fmla="*/ 1191578 w 1680604"/>
                    <a:gd name="connsiteY137" fmla="*/ 120968 h 580072"/>
                    <a:gd name="connsiteX138" fmla="*/ 1141095 w 1680604"/>
                    <a:gd name="connsiteY138" fmla="*/ 130493 h 580072"/>
                    <a:gd name="connsiteX139" fmla="*/ 1493520 w 1680604"/>
                    <a:gd name="connsiteY139" fmla="*/ 127635 h 580072"/>
                    <a:gd name="connsiteX140" fmla="*/ 1444943 w 1680604"/>
                    <a:gd name="connsiteY140" fmla="*/ 113348 h 580072"/>
                    <a:gd name="connsiteX141" fmla="*/ 1446848 w 1680604"/>
                    <a:gd name="connsiteY141" fmla="*/ 102870 h 580072"/>
                    <a:gd name="connsiteX142" fmla="*/ 1497330 w 1680604"/>
                    <a:gd name="connsiteY142" fmla="*/ 117157 h 580072"/>
                    <a:gd name="connsiteX143" fmla="*/ 1493520 w 1680604"/>
                    <a:gd name="connsiteY143" fmla="*/ 127635 h 580072"/>
                    <a:gd name="connsiteX144" fmla="*/ 1242060 w 1680604"/>
                    <a:gd name="connsiteY144" fmla="*/ 111443 h 580072"/>
                    <a:gd name="connsiteX145" fmla="*/ 1241108 w 1680604"/>
                    <a:gd name="connsiteY145" fmla="*/ 100965 h 580072"/>
                    <a:gd name="connsiteX146" fmla="*/ 1292543 w 1680604"/>
                    <a:gd name="connsiteY146" fmla="*/ 95250 h 580072"/>
                    <a:gd name="connsiteX147" fmla="*/ 1293495 w 1680604"/>
                    <a:gd name="connsiteY147" fmla="*/ 105728 h 580072"/>
                    <a:gd name="connsiteX148" fmla="*/ 1242060 w 1680604"/>
                    <a:gd name="connsiteY148" fmla="*/ 111443 h 580072"/>
                    <a:gd name="connsiteX149" fmla="*/ 1394460 w 1680604"/>
                    <a:gd name="connsiteY149" fmla="*/ 106680 h 580072"/>
                    <a:gd name="connsiteX150" fmla="*/ 1343978 w 1680604"/>
                    <a:gd name="connsiteY150" fmla="*/ 103823 h 580072"/>
                    <a:gd name="connsiteX151" fmla="*/ 1343978 w 1680604"/>
                    <a:gd name="connsiteY151" fmla="*/ 93345 h 580072"/>
                    <a:gd name="connsiteX152" fmla="*/ 1395413 w 1680604"/>
                    <a:gd name="connsiteY152" fmla="*/ 96203 h 580072"/>
                    <a:gd name="connsiteX153" fmla="*/ 1394460 w 1680604"/>
                    <a:gd name="connsiteY153" fmla="*/ 106680 h 580072"/>
                    <a:gd name="connsiteX154" fmla="*/ 100013 w 1680604"/>
                    <a:gd name="connsiteY154" fmla="*/ 72390 h 580072"/>
                    <a:gd name="connsiteX155" fmla="*/ 94298 w 1680604"/>
                    <a:gd name="connsiteY155" fmla="*/ 63818 h 580072"/>
                    <a:gd name="connsiteX156" fmla="*/ 140018 w 1680604"/>
                    <a:gd name="connsiteY156" fmla="*/ 38100 h 580072"/>
                    <a:gd name="connsiteX157" fmla="*/ 143828 w 1680604"/>
                    <a:gd name="connsiteY157" fmla="*/ 47625 h 580072"/>
                    <a:gd name="connsiteX158" fmla="*/ 100013 w 1680604"/>
                    <a:gd name="connsiteY158" fmla="*/ 72390 h 580072"/>
                    <a:gd name="connsiteX159" fmla="*/ 191453 w 1680604"/>
                    <a:gd name="connsiteY159" fmla="*/ 29528 h 580072"/>
                    <a:gd name="connsiteX160" fmla="*/ 188595 w 1680604"/>
                    <a:gd name="connsiteY160" fmla="*/ 20003 h 580072"/>
                    <a:gd name="connsiteX161" fmla="*/ 239078 w 1680604"/>
                    <a:gd name="connsiteY161" fmla="*/ 8573 h 580072"/>
                    <a:gd name="connsiteX162" fmla="*/ 240983 w 1680604"/>
                    <a:gd name="connsiteY162" fmla="*/ 19050 h 580072"/>
                    <a:gd name="connsiteX163" fmla="*/ 191453 w 1680604"/>
                    <a:gd name="connsiteY163" fmla="*/ 29528 h 580072"/>
                    <a:gd name="connsiteX164" fmla="*/ 291465 w 1680604"/>
                    <a:gd name="connsiteY164" fmla="*/ 12382 h 580072"/>
                    <a:gd name="connsiteX165" fmla="*/ 290513 w 1680604"/>
                    <a:gd name="connsiteY165" fmla="*/ 1905 h 580072"/>
                    <a:gd name="connsiteX166" fmla="*/ 337185 w 1680604"/>
                    <a:gd name="connsiteY166" fmla="*/ 0 h 580072"/>
                    <a:gd name="connsiteX167" fmla="*/ 341948 w 1680604"/>
                    <a:gd name="connsiteY167" fmla="*/ 0 h 580072"/>
                    <a:gd name="connsiteX168" fmla="*/ 341948 w 1680604"/>
                    <a:gd name="connsiteY168" fmla="*/ 10478 h 580072"/>
                    <a:gd name="connsiteX169" fmla="*/ 337185 w 1680604"/>
                    <a:gd name="connsiteY169" fmla="*/ 10478 h 580072"/>
                    <a:gd name="connsiteX170" fmla="*/ 291465 w 1680604"/>
                    <a:gd name="connsiteY170" fmla="*/ 12382 h 58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</a:cxnLst>
                  <a:rect l="l" t="t" r="r" b="b"/>
                  <a:pathLst>
                    <a:path w="1680604" h="580072">
                      <a:moveTo>
                        <a:pt x="1303973" y="580073"/>
                      </a:moveTo>
                      <a:cubicBezTo>
                        <a:pt x="1289685" y="580073"/>
                        <a:pt x="1274445" y="579120"/>
                        <a:pt x="1260158" y="578168"/>
                      </a:cubicBezTo>
                      <a:lnTo>
                        <a:pt x="1261110" y="567690"/>
                      </a:lnTo>
                      <a:cubicBezTo>
                        <a:pt x="1278255" y="568643"/>
                        <a:pt x="1295400" y="569595"/>
                        <a:pt x="1311593" y="569595"/>
                      </a:cubicBezTo>
                      <a:lnTo>
                        <a:pt x="1311593" y="580073"/>
                      </a:lnTo>
                      <a:cubicBezTo>
                        <a:pt x="1309688" y="580073"/>
                        <a:pt x="1306830" y="580073"/>
                        <a:pt x="1303973" y="580073"/>
                      </a:cubicBezTo>
                      <a:close/>
                      <a:moveTo>
                        <a:pt x="1363980" y="577215"/>
                      </a:moveTo>
                      <a:lnTo>
                        <a:pt x="1363028" y="566738"/>
                      </a:lnTo>
                      <a:cubicBezTo>
                        <a:pt x="1380173" y="564833"/>
                        <a:pt x="1397318" y="561975"/>
                        <a:pt x="1413510" y="559118"/>
                      </a:cubicBezTo>
                      <a:lnTo>
                        <a:pt x="1415415" y="569595"/>
                      </a:lnTo>
                      <a:cubicBezTo>
                        <a:pt x="1398270" y="572453"/>
                        <a:pt x="1381125" y="575310"/>
                        <a:pt x="1363980" y="577215"/>
                      </a:cubicBezTo>
                      <a:close/>
                      <a:moveTo>
                        <a:pt x="1208723" y="572453"/>
                      </a:moveTo>
                      <a:cubicBezTo>
                        <a:pt x="1190625" y="569595"/>
                        <a:pt x="1173480" y="566738"/>
                        <a:pt x="1158240" y="562928"/>
                      </a:cubicBezTo>
                      <a:lnTo>
                        <a:pt x="1160145" y="552450"/>
                      </a:lnTo>
                      <a:cubicBezTo>
                        <a:pt x="1175385" y="556260"/>
                        <a:pt x="1192530" y="559118"/>
                        <a:pt x="1210628" y="561975"/>
                      </a:cubicBezTo>
                      <a:lnTo>
                        <a:pt x="1208723" y="572453"/>
                      </a:lnTo>
                      <a:close/>
                      <a:moveTo>
                        <a:pt x="1464945" y="555308"/>
                      </a:moveTo>
                      <a:lnTo>
                        <a:pt x="1462088" y="545783"/>
                      </a:lnTo>
                      <a:cubicBezTo>
                        <a:pt x="1478280" y="540068"/>
                        <a:pt x="1494473" y="534353"/>
                        <a:pt x="1509713" y="526733"/>
                      </a:cubicBezTo>
                      <a:lnTo>
                        <a:pt x="1514475" y="536258"/>
                      </a:lnTo>
                      <a:cubicBezTo>
                        <a:pt x="1498283" y="542925"/>
                        <a:pt x="1482090" y="549593"/>
                        <a:pt x="1464945" y="555308"/>
                      </a:cubicBezTo>
                      <a:close/>
                      <a:moveTo>
                        <a:pt x="1107758" y="549593"/>
                      </a:moveTo>
                      <a:cubicBezTo>
                        <a:pt x="1089660" y="543878"/>
                        <a:pt x="1073468" y="536258"/>
                        <a:pt x="1060133" y="528638"/>
                      </a:cubicBezTo>
                      <a:lnTo>
                        <a:pt x="1064895" y="520065"/>
                      </a:lnTo>
                      <a:cubicBezTo>
                        <a:pt x="1078230" y="527685"/>
                        <a:pt x="1093470" y="534353"/>
                        <a:pt x="1111568" y="540068"/>
                      </a:cubicBezTo>
                      <a:lnTo>
                        <a:pt x="1107758" y="549593"/>
                      </a:lnTo>
                      <a:close/>
                      <a:moveTo>
                        <a:pt x="1559243" y="511493"/>
                      </a:moveTo>
                      <a:lnTo>
                        <a:pt x="1553528" y="502920"/>
                      </a:lnTo>
                      <a:cubicBezTo>
                        <a:pt x="1567815" y="493395"/>
                        <a:pt x="1582103" y="483870"/>
                        <a:pt x="1594485" y="472440"/>
                      </a:cubicBezTo>
                      <a:lnTo>
                        <a:pt x="1601153" y="480060"/>
                      </a:lnTo>
                      <a:cubicBezTo>
                        <a:pt x="1588770" y="491490"/>
                        <a:pt x="1574483" y="501968"/>
                        <a:pt x="1559243" y="511493"/>
                      </a:cubicBezTo>
                      <a:close/>
                      <a:moveTo>
                        <a:pt x="1018223" y="495300"/>
                      </a:moveTo>
                      <a:cubicBezTo>
                        <a:pt x="1007745" y="481965"/>
                        <a:pt x="1002982" y="466725"/>
                        <a:pt x="1002982" y="450533"/>
                      </a:cubicBezTo>
                      <a:cubicBezTo>
                        <a:pt x="1002982" y="448628"/>
                        <a:pt x="1002982" y="445770"/>
                        <a:pt x="1002982" y="443865"/>
                      </a:cubicBezTo>
                      <a:lnTo>
                        <a:pt x="1013460" y="444818"/>
                      </a:lnTo>
                      <a:cubicBezTo>
                        <a:pt x="1013460" y="446722"/>
                        <a:pt x="1013460" y="448628"/>
                        <a:pt x="1013460" y="450533"/>
                      </a:cubicBezTo>
                      <a:cubicBezTo>
                        <a:pt x="1013460" y="463868"/>
                        <a:pt x="1018223" y="477203"/>
                        <a:pt x="1026795" y="488633"/>
                      </a:cubicBezTo>
                      <a:lnTo>
                        <a:pt x="1018223" y="495300"/>
                      </a:lnTo>
                      <a:close/>
                      <a:moveTo>
                        <a:pt x="1637348" y="441960"/>
                      </a:moveTo>
                      <a:lnTo>
                        <a:pt x="1629728" y="435293"/>
                      </a:lnTo>
                      <a:cubicBezTo>
                        <a:pt x="1640205" y="421958"/>
                        <a:pt x="1649730" y="407670"/>
                        <a:pt x="1656398" y="392430"/>
                      </a:cubicBezTo>
                      <a:lnTo>
                        <a:pt x="1665923" y="396240"/>
                      </a:lnTo>
                      <a:cubicBezTo>
                        <a:pt x="1657350" y="412433"/>
                        <a:pt x="1648778" y="427672"/>
                        <a:pt x="1637348" y="441960"/>
                      </a:cubicBezTo>
                      <a:close/>
                      <a:moveTo>
                        <a:pt x="214313" y="411480"/>
                      </a:moveTo>
                      <a:cubicBezTo>
                        <a:pt x="196215" y="410528"/>
                        <a:pt x="178118" y="409575"/>
                        <a:pt x="162878" y="407670"/>
                      </a:cubicBezTo>
                      <a:lnTo>
                        <a:pt x="163830" y="397193"/>
                      </a:lnTo>
                      <a:cubicBezTo>
                        <a:pt x="179070" y="399097"/>
                        <a:pt x="196215" y="400050"/>
                        <a:pt x="214313" y="401003"/>
                      </a:cubicBezTo>
                      <a:lnTo>
                        <a:pt x="214313" y="411480"/>
                      </a:lnTo>
                      <a:close/>
                      <a:moveTo>
                        <a:pt x="265748" y="411480"/>
                      </a:moveTo>
                      <a:lnTo>
                        <a:pt x="265748" y="401003"/>
                      </a:lnTo>
                      <a:cubicBezTo>
                        <a:pt x="281940" y="400050"/>
                        <a:pt x="299085" y="399097"/>
                        <a:pt x="317183" y="398145"/>
                      </a:cubicBezTo>
                      <a:lnTo>
                        <a:pt x="318135" y="408622"/>
                      </a:lnTo>
                      <a:cubicBezTo>
                        <a:pt x="299085" y="409575"/>
                        <a:pt x="281940" y="411480"/>
                        <a:pt x="265748" y="411480"/>
                      </a:cubicBezTo>
                      <a:close/>
                      <a:moveTo>
                        <a:pt x="368618" y="402908"/>
                      </a:moveTo>
                      <a:lnTo>
                        <a:pt x="367665" y="392430"/>
                      </a:lnTo>
                      <a:cubicBezTo>
                        <a:pt x="383858" y="390525"/>
                        <a:pt x="401003" y="387668"/>
                        <a:pt x="418148" y="384810"/>
                      </a:cubicBezTo>
                      <a:lnTo>
                        <a:pt x="420053" y="395288"/>
                      </a:lnTo>
                      <a:cubicBezTo>
                        <a:pt x="402908" y="398145"/>
                        <a:pt x="384810" y="401003"/>
                        <a:pt x="368618" y="402908"/>
                      </a:cubicBezTo>
                      <a:close/>
                      <a:moveTo>
                        <a:pt x="110490" y="398145"/>
                      </a:moveTo>
                      <a:cubicBezTo>
                        <a:pt x="92393" y="393383"/>
                        <a:pt x="75248" y="386715"/>
                        <a:pt x="61913" y="379095"/>
                      </a:cubicBezTo>
                      <a:lnTo>
                        <a:pt x="66675" y="370522"/>
                      </a:lnTo>
                      <a:cubicBezTo>
                        <a:pt x="80010" y="378143"/>
                        <a:pt x="95250" y="383858"/>
                        <a:pt x="113348" y="388620"/>
                      </a:cubicBezTo>
                      <a:lnTo>
                        <a:pt x="110490" y="398145"/>
                      </a:lnTo>
                      <a:close/>
                      <a:moveTo>
                        <a:pt x="470535" y="386715"/>
                      </a:moveTo>
                      <a:lnTo>
                        <a:pt x="468630" y="376238"/>
                      </a:lnTo>
                      <a:cubicBezTo>
                        <a:pt x="485775" y="373380"/>
                        <a:pt x="501968" y="369570"/>
                        <a:pt x="519113" y="365760"/>
                      </a:cubicBezTo>
                      <a:lnTo>
                        <a:pt x="521018" y="376238"/>
                      </a:lnTo>
                      <a:cubicBezTo>
                        <a:pt x="504825" y="380047"/>
                        <a:pt x="487680" y="383858"/>
                        <a:pt x="470535" y="386715"/>
                      </a:cubicBezTo>
                      <a:close/>
                      <a:moveTo>
                        <a:pt x="571500" y="364808"/>
                      </a:moveTo>
                      <a:lnTo>
                        <a:pt x="568643" y="355283"/>
                      </a:lnTo>
                      <a:cubicBezTo>
                        <a:pt x="577215" y="353378"/>
                        <a:pt x="581978" y="351472"/>
                        <a:pt x="583883" y="351472"/>
                      </a:cubicBezTo>
                      <a:cubicBezTo>
                        <a:pt x="586740" y="349568"/>
                        <a:pt x="597218" y="343853"/>
                        <a:pt x="613410" y="334328"/>
                      </a:cubicBezTo>
                      <a:lnTo>
                        <a:pt x="618173" y="342900"/>
                      </a:lnTo>
                      <a:cubicBezTo>
                        <a:pt x="599123" y="353378"/>
                        <a:pt x="587693" y="360045"/>
                        <a:pt x="587693" y="360045"/>
                      </a:cubicBezTo>
                      <a:lnTo>
                        <a:pt x="586740" y="360045"/>
                      </a:lnTo>
                      <a:lnTo>
                        <a:pt x="585788" y="360045"/>
                      </a:lnTo>
                      <a:cubicBezTo>
                        <a:pt x="587693" y="360045"/>
                        <a:pt x="581978" y="361950"/>
                        <a:pt x="571500" y="364808"/>
                      </a:cubicBezTo>
                      <a:close/>
                      <a:moveTo>
                        <a:pt x="1679258" y="346710"/>
                      </a:moveTo>
                      <a:lnTo>
                        <a:pt x="1668780" y="345758"/>
                      </a:lnTo>
                      <a:cubicBezTo>
                        <a:pt x="1669733" y="339090"/>
                        <a:pt x="1669733" y="332422"/>
                        <a:pt x="1669733" y="325755"/>
                      </a:cubicBezTo>
                      <a:cubicBezTo>
                        <a:pt x="1669733" y="316230"/>
                        <a:pt x="1668780" y="306705"/>
                        <a:pt x="1666875" y="296228"/>
                      </a:cubicBezTo>
                      <a:lnTo>
                        <a:pt x="1677353" y="294323"/>
                      </a:lnTo>
                      <a:cubicBezTo>
                        <a:pt x="1679258" y="304800"/>
                        <a:pt x="1680210" y="315278"/>
                        <a:pt x="1680210" y="325755"/>
                      </a:cubicBezTo>
                      <a:cubicBezTo>
                        <a:pt x="1681163" y="332422"/>
                        <a:pt x="1680210" y="339090"/>
                        <a:pt x="1679258" y="346710"/>
                      </a:cubicBezTo>
                      <a:close/>
                      <a:moveTo>
                        <a:pt x="20955" y="344805"/>
                      </a:moveTo>
                      <a:cubicBezTo>
                        <a:pt x="10478" y="330518"/>
                        <a:pt x="3810" y="314325"/>
                        <a:pt x="953" y="295275"/>
                      </a:cubicBezTo>
                      <a:lnTo>
                        <a:pt x="11430" y="293370"/>
                      </a:lnTo>
                      <a:cubicBezTo>
                        <a:pt x="14288" y="310515"/>
                        <a:pt x="20003" y="324803"/>
                        <a:pt x="29528" y="338138"/>
                      </a:cubicBezTo>
                      <a:lnTo>
                        <a:pt x="20955" y="344805"/>
                      </a:lnTo>
                      <a:close/>
                      <a:moveTo>
                        <a:pt x="664845" y="318135"/>
                      </a:moveTo>
                      <a:lnTo>
                        <a:pt x="660083" y="308610"/>
                      </a:lnTo>
                      <a:cubicBezTo>
                        <a:pt x="675323" y="300990"/>
                        <a:pt x="690563" y="292418"/>
                        <a:pt x="705803" y="284798"/>
                      </a:cubicBezTo>
                      <a:lnTo>
                        <a:pt x="710565" y="294323"/>
                      </a:lnTo>
                      <a:cubicBezTo>
                        <a:pt x="695325" y="301943"/>
                        <a:pt x="679133" y="309563"/>
                        <a:pt x="664845" y="318135"/>
                      </a:cubicBezTo>
                      <a:close/>
                      <a:moveTo>
                        <a:pt x="756285" y="271463"/>
                      </a:moveTo>
                      <a:lnTo>
                        <a:pt x="751523" y="261938"/>
                      </a:lnTo>
                      <a:cubicBezTo>
                        <a:pt x="766763" y="254318"/>
                        <a:pt x="782955" y="246698"/>
                        <a:pt x="798195" y="240030"/>
                      </a:cubicBezTo>
                      <a:lnTo>
                        <a:pt x="802005" y="249555"/>
                      </a:lnTo>
                      <a:cubicBezTo>
                        <a:pt x="787718" y="257175"/>
                        <a:pt x="771525" y="264795"/>
                        <a:pt x="756285" y="271463"/>
                      </a:cubicBezTo>
                      <a:close/>
                      <a:moveTo>
                        <a:pt x="1650683" y="249555"/>
                      </a:moveTo>
                      <a:cubicBezTo>
                        <a:pt x="1643063" y="235268"/>
                        <a:pt x="1632585" y="221933"/>
                        <a:pt x="1621155" y="209550"/>
                      </a:cubicBezTo>
                      <a:lnTo>
                        <a:pt x="1628775" y="202883"/>
                      </a:lnTo>
                      <a:cubicBezTo>
                        <a:pt x="1641158" y="216218"/>
                        <a:pt x="1651635" y="230505"/>
                        <a:pt x="1660208" y="244793"/>
                      </a:cubicBezTo>
                      <a:lnTo>
                        <a:pt x="1650683" y="249555"/>
                      </a:lnTo>
                      <a:close/>
                      <a:moveTo>
                        <a:pt x="10478" y="243840"/>
                      </a:moveTo>
                      <a:lnTo>
                        <a:pt x="0" y="242888"/>
                      </a:lnTo>
                      <a:cubicBezTo>
                        <a:pt x="953" y="224790"/>
                        <a:pt x="3810" y="207645"/>
                        <a:pt x="7620" y="191453"/>
                      </a:cubicBezTo>
                      <a:lnTo>
                        <a:pt x="17145" y="194310"/>
                      </a:lnTo>
                      <a:cubicBezTo>
                        <a:pt x="13335" y="209550"/>
                        <a:pt x="11430" y="226695"/>
                        <a:pt x="10478" y="243840"/>
                      </a:cubicBezTo>
                      <a:close/>
                      <a:moveTo>
                        <a:pt x="850583" y="229553"/>
                      </a:moveTo>
                      <a:lnTo>
                        <a:pt x="846773" y="220028"/>
                      </a:lnTo>
                      <a:cubicBezTo>
                        <a:pt x="862965" y="213360"/>
                        <a:pt x="879157" y="206693"/>
                        <a:pt x="894398" y="200025"/>
                      </a:cubicBezTo>
                      <a:lnTo>
                        <a:pt x="898207" y="209550"/>
                      </a:lnTo>
                      <a:cubicBezTo>
                        <a:pt x="882015" y="216218"/>
                        <a:pt x="865823" y="221933"/>
                        <a:pt x="850583" y="229553"/>
                      </a:cubicBezTo>
                      <a:close/>
                      <a:moveTo>
                        <a:pt x="945832" y="190500"/>
                      </a:moveTo>
                      <a:lnTo>
                        <a:pt x="942023" y="180975"/>
                      </a:lnTo>
                      <a:cubicBezTo>
                        <a:pt x="958215" y="175260"/>
                        <a:pt x="974407" y="168593"/>
                        <a:pt x="990600" y="163830"/>
                      </a:cubicBezTo>
                      <a:lnTo>
                        <a:pt x="994410" y="173355"/>
                      </a:lnTo>
                      <a:cubicBezTo>
                        <a:pt x="978218" y="179070"/>
                        <a:pt x="962025" y="184785"/>
                        <a:pt x="945832" y="190500"/>
                      </a:cubicBezTo>
                      <a:close/>
                      <a:moveTo>
                        <a:pt x="1583055" y="176213"/>
                      </a:moveTo>
                      <a:cubicBezTo>
                        <a:pt x="1569720" y="166688"/>
                        <a:pt x="1555433" y="157163"/>
                        <a:pt x="1540193" y="149543"/>
                      </a:cubicBezTo>
                      <a:lnTo>
                        <a:pt x="1544955" y="140970"/>
                      </a:lnTo>
                      <a:cubicBezTo>
                        <a:pt x="1561148" y="149543"/>
                        <a:pt x="1575435" y="159068"/>
                        <a:pt x="1588770" y="168593"/>
                      </a:cubicBezTo>
                      <a:lnTo>
                        <a:pt x="1583055" y="176213"/>
                      </a:lnTo>
                      <a:close/>
                      <a:moveTo>
                        <a:pt x="1042988" y="157163"/>
                      </a:moveTo>
                      <a:lnTo>
                        <a:pt x="1040130" y="147638"/>
                      </a:lnTo>
                      <a:cubicBezTo>
                        <a:pt x="1057275" y="142875"/>
                        <a:pt x="1073468" y="137160"/>
                        <a:pt x="1089660" y="133350"/>
                      </a:cubicBezTo>
                      <a:lnTo>
                        <a:pt x="1092518" y="142875"/>
                      </a:lnTo>
                      <a:cubicBezTo>
                        <a:pt x="1075373" y="147638"/>
                        <a:pt x="1059180" y="152400"/>
                        <a:pt x="1042988" y="157163"/>
                      </a:cubicBezTo>
                      <a:close/>
                      <a:moveTo>
                        <a:pt x="35243" y="147638"/>
                      </a:moveTo>
                      <a:lnTo>
                        <a:pt x="25718" y="142875"/>
                      </a:lnTo>
                      <a:cubicBezTo>
                        <a:pt x="33338" y="127635"/>
                        <a:pt x="43815" y="112395"/>
                        <a:pt x="55245" y="99060"/>
                      </a:cubicBezTo>
                      <a:lnTo>
                        <a:pt x="62865" y="105728"/>
                      </a:lnTo>
                      <a:cubicBezTo>
                        <a:pt x="52388" y="118110"/>
                        <a:pt x="42863" y="132398"/>
                        <a:pt x="35243" y="147638"/>
                      </a:cubicBezTo>
                      <a:close/>
                      <a:moveTo>
                        <a:pt x="1141095" y="130493"/>
                      </a:moveTo>
                      <a:lnTo>
                        <a:pt x="1139190" y="120968"/>
                      </a:lnTo>
                      <a:cubicBezTo>
                        <a:pt x="1156335" y="117157"/>
                        <a:pt x="1173480" y="113348"/>
                        <a:pt x="1189673" y="110490"/>
                      </a:cubicBezTo>
                      <a:lnTo>
                        <a:pt x="1191578" y="120968"/>
                      </a:lnTo>
                      <a:cubicBezTo>
                        <a:pt x="1175385" y="122873"/>
                        <a:pt x="1158240" y="125730"/>
                        <a:pt x="1141095" y="130493"/>
                      </a:cubicBezTo>
                      <a:close/>
                      <a:moveTo>
                        <a:pt x="1493520" y="127635"/>
                      </a:moveTo>
                      <a:cubicBezTo>
                        <a:pt x="1478280" y="121920"/>
                        <a:pt x="1462088" y="117157"/>
                        <a:pt x="1444943" y="113348"/>
                      </a:cubicBezTo>
                      <a:lnTo>
                        <a:pt x="1446848" y="102870"/>
                      </a:lnTo>
                      <a:cubicBezTo>
                        <a:pt x="1463993" y="106680"/>
                        <a:pt x="1481138" y="111443"/>
                        <a:pt x="1497330" y="117157"/>
                      </a:cubicBezTo>
                      <a:lnTo>
                        <a:pt x="1493520" y="127635"/>
                      </a:lnTo>
                      <a:close/>
                      <a:moveTo>
                        <a:pt x="1242060" y="111443"/>
                      </a:moveTo>
                      <a:lnTo>
                        <a:pt x="1241108" y="100965"/>
                      </a:lnTo>
                      <a:cubicBezTo>
                        <a:pt x="1258253" y="99060"/>
                        <a:pt x="1276350" y="97155"/>
                        <a:pt x="1292543" y="95250"/>
                      </a:cubicBezTo>
                      <a:lnTo>
                        <a:pt x="1293495" y="105728"/>
                      </a:lnTo>
                      <a:cubicBezTo>
                        <a:pt x="1276350" y="107632"/>
                        <a:pt x="1259205" y="108585"/>
                        <a:pt x="1242060" y="111443"/>
                      </a:cubicBezTo>
                      <a:close/>
                      <a:moveTo>
                        <a:pt x="1394460" y="106680"/>
                      </a:moveTo>
                      <a:cubicBezTo>
                        <a:pt x="1378268" y="104775"/>
                        <a:pt x="1361123" y="104775"/>
                        <a:pt x="1343978" y="103823"/>
                      </a:cubicBezTo>
                      <a:lnTo>
                        <a:pt x="1343978" y="93345"/>
                      </a:lnTo>
                      <a:cubicBezTo>
                        <a:pt x="1362075" y="93345"/>
                        <a:pt x="1379220" y="94298"/>
                        <a:pt x="1395413" y="96203"/>
                      </a:cubicBezTo>
                      <a:lnTo>
                        <a:pt x="1394460" y="106680"/>
                      </a:lnTo>
                      <a:close/>
                      <a:moveTo>
                        <a:pt x="100013" y="72390"/>
                      </a:moveTo>
                      <a:lnTo>
                        <a:pt x="94298" y="63818"/>
                      </a:lnTo>
                      <a:cubicBezTo>
                        <a:pt x="107633" y="54293"/>
                        <a:pt x="122873" y="45720"/>
                        <a:pt x="140018" y="38100"/>
                      </a:cubicBezTo>
                      <a:lnTo>
                        <a:pt x="143828" y="47625"/>
                      </a:lnTo>
                      <a:cubicBezTo>
                        <a:pt x="127635" y="54293"/>
                        <a:pt x="113348" y="62865"/>
                        <a:pt x="100013" y="72390"/>
                      </a:cubicBezTo>
                      <a:close/>
                      <a:moveTo>
                        <a:pt x="191453" y="29528"/>
                      </a:moveTo>
                      <a:lnTo>
                        <a:pt x="188595" y="20003"/>
                      </a:lnTo>
                      <a:cubicBezTo>
                        <a:pt x="204788" y="15240"/>
                        <a:pt x="221933" y="11430"/>
                        <a:pt x="239078" y="8573"/>
                      </a:cubicBezTo>
                      <a:lnTo>
                        <a:pt x="240983" y="19050"/>
                      </a:lnTo>
                      <a:cubicBezTo>
                        <a:pt x="223838" y="21907"/>
                        <a:pt x="206693" y="25718"/>
                        <a:pt x="191453" y="29528"/>
                      </a:cubicBezTo>
                      <a:close/>
                      <a:moveTo>
                        <a:pt x="291465" y="12382"/>
                      </a:moveTo>
                      <a:lnTo>
                        <a:pt x="290513" y="1905"/>
                      </a:lnTo>
                      <a:cubicBezTo>
                        <a:pt x="305753" y="953"/>
                        <a:pt x="320993" y="0"/>
                        <a:pt x="337185" y="0"/>
                      </a:cubicBezTo>
                      <a:cubicBezTo>
                        <a:pt x="339090" y="0"/>
                        <a:pt x="340995" y="0"/>
                        <a:pt x="341948" y="0"/>
                      </a:cubicBezTo>
                      <a:lnTo>
                        <a:pt x="341948" y="10478"/>
                      </a:lnTo>
                      <a:cubicBezTo>
                        <a:pt x="340043" y="10478"/>
                        <a:pt x="338138" y="10478"/>
                        <a:pt x="337185" y="10478"/>
                      </a:cubicBezTo>
                      <a:cubicBezTo>
                        <a:pt x="321945" y="11430"/>
                        <a:pt x="306705" y="11430"/>
                        <a:pt x="291465" y="12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B5ABC516-811D-4AAC-9A5E-A2D72E1A4641}"/>
                    </a:ext>
                  </a:extLst>
                </p:cNvPr>
                <p:cNvSpPr/>
                <p:nvPr/>
              </p:nvSpPr>
              <p:spPr>
                <a:xfrm>
                  <a:off x="5742622" y="2862262"/>
                  <a:ext cx="23893" cy="26670"/>
                </a:xfrm>
                <a:custGeom>
                  <a:avLst/>
                  <a:gdLst>
                    <a:gd name="connsiteX0" fmla="*/ 8573 w 23893"/>
                    <a:gd name="connsiteY0" fmla="*/ 26670 h 26670"/>
                    <a:gd name="connsiteX1" fmla="*/ 0 w 23893"/>
                    <a:gd name="connsiteY1" fmla="*/ 20955 h 26670"/>
                    <a:gd name="connsiteX2" fmla="*/ 17145 w 23893"/>
                    <a:gd name="connsiteY2" fmla="*/ 0 h 26670"/>
                    <a:gd name="connsiteX3" fmla="*/ 23813 w 23893"/>
                    <a:gd name="connsiteY3" fmla="*/ 7620 h 26670"/>
                    <a:gd name="connsiteX4" fmla="*/ 8573 w 23893"/>
                    <a:gd name="connsiteY4" fmla="*/ 2667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93" h="26670">
                      <a:moveTo>
                        <a:pt x="8573" y="26670"/>
                      </a:moveTo>
                      <a:lnTo>
                        <a:pt x="0" y="20955"/>
                      </a:lnTo>
                      <a:cubicBezTo>
                        <a:pt x="8573" y="8573"/>
                        <a:pt x="16193" y="952"/>
                        <a:pt x="17145" y="0"/>
                      </a:cubicBezTo>
                      <a:lnTo>
                        <a:pt x="23813" y="7620"/>
                      </a:lnTo>
                      <a:cubicBezTo>
                        <a:pt x="24765" y="7620"/>
                        <a:pt x="17145" y="15240"/>
                        <a:pt x="8573" y="266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371975" y="3374956"/>
                <a:ext cx="781050" cy="785563"/>
                <a:chOff x="4371975" y="3374956"/>
                <a:chExt cx="781050" cy="785563"/>
              </a:xfrm>
              <a:solidFill>
                <a:srgbClr val="FFFFFF"/>
              </a:solidFill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859C2935-FCAA-4F8D-8F32-3D8689A7F11C}"/>
                    </a:ext>
                  </a:extLst>
                </p:cNvPr>
                <p:cNvSpPr/>
                <p:nvPr/>
              </p:nvSpPr>
              <p:spPr>
                <a:xfrm>
                  <a:off x="4425314" y="3374956"/>
                  <a:ext cx="24764" cy="14990"/>
                </a:xfrm>
                <a:custGeom>
                  <a:avLst/>
                  <a:gdLst>
                    <a:gd name="connsiteX0" fmla="*/ 18098 w 24764"/>
                    <a:gd name="connsiteY0" fmla="*/ 14991 h 14990"/>
                    <a:gd name="connsiteX1" fmla="*/ 3810 w 24764"/>
                    <a:gd name="connsiteY1" fmla="*/ 9276 h 14990"/>
                    <a:gd name="connsiteX2" fmla="*/ 0 w 24764"/>
                    <a:gd name="connsiteY2" fmla="*/ 1656 h 14990"/>
                    <a:gd name="connsiteX3" fmla="*/ 24765 w 24764"/>
                    <a:gd name="connsiteY3" fmla="*/ 9276 h 14990"/>
                    <a:gd name="connsiteX4" fmla="*/ 18098 w 24764"/>
                    <a:gd name="connsiteY4" fmla="*/ 14991 h 1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64" h="14990">
                      <a:moveTo>
                        <a:pt x="18098" y="14991"/>
                      </a:moveTo>
                      <a:cubicBezTo>
                        <a:pt x="14288" y="12133"/>
                        <a:pt x="7620" y="6418"/>
                        <a:pt x="3810" y="9276"/>
                      </a:cubicBezTo>
                      <a:lnTo>
                        <a:pt x="0" y="1656"/>
                      </a:lnTo>
                      <a:cubicBezTo>
                        <a:pt x="6668" y="-2154"/>
                        <a:pt x="15240" y="703"/>
                        <a:pt x="24765" y="9276"/>
                      </a:cubicBezTo>
                      <a:lnTo>
                        <a:pt x="18098" y="149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9EA5C140-4ECC-42E8-8E8E-DA1614D1381A}"/>
                    </a:ext>
                  </a:extLst>
                </p:cNvPr>
                <p:cNvSpPr/>
                <p:nvPr/>
              </p:nvSpPr>
              <p:spPr>
                <a:xfrm>
                  <a:off x="4371975" y="3418522"/>
                  <a:ext cx="781050" cy="741997"/>
                </a:xfrm>
                <a:custGeom>
                  <a:avLst/>
                  <a:gdLst>
                    <a:gd name="connsiteX0" fmla="*/ 563880 w 781050"/>
                    <a:gd name="connsiteY0" fmla="*/ 741998 h 741997"/>
                    <a:gd name="connsiteX1" fmla="*/ 528638 w 781050"/>
                    <a:gd name="connsiteY1" fmla="*/ 736283 h 741997"/>
                    <a:gd name="connsiteX2" fmla="*/ 531495 w 781050"/>
                    <a:gd name="connsiteY2" fmla="*/ 727710 h 741997"/>
                    <a:gd name="connsiteX3" fmla="*/ 572453 w 781050"/>
                    <a:gd name="connsiteY3" fmla="*/ 732473 h 741997"/>
                    <a:gd name="connsiteX4" fmla="*/ 573405 w 781050"/>
                    <a:gd name="connsiteY4" fmla="*/ 741045 h 741997"/>
                    <a:gd name="connsiteX5" fmla="*/ 563880 w 781050"/>
                    <a:gd name="connsiteY5" fmla="*/ 741998 h 741997"/>
                    <a:gd name="connsiteX6" fmla="*/ 616268 w 781050"/>
                    <a:gd name="connsiteY6" fmla="*/ 729615 h 741997"/>
                    <a:gd name="connsiteX7" fmla="*/ 612458 w 781050"/>
                    <a:gd name="connsiteY7" fmla="*/ 721995 h 741997"/>
                    <a:gd name="connsiteX8" fmla="*/ 648653 w 781050"/>
                    <a:gd name="connsiteY8" fmla="*/ 699135 h 741997"/>
                    <a:gd name="connsiteX9" fmla="*/ 654368 w 781050"/>
                    <a:gd name="connsiteY9" fmla="*/ 705803 h 741997"/>
                    <a:gd name="connsiteX10" fmla="*/ 616268 w 781050"/>
                    <a:gd name="connsiteY10" fmla="*/ 729615 h 741997"/>
                    <a:gd name="connsiteX11" fmla="*/ 488633 w 781050"/>
                    <a:gd name="connsiteY11" fmla="*/ 715328 h 741997"/>
                    <a:gd name="connsiteX12" fmla="*/ 454343 w 781050"/>
                    <a:gd name="connsiteY12" fmla="*/ 686753 h 741997"/>
                    <a:gd name="connsiteX13" fmla="*/ 461010 w 781050"/>
                    <a:gd name="connsiteY13" fmla="*/ 681038 h 741997"/>
                    <a:gd name="connsiteX14" fmla="*/ 493395 w 781050"/>
                    <a:gd name="connsiteY14" fmla="*/ 708660 h 741997"/>
                    <a:gd name="connsiteX15" fmla="*/ 488633 w 781050"/>
                    <a:gd name="connsiteY15" fmla="*/ 715328 h 741997"/>
                    <a:gd name="connsiteX16" fmla="*/ 685800 w 781050"/>
                    <a:gd name="connsiteY16" fmla="*/ 673418 h 741997"/>
                    <a:gd name="connsiteX17" fmla="*/ 679133 w 781050"/>
                    <a:gd name="connsiteY17" fmla="*/ 667703 h 741997"/>
                    <a:gd name="connsiteX18" fmla="*/ 704850 w 781050"/>
                    <a:gd name="connsiteY18" fmla="*/ 632460 h 741997"/>
                    <a:gd name="connsiteX19" fmla="*/ 712470 w 781050"/>
                    <a:gd name="connsiteY19" fmla="*/ 637223 h 741997"/>
                    <a:gd name="connsiteX20" fmla="*/ 685800 w 781050"/>
                    <a:gd name="connsiteY20" fmla="*/ 673418 h 741997"/>
                    <a:gd name="connsiteX21" fmla="*/ 427673 w 781050"/>
                    <a:gd name="connsiteY21" fmla="*/ 650558 h 741997"/>
                    <a:gd name="connsiteX22" fmla="*/ 408623 w 781050"/>
                    <a:gd name="connsiteY22" fmla="*/ 609600 h 741997"/>
                    <a:gd name="connsiteX23" fmla="*/ 417195 w 781050"/>
                    <a:gd name="connsiteY23" fmla="*/ 606743 h 741997"/>
                    <a:gd name="connsiteX24" fmla="*/ 435293 w 781050"/>
                    <a:gd name="connsiteY24" fmla="*/ 645795 h 741997"/>
                    <a:gd name="connsiteX25" fmla="*/ 427673 w 781050"/>
                    <a:gd name="connsiteY25" fmla="*/ 650558 h 741997"/>
                    <a:gd name="connsiteX26" fmla="*/ 733425 w 781050"/>
                    <a:gd name="connsiteY26" fmla="*/ 599123 h 741997"/>
                    <a:gd name="connsiteX27" fmla="*/ 725805 w 781050"/>
                    <a:gd name="connsiteY27" fmla="*/ 595313 h 741997"/>
                    <a:gd name="connsiteX28" fmla="*/ 742950 w 781050"/>
                    <a:gd name="connsiteY28" fmla="*/ 555308 h 741997"/>
                    <a:gd name="connsiteX29" fmla="*/ 751523 w 781050"/>
                    <a:gd name="connsiteY29" fmla="*/ 558165 h 741997"/>
                    <a:gd name="connsiteX30" fmla="*/ 733425 w 781050"/>
                    <a:gd name="connsiteY30" fmla="*/ 599123 h 741997"/>
                    <a:gd name="connsiteX31" fmla="*/ 398145 w 781050"/>
                    <a:gd name="connsiteY31" fmla="*/ 566738 h 741997"/>
                    <a:gd name="connsiteX32" fmla="*/ 394335 w 781050"/>
                    <a:gd name="connsiteY32" fmla="*/ 522923 h 741997"/>
                    <a:gd name="connsiteX33" fmla="*/ 402908 w 781050"/>
                    <a:gd name="connsiteY33" fmla="*/ 522923 h 741997"/>
                    <a:gd name="connsiteX34" fmla="*/ 406718 w 781050"/>
                    <a:gd name="connsiteY34" fmla="*/ 565785 h 741997"/>
                    <a:gd name="connsiteX35" fmla="*/ 398145 w 781050"/>
                    <a:gd name="connsiteY35" fmla="*/ 566738 h 741997"/>
                    <a:gd name="connsiteX36" fmla="*/ 763905 w 781050"/>
                    <a:gd name="connsiteY36" fmla="*/ 515303 h 741997"/>
                    <a:gd name="connsiteX37" fmla="*/ 755333 w 781050"/>
                    <a:gd name="connsiteY37" fmla="*/ 513398 h 741997"/>
                    <a:gd name="connsiteX38" fmla="*/ 764858 w 781050"/>
                    <a:gd name="connsiteY38" fmla="*/ 470535 h 741997"/>
                    <a:gd name="connsiteX39" fmla="*/ 773430 w 781050"/>
                    <a:gd name="connsiteY39" fmla="*/ 472440 h 741997"/>
                    <a:gd name="connsiteX40" fmla="*/ 763905 w 781050"/>
                    <a:gd name="connsiteY40" fmla="*/ 515303 h 741997"/>
                    <a:gd name="connsiteX41" fmla="*/ 122873 w 781050"/>
                    <a:gd name="connsiteY41" fmla="*/ 507683 h 741997"/>
                    <a:gd name="connsiteX42" fmla="*/ 121920 w 781050"/>
                    <a:gd name="connsiteY42" fmla="*/ 499110 h 741997"/>
                    <a:gd name="connsiteX43" fmla="*/ 161925 w 781050"/>
                    <a:gd name="connsiteY43" fmla="*/ 487680 h 741997"/>
                    <a:gd name="connsiteX44" fmla="*/ 166688 w 781050"/>
                    <a:gd name="connsiteY44" fmla="*/ 495300 h 741997"/>
                    <a:gd name="connsiteX45" fmla="*/ 122873 w 781050"/>
                    <a:gd name="connsiteY45" fmla="*/ 507683 h 741997"/>
                    <a:gd name="connsiteX46" fmla="*/ 78105 w 781050"/>
                    <a:gd name="connsiteY46" fmla="*/ 502920 h 741997"/>
                    <a:gd name="connsiteX47" fmla="*/ 39053 w 781050"/>
                    <a:gd name="connsiteY47" fmla="*/ 480060 h 741997"/>
                    <a:gd name="connsiteX48" fmla="*/ 44768 w 781050"/>
                    <a:gd name="connsiteY48" fmla="*/ 473393 h 741997"/>
                    <a:gd name="connsiteX49" fmla="*/ 80963 w 781050"/>
                    <a:gd name="connsiteY49" fmla="*/ 494348 h 741997"/>
                    <a:gd name="connsiteX50" fmla="*/ 78105 w 781050"/>
                    <a:gd name="connsiteY50" fmla="*/ 502920 h 741997"/>
                    <a:gd name="connsiteX51" fmla="*/ 403860 w 781050"/>
                    <a:gd name="connsiteY51" fmla="*/ 479108 h 741997"/>
                    <a:gd name="connsiteX52" fmla="*/ 395288 w 781050"/>
                    <a:gd name="connsiteY52" fmla="*/ 478155 h 741997"/>
                    <a:gd name="connsiteX53" fmla="*/ 401003 w 781050"/>
                    <a:gd name="connsiteY53" fmla="*/ 434340 h 741997"/>
                    <a:gd name="connsiteX54" fmla="*/ 409575 w 781050"/>
                    <a:gd name="connsiteY54" fmla="*/ 436245 h 741997"/>
                    <a:gd name="connsiteX55" fmla="*/ 403860 w 781050"/>
                    <a:gd name="connsiteY55" fmla="*/ 479108 h 741997"/>
                    <a:gd name="connsiteX56" fmla="*/ 199073 w 781050"/>
                    <a:gd name="connsiteY56" fmla="*/ 462915 h 741997"/>
                    <a:gd name="connsiteX57" fmla="*/ 191453 w 781050"/>
                    <a:gd name="connsiteY57" fmla="*/ 458153 h 741997"/>
                    <a:gd name="connsiteX58" fmla="*/ 206693 w 781050"/>
                    <a:gd name="connsiteY58" fmla="*/ 418148 h 741997"/>
                    <a:gd name="connsiteX59" fmla="*/ 215265 w 781050"/>
                    <a:gd name="connsiteY59" fmla="*/ 420053 h 741997"/>
                    <a:gd name="connsiteX60" fmla="*/ 199073 w 781050"/>
                    <a:gd name="connsiteY60" fmla="*/ 462915 h 741997"/>
                    <a:gd name="connsiteX61" fmla="*/ 12383 w 781050"/>
                    <a:gd name="connsiteY61" fmla="*/ 442913 h 741997"/>
                    <a:gd name="connsiteX62" fmla="*/ 0 w 781050"/>
                    <a:gd name="connsiteY62" fmla="*/ 400050 h 741997"/>
                    <a:gd name="connsiteX63" fmla="*/ 8573 w 781050"/>
                    <a:gd name="connsiteY63" fmla="*/ 399098 h 741997"/>
                    <a:gd name="connsiteX64" fmla="*/ 20003 w 781050"/>
                    <a:gd name="connsiteY64" fmla="*/ 440055 h 741997"/>
                    <a:gd name="connsiteX65" fmla="*/ 12383 w 781050"/>
                    <a:gd name="connsiteY65" fmla="*/ 442913 h 741997"/>
                    <a:gd name="connsiteX66" fmla="*/ 779145 w 781050"/>
                    <a:gd name="connsiteY66" fmla="*/ 428625 h 741997"/>
                    <a:gd name="connsiteX67" fmla="*/ 770573 w 781050"/>
                    <a:gd name="connsiteY67" fmla="*/ 427673 h 741997"/>
                    <a:gd name="connsiteX68" fmla="*/ 772478 w 781050"/>
                    <a:gd name="connsiteY68" fmla="*/ 385763 h 741997"/>
                    <a:gd name="connsiteX69" fmla="*/ 772478 w 781050"/>
                    <a:gd name="connsiteY69" fmla="*/ 383858 h 741997"/>
                    <a:gd name="connsiteX70" fmla="*/ 781050 w 781050"/>
                    <a:gd name="connsiteY70" fmla="*/ 383858 h 741997"/>
                    <a:gd name="connsiteX71" fmla="*/ 781050 w 781050"/>
                    <a:gd name="connsiteY71" fmla="*/ 385763 h 741997"/>
                    <a:gd name="connsiteX72" fmla="*/ 779145 w 781050"/>
                    <a:gd name="connsiteY72" fmla="*/ 428625 h 741997"/>
                    <a:gd name="connsiteX73" fmla="*/ 219075 w 781050"/>
                    <a:gd name="connsiteY73" fmla="*/ 376238 h 741997"/>
                    <a:gd name="connsiteX74" fmla="*/ 210503 w 781050"/>
                    <a:gd name="connsiteY74" fmla="*/ 376238 h 741997"/>
                    <a:gd name="connsiteX75" fmla="*/ 210503 w 781050"/>
                    <a:gd name="connsiteY75" fmla="*/ 367665 h 741997"/>
                    <a:gd name="connsiteX76" fmla="*/ 208598 w 781050"/>
                    <a:gd name="connsiteY76" fmla="*/ 332423 h 741997"/>
                    <a:gd name="connsiteX77" fmla="*/ 217170 w 781050"/>
                    <a:gd name="connsiteY77" fmla="*/ 331470 h 741997"/>
                    <a:gd name="connsiteX78" fmla="*/ 219075 w 781050"/>
                    <a:gd name="connsiteY78" fmla="*/ 367665 h 741997"/>
                    <a:gd name="connsiteX79" fmla="*/ 219075 w 781050"/>
                    <a:gd name="connsiteY79" fmla="*/ 376238 h 741997"/>
                    <a:gd name="connsiteX80" fmla="*/ 8573 w 781050"/>
                    <a:gd name="connsiteY80" fmla="*/ 356235 h 741997"/>
                    <a:gd name="connsiteX81" fmla="*/ 0 w 781050"/>
                    <a:gd name="connsiteY81" fmla="*/ 355283 h 741997"/>
                    <a:gd name="connsiteX82" fmla="*/ 11430 w 781050"/>
                    <a:gd name="connsiteY82" fmla="*/ 311468 h 741997"/>
                    <a:gd name="connsiteX83" fmla="*/ 19050 w 781050"/>
                    <a:gd name="connsiteY83" fmla="*/ 314325 h 741997"/>
                    <a:gd name="connsiteX84" fmla="*/ 8573 w 781050"/>
                    <a:gd name="connsiteY84" fmla="*/ 356235 h 741997"/>
                    <a:gd name="connsiteX85" fmla="*/ 769620 w 781050"/>
                    <a:gd name="connsiteY85" fmla="*/ 340995 h 741997"/>
                    <a:gd name="connsiteX86" fmla="*/ 763905 w 781050"/>
                    <a:gd name="connsiteY86" fmla="*/ 298133 h 741997"/>
                    <a:gd name="connsiteX87" fmla="*/ 772478 w 781050"/>
                    <a:gd name="connsiteY87" fmla="*/ 296228 h 741997"/>
                    <a:gd name="connsiteX88" fmla="*/ 778193 w 781050"/>
                    <a:gd name="connsiteY88" fmla="*/ 340043 h 741997"/>
                    <a:gd name="connsiteX89" fmla="*/ 769620 w 781050"/>
                    <a:gd name="connsiteY89" fmla="*/ 340995 h 741997"/>
                    <a:gd name="connsiteX90" fmla="*/ 202883 w 781050"/>
                    <a:gd name="connsiteY90" fmla="*/ 289560 h 741997"/>
                    <a:gd name="connsiteX91" fmla="*/ 194310 w 781050"/>
                    <a:gd name="connsiteY91" fmla="*/ 246698 h 741997"/>
                    <a:gd name="connsiteX92" fmla="*/ 202883 w 781050"/>
                    <a:gd name="connsiteY92" fmla="*/ 244793 h 741997"/>
                    <a:gd name="connsiteX93" fmla="*/ 211455 w 781050"/>
                    <a:gd name="connsiteY93" fmla="*/ 287655 h 741997"/>
                    <a:gd name="connsiteX94" fmla="*/ 202883 w 781050"/>
                    <a:gd name="connsiteY94" fmla="*/ 289560 h 741997"/>
                    <a:gd name="connsiteX95" fmla="*/ 40005 w 781050"/>
                    <a:gd name="connsiteY95" fmla="*/ 278130 h 741997"/>
                    <a:gd name="connsiteX96" fmla="*/ 32385 w 781050"/>
                    <a:gd name="connsiteY96" fmla="*/ 273368 h 741997"/>
                    <a:gd name="connsiteX97" fmla="*/ 60008 w 781050"/>
                    <a:gd name="connsiteY97" fmla="*/ 239078 h 741997"/>
                    <a:gd name="connsiteX98" fmla="*/ 66675 w 781050"/>
                    <a:gd name="connsiteY98" fmla="*/ 244793 h 741997"/>
                    <a:gd name="connsiteX99" fmla="*/ 40005 w 781050"/>
                    <a:gd name="connsiteY99" fmla="*/ 278130 h 741997"/>
                    <a:gd name="connsiteX100" fmla="*/ 753428 w 781050"/>
                    <a:gd name="connsiteY100" fmla="*/ 255270 h 741997"/>
                    <a:gd name="connsiteX101" fmla="*/ 740093 w 781050"/>
                    <a:gd name="connsiteY101" fmla="*/ 214313 h 741997"/>
                    <a:gd name="connsiteX102" fmla="*/ 748665 w 781050"/>
                    <a:gd name="connsiteY102" fmla="*/ 211455 h 741997"/>
                    <a:gd name="connsiteX103" fmla="*/ 762953 w 781050"/>
                    <a:gd name="connsiteY103" fmla="*/ 253365 h 741997"/>
                    <a:gd name="connsiteX104" fmla="*/ 753428 w 781050"/>
                    <a:gd name="connsiteY104" fmla="*/ 255270 h 741997"/>
                    <a:gd name="connsiteX105" fmla="*/ 98108 w 781050"/>
                    <a:gd name="connsiteY105" fmla="*/ 212408 h 741997"/>
                    <a:gd name="connsiteX106" fmla="*/ 92393 w 781050"/>
                    <a:gd name="connsiteY106" fmla="*/ 205740 h 741997"/>
                    <a:gd name="connsiteX107" fmla="*/ 125730 w 781050"/>
                    <a:gd name="connsiteY107" fmla="*/ 176213 h 741997"/>
                    <a:gd name="connsiteX108" fmla="*/ 131445 w 781050"/>
                    <a:gd name="connsiteY108" fmla="*/ 182880 h 741997"/>
                    <a:gd name="connsiteX109" fmla="*/ 98108 w 781050"/>
                    <a:gd name="connsiteY109" fmla="*/ 212408 h 741997"/>
                    <a:gd name="connsiteX110" fmla="*/ 182880 w 781050"/>
                    <a:gd name="connsiteY110" fmla="*/ 204788 h 741997"/>
                    <a:gd name="connsiteX111" fmla="*/ 169545 w 781050"/>
                    <a:gd name="connsiteY111" fmla="*/ 162878 h 741997"/>
                    <a:gd name="connsiteX112" fmla="*/ 178118 w 781050"/>
                    <a:gd name="connsiteY112" fmla="*/ 160020 h 741997"/>
                    <a:gd name="connsiteX113" fmla="*/ 191453 w 781050"/>
                    <a:gd name="connsiteY113" fmla="*/ 201930 h 741997"/>
                    <a:gd name="connsiteX114" fmla="*/ 182880 w 781050"/>
                    <a:gd name="connsiteY114" fmla="*/ 204788 h 741997"/>
                    <a:gd name="connsiteX115" fmla="*/ 721995 w 781050"/>
                    <a:gd name="connsiteY115" fmla="*/ 175260 h 741997"/>
                    <a:gd name="connsiteX116" fmla="*/ 701040 w 781050"/>
                    <a:gd name="connsiteY116" fmla="*/ 137160 h 741997"/>
                    <a:gd name="connsiteX117" fmla="*/ 708660 w 781050"/>
                    <a:gd name="connsiteY117" fmla="*/ 132398 h 741997"/>
                    <a:gd name="connsiteX118" fmla="*/ 730568 w 781050"/>
                    <a:gd name="connsiteY118" fmla="*/ 170498 h 741997"/>
                    <a:gd name="connsiteX119" fmla="*/ 721995 w 781050"/>
                    <a:gd name="connsiteY119" fmla="*/ 175260 h 741997"/>
                    <a:gd name="connsiteX120" fmla="*/ 165735 w 781050"/>
                    <a:gd name="connsiteY120" fmla="*/ 158115 h 741997"/>
                    <a:gd name="connsiteX121" fmla="*/ 160973 w 781050"/>
                    <a:gd name="connsiteY121" fmla="*/ 150495 h 741997"/>
                    <a:gd name="connsiteX122" fmla="*/ 197168 w 781050"/>
                    <a:gd name="connsiteY122" fmla="*/ 125730 h 741997"/>
                    <a:gd name="connsiteX123" fmla="*/ 201930 w 781050"/>
                    <a:gd name="connsiteY123" fmla="*/ 133350 h 741997"/>
                    <a:gd name="connsiteX124" fmla="*/ 165735 w 781050"/>
                    <a:gd name="connsiteY124" fmla="*/ 158115 h 741997"/>
                    <a:gd name="connsiteX125" fmla="*/ 155258 w 781050"/>
                    <a:gd name="connsiteY125" fmla="*/ 121920 h 741997"/>
                    <a:gd name="connsiteX126" fmla="*/ 138113 w 781050"/>
                    <a:gd name="connsiteY126" fmla="*/ 81915 h 741997"/>
                    <a:gd name="connsiteX127" fmla="*/ 145733 w 781050"/>
                    <a:gd name="connsiteY127" fmla="*/ 78105 h 741997"/>
                    <a:gd name="connsiteX128" fmla="*/ 162878 w 781050"/>
                    <a:gd name="connsiteY128" fmla="*/ 119063 h 741997"/>
                    <a:gd name="connsiteX129" fmla="*/ 155258 w 781050"/>
                    <a:gd name="connsiteY129" fmla="*/ 121920 h 741997"/>
                    <a:gd name="connsiteX130" fmla="*/ 239078 w 781050"/>
                    <a:gd name="connsiteY130" fmla="*/ 111443 h 741997"/>
                    <a:gd name="connsiteX131" fmla="*/ 234315 w 781050"/>
                    <a:gd name="connsiteY131" fmla="*/ 103823 h 741997"/>
                    <a:gd name="connsiteX132" fmla="*/ 273368 w 781050"/>
                    <a:gd name="connsiteY132" fmla="*/ 83820 h 741997"/>
                    <a:gd name="connsiteX133" fmla="*/ 277178 w 781050"/>
                    <a:gd name="connsiteY133" fmla="*/ 91440 h 741997"/>
                    <a:gd name="connsiteX134" fmla="*/ 239078 w 781050"/>
                    <a:gd name="connsiteY134" fmla="*/ 111443 h 741997"/>
                    <a:gd name="connsiteX135" fmla="*/ 676275 w 781050"/>
                    <a:gd name="connsiteY135" fmla="*/ 101918 h 741997"/>
                    <a:gd name="connsiteX136" fmla="*/ 661035 w 781050"/>
                    <a:gd name="connsiteY136" fmla="*/ 82868 h 741997"/>
                    <a:gd name="connsiteX137" fmla="*/ 647700 w 781050"/>
                    <a:gd name="connsiteY137" fmla="*/ 69533 h 741997"/>
                    <a:gd name="connsiteX138" fmla="*/ 653415 w 781050"/>
                    <a:gd name="connsiteY138" fmla="*/ 62865 h 741997"/>
                    <a:gd name="connsiteX139" fmla="*/ 666750 w 781050"/>
                    <a:gd name="connsiteY139" fmla="*/ 77153 h 741997"/>
                    <a:gd name="connsiteX140" fmla="*/ 682943 w 781050"/>
                    <a:gd name="connsiteY140" fmla="*/ 96203 h 741997"/>
                    <a:gd name="connsiteX141" fmla="*/ 676275 w 781050"/>
                    <a:gd name="connsiteY141" fmla="*/ 101918 h 741997"/>
                    <a:gd name="connsiteX142" fmla="*/ 317183 w 781050"/>
                    <a:gd name="connsiteY142" fmla="*/ 73343 h 741997"/>
                    <a:gd name="connsiteX143" fmla="*/ 313373 w 781050"/>
                    <a:gd name="connsiteY143" fmla="*/ 64770 h 741997"/>
                    <a:gd name="connsiteX144" fmla="*/ 354330 w 781050"/>
                    <a:gd name="connsiteY144" fmla="*/ 48578 h 741997"/>
                    <a:gd name="connsiteX145" fmla="*/ 357188 w 781050"/>
                    <a:gd name="connsiteY145" fmla="*/ 57150 h 741997"/>
                    <a:gd name="connsiteX146" fmla="*/ 317183 w 781050"/>
                    <a:gd name="connsiteY146" fmla="*/ 73343 h 741997"/>
                    <a:gd name="connsiteX147" fmla="*/ 611505 w 781050"/>
                    <a:gd name="connsiteY147" fmla="*/ 45720 h 741997"/>
                    <a:gd name="connsiteX148" fmla="*/ 570548 w 781050"/>
                    <a:gd name="connsiteY148" fmla="*/ 32385 h 741997"/>
                    <a:gd name="connsiteX149" fmla="*/ 572453 w 781050"/>
                    <a:gd name="connsiteY149" fmla="*/ 23813 h 741997"/>
                    <a:gd name="connsiteX150" fmla="*/ 615315 w 781050"/>
                    <a:gd name="connsiteY150" fmla="*/ 38100 h 741997"/>
                    <a:gd name="connsiteX151" fmla="*/ 611505 w 781050"/>
                    <a:gd name="connsiteY151" fmla="*/ 45720 h 741997"/>
                    <a:gd name="connsiteX152" fmla="*/ 400050 w 781050"/>
                    <a:gd name="connsiteY152" fmla="*/ 44768 h 741997"/>
                    <a:gd name="connsiteX153" fmla="*/ 398145 w 781050"/>
                    <a:gd name="connsiteY153" fmla="*/ 36195 h 741997"/>
                    <a:gd name="connsiteX154" fmla="*/ 441008 w 781050"/>
                    <a:gd name="connsiteY154" fmla="*/ 26670 h 741997"/>
                    <a:gd name="connsiteX155" fmla="*/ 442913 w 781050"/>
                    <a:gd name="connsiteY155" fmla="*/ 35243 h 741997"/>
                    <a:gd name="connsiteX156" fmla="*/ 400050 w 781050"/>
                    <a:gd name="connsiteY156" fmla="*/ 44768 h 741997"/>
                    <a:gd name="connsiteX157" fmla="*/ 119063 w 781050"/>
                    <a:gd name="connsiteY157" fmla="*/ 42863 h 741997"/>
                    <a:gd name="connsiteX158" fmla="*/ 97155 w 781050"/>
                    <a:gd name="connsiteY158" fmla="*/ 4763 h 741997"/>
                    <a:gd name="connsiteX159" fmla="*/ 104775 w 781050"/>
                    <a:gd name="connsiteY159" fmla="*/ 0 h 741997"/>
                    <a:gd name="connsiteX160" fmla="*/ 126683 w 781050"/>
                    <a:gd name="connsiteY160" fmla="*/ 38100 h 741997"/>
                    <a:gd name="connsiteX161" fmla="*/ 119063 w 781050"/>
                    <a:gd name="connsiteY161" fmla="*/ 42863 h 741997"/>
                    <a:gd name="connsiteX162" fmla="*/ 485775 w 781050"/>
                    <a:gd name="connsiteY162" fmla="*/ 28575 h 741997"/>
                    <a:gd name="connsiteX163" fmla="*/ 484823 w 781050"/>
                    <a:gd name="connsiteY163" fmla="*/ 20003 h 741997"/>
                    <a:gd name="connsiteX164" fmla="*/ 529590 w 781050"/>
                    <a:gd name="connsiteY164" fmla="*/ 19050 h 741997"/>
                    <a:gd name="connsiteX165" fmla="*/ 529590 w 781050"/>
                    <a:gd name="connsiteY165" fmla="*/ 27623 h 741997"/>
                    <a:gd name="connsiteX166" fmla="*/ 485775 w 781050"/>
                    <a:gd name="connsiteY166" fmla="*/ 28575 h 741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</a:cxnLst>
                  <a:rect l="l" t="t" r="r" b="b"/>
                  <a:pathLst>
                    <a:path w="781050" h="741997">
                      <a:moveTo>
                        <a:pt x="563880" y="741998"/>
                      </a:moveTo>
                      <a:cubicBezTo>
                        <a:pt x="551498" y="741998"/>
                        <a:pt x="540068" y="740093"/>
                        <a:pt x="528638" y="736283"/>
                      </a:cubicBezTo>
                      <a:lnTo>
                        <a:pt x="531495" y="727710"/>
                      </a:lnTo>
                      <a:cubicBezTo>
                        <a:pt x="544830" y="732473"/>
                        <a:pt x="559118" y="734378"/>
                        <a:pt x="572453" y="732473"/>
                      </a:cubicBezTo>
                      <a:lnTo>
                        <a:pt x="573405" y="741045"/>
                      </a:lnTo>
                      <a:cubicBezTo>
                        <a:pt x="570548" y="741998"/>
                        <a:pt x="566738" y="741998"/>
                        <a:pt x="563880" y="741998"/>
                      </a:cubicBezTo>
                      <a:close/>
                      <a:moveTo>
                        <a:pt x="616268" y="729615"/>
                      </a:moveTo>
                      <a:lnTo>
                        <a:pt x="612458" y="721995"/>
                      </a:lnTo>
                      <a:cubicBezTo>
                        <a:pt x="624840" y="716280"/>
                        <a:pt x="636270" y="708660"/>
                        <a:pt x="648653" y="699135"/>
                      </a:cubicBezTo>
                      <a:lnTo>
                        <a:pt x="654368" y="705803"/>
                      </a:lnTo>
                      <a:cubicBezTo>
                        <a:pt x="641985" y="715328"/>
                        <a:pt x="629603" y="723900"/>
                        <a:pt x="616268" y="729615"/>
                      </a:cubicBezTo>
                      <a:close/>
                      <a:moveTo>
                        <a:pt x="488633" y="715328"/>
                      </a:moveTo>
                      <a:cubicBezTo>
                        <a:pt x="476250" y="706755"/>
                        <a:pt x="464820" y="697230"/>
                        <a:pt x="454343" y="686753"/>
                      </a:cubicBezTo>
                      <a:lnTo>
                        <a:pt x="461010" y="681038"/>
                      </a:lnTo>
                      <a:cubicBezTo>
                        <a:pt x="470535" y="691515"/>
                        <a:pt x="481965" y="700088"/>
                        <a:pt x="493395" y="708660"/>
                      </a:cubicBezTo>
                      <a:lnTo>
                        <a:pt x="488633" y="715328"/>
                      </a:lnTo>
                      <a:close/>
                      <a:moveTo>
                        <a:pt x="685800" y="673418"/>
                      </a:moveTo>
                      <a:lnTo>
                        <a:pt x="679133" y="667703"/>
                      </a:lnTo>
                      <a:cubicBezTo>
                        <a:pt x="687705" y="657225"/>
                        <a:pt x="696278" y="645795"/>
                        <a:pt x="704850" y="632460"/>
                      </a:cubicBezTo>
                      <a:lnTo>
                        <a:pt x="712470" y="637223"/>
                      </a:lnTo>
                      <a:cubicBezTo>
                        <a:pt x="703898" y="650558"/>
                        <a:pt x="695325" y="662940"/>
                        <a:pt x="685800" y="673418"/>
                      </a:cubicBezTo>
                      <a:close/>
                      <a:moveTo>
                        <a:pt x="427673" y="650558"/>
                      </a:moveTo>
                      <a:cubicBezTo>
                        <a:pt x="420053" y="638175"/>
                        <a:pt x="414338" y="624840"/>
                        <a:pt x="408623" y="609600"/>
                      </a:cubicBezTo>
                      <a:lnTo>
                        <a:pt x="417195" y="606743"/>
                      </a:lnTo>
                      <a:cubicBezTo>
                        <a:pt x="421958" y="621030"/>
                        <a:pt x="427673" y="633413"/>
                        <a:pt x="435293" y="645795"/>
                      </a:cubicBezTo>
                      <a:lnTo>
                        <a:pt x="427673" y="650558"/>
                      </a:lnTo>
                      <a:close/>
                      <a:moveTo>
                        <a:pt x="733425" y="599123"/>
                      </a:moveTo>
                      <a:lnTo>
                        <a:pt x="725805" y="595313"/>
                      </a:lnTo>
                      <a:cubicBezTo>
                        <a:pt x="731520" y="582930"/>
                        <a:pt x="737235" y="568643"/>
                        <a:pt x="742950" y="555308"/>
                      </a:cubicBezTo>
                      <a:lnTo>
                        <a:pt x="751523" y="558165"/>
                      </a:lnTo>
                      <a:cubicBezTo>
                        <a:pt x="745808" y="572453"/>
                        <a:pt x="740093" y="585788"/>
                        <a:pt x="733425" y="599123"/>
                      </a:cubicBezTo>
                      <a:close/>
                      <a:moveTo>
                        <a:pt x="398145" y="566738"/>
                      </a:moveTo>
                      <a:cubicBezTo>
                        <a:pt x="396240" y="552450"/>
                        <a:pt x="394335" y="538163"/>
                        <a:pt x="394335" y="522923"/>
                      </a:cubicBezTo>
                      <a:lnTo>
                        <a:pt x="402908" y="522923"/>
                      </a:lnTo>
                      <a:cubicBezTo>
                        <a:pt x="402908" y="538163"/>
                        <a:pt x="404813" y="552450"/>
                        <a:pt x="406718" y="565785"/>
                      </a:cubicBezTo>
                      <a:lnTo>
                        <a:pt x="398145" y="566738"/>
                      </a:lnTo>
                      <a:close/>
                      <a:moveTo>
                        <a:pt x="763905" y="515303"/>
                      </a:moveTo>
                      <a:lnTo>
                        <a:pt x="755333" y="513398"/>
                      </a:lnTo>
                      <a:cubicBezTo>
                        <a:pt x="759143" y="499110"/>
                        <a:pt x="762000" y="484823"/>
                        <a:pt x="764858" y="470535"/>
                      </a:cubicBezTo>
                      <a:lnTo>
                        <a:pt x="773430" y="472440"/>
                      </a:lnTo>
                      <a:cubicBezTo>
                        <a:pt x="770573" y="486728"/>
                        <a:pt x="767715" y="501968"/>
                        <a:pt x="763905" y="515303"/>
                      </a:cubicBezTo>
                      <a:close/>
                      <a:moveTo>
                        <a:pt x="122873" y="507683"/>
                      </a:moveTo>
                      <a:lnTo>
                        <a:pt x="121920" y="499110"/>
                      </a:lnTo>
                      <a:cubicBezTo>
                        <a:pt x="137160" y="498158"/>
                        <a:pt x="150495" y="494348"/>
                        <a:pt x="161925" y="487680"/>
                      </a:cubicBezTo>
                      <a:lnTo>
                        <a:pt x="166688" y="495300"/>
                      </a:lnTo>
                      <a:cubicBezTo>
                        <a:pt x="154305" y="501968"/>
                        <a:pt x="139065" y="506730"/>
                        <a:pt x="122873" y="507683"/>
                      </a:cubicBezTo>
                      <a:close/>
                      <a:moveTo>
                        <a:pt x="78105" y="502920"/>
                      </a:moveTo>
                      <a:cubicBezTo>
                        <a:pt x="63818" y="498158"/>
                        <a:pt x="50483" y="490538"/>
                        <a:pt x="39053" y="480060"/>
                      </a:cubicBezTo>
                      <a:lnTo>
                        <a:pt x="44768" y="473393"/>
                      </a:lnTo>
                      <a:cubicBezTo>
                        <a:pt x="55245" y="482918"/>
                        <a:pt x="67628" y="490538"/>
                        <a:pt x="80963" y="494348"/>
                      </a:cubicBezTo>
                      <a:lnTo>
                        <a:pt x="78105" y="502920"/>
                      </a:lnTo>
                      <a:close/>
                      <a:moveTo>
                        <a:pt x="403860" y="479108"/>
                      </a:moveTo>
                      <a:lnTo>
                        <a:pt x="395288" y="478155"/>
                      </a:lnTo>
                      <a:cubicBezTo>
                        <a:pt x="396240" y="463868"/>
                        <a:pt x="398145" y="448628"/>
                        <a:pt x="401003" y="434340"/>
                      </a:cubicBezTo>
                      <a:lnTo>
                        <a:pt x="409575" y="436245"/>
                      </a:lnTo>
                      <a:cubicBezTo>
                        <a:pt x="407670" y="450533"/>
                        <a:pt x="405765" y="464820"/>
                        <a:pt x="403860" y="479108"/>
                      </a:cubicBezTo>
                      <a:close/>
                      <a:moveTo>
                        <a:pt x="199073" y="462915"/>
                      </a:moveTo>
                      <a:lnTo>
                        <a:pt x="191453" y="458153"/>
                      </a:lnTo>
                      <a:cubicBezTo>
                        <a:pt x="198120" y="447675"/>
                        <a:pt x="202883" y="434340"/>
                        <a:pt x="206693" y="418148"/>
                      </a:cubicBezTo>
                      <a:lnTo>
                        <a:pt x="215265" y="420053"/>
                      </a:lnTo>
                      <a:cubicBezTo>
                        <a:pt x="210503" y="437198"/>
                        <a:pt x="205740" y="451485"/>
                        <a:pt x="199073" y="462915"/>
                      </a:cubicBezTo>
                      <a:close/>
                      <a:moveTo>
                        <a:pt x="12383" y="442913"/>
                      </a:moveTo>
                      <a:cubicBezTo>
                        <a:pt x="6668" y="429578"/>
                        <a:pt x="1905" y="415290"/>
                        <a:pt x="0" y="400050"/>
                      </a:cubicBezTo>
                      <a:lnTo>
                        <a:pt x="8573" y="399098"/>
                      </a:lnTo>
                      <a:cubicBezTo>
                        <a:pt x="10478" y="413385"/>
                        <a:pt x="14288" y="427673"/>
                        <a:pt x="20003" y="440055"/>
                      </a:cubicBezTo>
                      <a:lnTo>
                        <a:pt x="12383" y="442913"/>
                      </a:lnTo>
                      <a:close/>
                      <a:moveTo>
                        <a:pt x="779145" y="428625"/>
                      </a:moveTo>
                      <a:lnTo>
                        <a:pt x="770573" y="427673"/>
                      </a:lnTo>
                      <a:cubicBezTo>
                        <a:pt x="771525" y="413385"/>
                        <a:pt x="772478" y="400050"/>
                        <a:pt x="772478" y="385763"/>
                      </a:cubicBezTo>
                      <a:lnTo>
                        <a:pt x="772478" y="383858"/>
                      </a:lnTo>
                      <a:lnTo>
                        <a:pt x="781050" y="383858"/>
                      </a:lnTo>
                      <a:lnTo>
                        <a:pt x="781050" y="385763"/>
                      </a:lnTo>
                      <a:cubicBezTo>
                        <a:pt x="780098" y="400050"/>
                        <a:pt x="780098" y="414338"/>
                        <a:pt x="779145" y="428625"/>
                      </a:cubicBezTo>
                      <a:close/>
                      <a:moveTo>
                        <a:pt x="219075" y="376238"/>
                      </a:moveTo>
                      <a:lnTo>
                        <a:pt x="210503" y="376238"/>
                      </a:lnTo>
                      <a:cubicBezTo>
                        <a:pt x="210503" y="373380"/>
                        <a:pt x="210503" y="370523"/>
                        <a:pt x="210503" y="367665"/>
                      </a:cubicBezTo>
                      <a:cubicBezTo>
                        <a:pt x="210503" y="356235"/>
                        <a:pt x="209550" y="344805"/>
                        <a:pt x="208598" y="332423"/>
                      </a:cubicBezTo>
                      <a:lnTo>
                        <a:pt x="217170" y="331470"/>
                      </a:lnTo>
                      <a:cubicBezTo>
                        <a:pt x="218123" y="343853"/>
                        <a:pt x="219075" y="356235"/>
                        <a:pt x="219075" y="367665"/>
                      </a:cubicBezTo>
                      <a:cubicBezTo>
                        <a:pt x="219075" y="370523"/>
                        <a:pt x="219075" y="373380"/>
                        <a:pt x="219075" y="376238"/>
                      </a:cubicBezTo>
                      <a:close/>
                      <a:moveTo>
                        <a:pt x="8573" y="356235"/>
                      </a:moveTo>
                      <a:lnTo>
                        <a:pt x="0" y="355283"/>
                      </a:lnTo>
                      <a:cubicBezTo>
                        <a:pt x="1905" y="340043"/>
                        <a:pt x="5715" y="325755"/>
                        <a:pt x="11430" y="311468"/>
                      </a:cubicBezTo>
                      <a:lnTo>
                        <a:pt x="19050" y="314325"/>
                      </a:lnTo>
                      <a:cubicBezTo>
                        <a:pt x="13335" y="327660"/>
                        <a:pt x="9525" y="341948"/>
                        <a:pt x="8573" y="356235"/>
                      </a:cubicBezTo>
                      <a:close/>
                      <a:moveTo>
                        <a:pt x="769620" y="340995"/>
                      </a:moveTo>
                      <a:cubicBezTo>
                        <a:pt x="768668" y="326708"/>
                        <a:pt x="766763" y="312420"/>
                        <a:pt x="763905" y="298133"/>
                      </a:cubicBezTo>
                      <a:lnTo>
                        <a:pt x="772478" y="296228"/>
                      </a:lnTo>
                      <a:cubicBezTo>
                        <a:pt x="775335" y="310515"/>
                        <a:pt x="777240" y="325755"/>
                        <a:pt x="778193" y="340043"/>
                      </a:cubicBezTo>
                      <a:lnTo>
                        <a:pt x="769620" y="340995"/>
                      </a:lnTo>
                      <a:close/>
                      <a:moveTo>
                        <a:pt x="202883" y="289560"/>
                      </a:moveTo>
                      <a:cubicBezTo>
                        <a:pt x="200978" y="276225"/>
                        <a:pt x="197168" y="260985"/>
                        <a:pt x="194310" y="246698"/>
                      </a:cubicBezTo>
                      <a:lnTo>
                        <a:pt x="202883" y="244793"/>
                      </a:lnTo>
                      <a:cubicBezTo>
                        <a:pt x="206693" y="260033"/>
                        <a:pt x="209550" y="274320"/>
                        <a:pt x="211455" y="287655"/>
                      </a:cubicBezTo>
                      <a:lnTo>
                        <a:pt x="202883" y="289560"/>
                      </a:lnTo>
                      <a:close/>
                      <a:moveTo>
                        <a:pt x="40005" y="278130"/>
                      </a:moveTo>
                      <a:lnTo>
                        <a:pt x="32385" y="273368"/>
                      </a:lnTo>
                      <a:cubicBezTo>
                        <a:pt x="40958" y="261938"/>
                        <a:pt x="49530" y="250508"/>
                        <a:pt x="60008" y="239078"/>
                      </a:cubicBezTo>
                      <a:lnTo>
                        <a:pt x="66675" y="244793"/>
                      </a:lnTo>
                      <a:cubicBezTo>
                        <a:pt x="57150" y="255270"/>
                        <a:pt x="48578" y="266700"/>
                        <a:pt x="40005" y="278130"/>
                      </a:cubicBezTo>
                      <a:close/>
                      <a:moveTo>
                        <a:pt x="753428" y="255270"/>
                      </a:moveTo>
                      <a:cubicBezTo>
                        <a:pt x="749618" y="240983"/>
                        <a:pt x="744855" y="227648"/>
                        <a:pt x="740093" y="214313"/>
                      </a:cubicBezTo>
                      <a:lnTo>
                        <a:pt x="748665" y="211455"/>
                      </a:lnTo>
                      <a:cubicBezTo>
                        <a:pt x="754380" y="224790"/>
                        <a:pt x="759143" y="239078"/>
                        <a:pt x="762953" y="253365"/>
                      </a:cubicBezTo>
                      <a:lnTo>
                        <a:pt x="753428" y="255270"/>
                      </a:lnTo>
                      <a:close/>
                      <a:moveTo>
                        <a:pt x="98108" y="212408"/>
                      </a:moveTo>
                      <a:lnTo>
                        <a:pt x="92393" y="205740"/>
                      </a:lnTo>
                      <a:cubicBezTo>
                        <a:pt x="102870" y="196215"/>
                        <a:pt x="114300" y="185738"/>
                        <a:pt x="125730" y="176213"/>
                      </a:cubicBezTo>
                      <a:lnTo>
                        <a:pt x="131445" y="182880"/>
                      </a:lnTo>
                      <a:cubicBezTo>
                        <a:pt x="119063" y="193358"/>
                        <a:pt x="108585" y="202883"/>
                        <a:pt x="98108" y="212408"/>
                      </a:cubicBezTo>
                      <a:close/>
                      <a:moveTo>
                        <a:pt x="182880" y="204788"/>
                      </a:moveTo>
                      <a:cubicBezTo>
                        <a:pt x="179070" y="191453"/>
                        <a:pt x="174308" y="177165"/>
                        <a:pt x="169545" y="162878"/>
                      </a:cubicBezTo>
                      <a:lnTo>
                        <a:pt x="178118" y="160020"/>
                      </a:lnTo>
                      <a:cubicBezTo>
                        <a:pt x="182880" y="174308"/>
                        <a:pt x="187643" y="188595"/>
                        <a:pt x="191453" y="201930"/>
                      </a:cubicBezTo>
                      <a:lnTo>
                        <a:pt x="182880" y="204788"/>
                      </a:lnTo>
                      <a:close/>
                      <a:moveTo>
                        <a:pt x="721995" y="175260"/>
                      </a:moveTo>
                      <a:cubicBezTo>
                        <a:pt x="715328" y="161925"/>
                        <a:pt x="708660" y="149543"/>
                        <a:pt x="701040" y="137160"/>
                      </a:cubicBezTo>
                      <a:lnTo>
                        <a:pt x="708660" y="132398"/>
                      </a:lnTo>
                      <a:cubicBezTo>
                        <a:pt x="716280" y="144780"/>
                        <a:pt x="723900" y="158115"/>
                        <a:pt x="730568" y="170498"/>
                      </a:cubicBezTo>
                      <a:lnTo>
                        <a:pt x="721995" y="175260"/>
                      </a:lnTo>
                      <a:close/>
                      <a:moveTo>
                        <a:pt x="165735" y="158115"/>
                      </a:moveTo>
                      <a:lnTo>
                        <a:pt x="160973" y="150495"/>
                      </a:lnTo>
                      <a:cubicBezTo>
                        <a:pt x="172403" y="141923"/>
                        <a:pt x="184785" y="133350"/>
                        <a:pt x="197168" y="125730"/>
                      </a:cubicBezTo>
                      <a:lnTo>
                        <a:pt x="201930" y="133350"/>
                      </a:lnTo>
                      <a:cubicBezTo>
                        <a:pt x="189548" y="140970"/>
                        <a:pt x="177165" y="149543"/>
                        <a:pt x="165735" y="158115"/>
                      </a:cubicBezTo>
                      <a:close/>
                      <a:moveTo>
                        <a:pt x="155258" y="121920"/>
                      </a:moveTo>
                      <a:cubicBezTo>
                        <a:pt x="149543" y="108585"/>
                        <a:pt x="143828" y="94298"/>
                        <a:pt x="138113" y="81915"/>
                      </a:cubicBezTo>
                      <a:lnTo>
                        <a:pt x="145733" y="78105"/>
                      </a:lnTo>
                      <a:cubicBezTo>
                        <a:pt x="151448" y="91440"/>
                        <a:pt x="157163" y="104775"/>
                        <a:pt x="162878" y="119063"/>
                      </a:cubicBezTo>
                      <a:lnTo>
                        <a:pt x="155258" y="121920"/>
                      </a:lnTo>
                      <a:close/>
                      <a:moveTo>
                        <a:pt x="239078" y="111443"/>
                      </a:moveTo>
                      <a:lnTo>
                        <a:pt x="234315" y="103823"/>
                      </a:lnTo>
                      <a:cubicBezTo>
                        <a:pt x="246698" y="96203"/>
                        <a:pt x="260033" y="89535"/>
                        <a:pt x="273368" y="83820"/>
                      </a:cubicBezTo>
                      <a:lnTo>
                        <a:pt x="277178" y="91440"/>
                      </a:lnTo>
                      <a:cubicBezTo>
                        <a:pt x="264795" y="97155"/>
                        <a:pt x="251460" y="103823"/>
                        <a:pt x="239078" y="111443"/>
                      </a:cubicBezTo>
                      <a:close/>
                      <a:moveTo>
                        <a:pt x="676275" y="101918"/>
                      </a:moveTo>
                      <a:cubicBezTo>
                        <a:pt x="671513" y="95250"/>
                        <a:pt x="665798" y="88583"/>
                        <a:pt x="661035" y="82868"/>
                      </a:cubicBezTo>
                      <a:cubicBezTo>
                        <a:pt x="657225" y="78105"/>
                        <a:pt x="652463" y="74295"/>
                        <a:pt x="647700" y="69533"/>
                      </a:cubicBezTo>
                      <a:lnTo>
                        <a:pt x="653415" y="62865"/>
                      </a:lnTo>
                      <a:cubicBezTo>
                        <a:pt x="658178" y="67628"/>
                        <a:pt x="662940" y="71438"/>
                        <a:pt x="666750" y="77153"/>
                      </a:cubicBezTo>
                      <a:cubicBezTo>
                        <a:pt x="672465" y="83820"/>
                        <a:pt x="677228" y="90488"/>
                        <a:pt x="682943" y="96203"/>
                      </a:cubicBezTo>
                      <a:lnTo>
                        <a:pt x="676275" y="101918"/>
                      </a:lnTo>
                      <a:close/>
                      <a:moveTo>
                        <a:pt x="317183" y="73343"/>
                      </a:moveTo>
                      <a:lnTo>
                        <a:pt x="313373" y="64770"/>
                      </a:lnTo>
                      <a:cubicBezTo>
                        <a:pt x="326708" y="59055"/>
                        <a:pt x="340995" y="53340"/>
                        <a:pt x="354330" y="48578"/>
                      </a:cubicBezTo>
                      <a:lnTo>
                        <a:pt x="357188" y="57150"/>
                      </a:lnTo>
                      <a:cubicBezTo>
                        <a:pt x="344805" y="61913"/>
                        <a:pt x="331470" y="67628"/>
                        <a:pt x="317183" y="73343"/>
                      </a:cubicBezTo>
                      <a:close/>
                      <a:moveTo>
                        <a:pt x="611505" y="45720"/>
                      </a:moveTo>
                      <a:cubicBezTo>
                        <a:pt x="599123" y="40005"/>
                        <a:pt x="585788" y="35243"/>
                        <a:pt x="570548" y="32385"/>
                      </a:cubicBezTo>
                      <a:lnTo>
                        <a:pt x="572453" y="23813"/>
                      </a:lnTo>
                      <a:cubicBezTo>
                        <a:pt x="587693" y="26670"/>
                        <a:pt x="601980" y="31433"/>
                        <a:pt x="615315" y="38100"/>
                      </a:cubicBezTo>
                      <a:lnTo>
                        <a:pt x="611505" y="45720"/>
                      </a:lnTo>
                      <a:close/>
                      <a:moveTo>
                        <a:pt x="400050" y="44768"/>
                      </a:moveTo>
                      <a:lnTo>
                        <a:pt x="398145" y="36195"/>
                      </a:lnTo>
                      <a:cubicBezTo>
                        <a:pt x="412433" y="32385"/>
                        <a:pt x="427673" y="28575"/>
                        <a:pt x="441008" y="26670"/>
                      </a:cubicBezTo>
                      <a:lnTo>
                        <a:pt x="442913" y="35243"/>
                      </a:lnTo>
                      <a:cubicBezTo>
                        <a:pt x="428625" y="37148"/>
                        <a:pt x="414338" y="40958"/>
                        <a:pt x="400050" y="44768"/>
                      </a:cubicBezTo>
                      <a:close/>
                      <a:moveTo>
                        <a:pt x="119063" y="42863"/>
                      </a:moveTo>
                      <a:cubicBezTo>
                        <a:pt x="111443" y="28575"/>
                        <a:pt x="104775" y="16193"/>
                        <a:pt x="97155" y="4763"/>
                      </a:cubicBezTo>
                      <a:lnTo>
                        <a:pt x="104775" y="0"/>
                      </a:lnTo>
                      <a:cubicBezTo>
                        <a:pt x="111443" y="11430"/>
                        <a:pt x="119063" y="23813"/>
                        <a:pt x="126683" y="38100"/>
                      </a:cubicBezTo>
                      <a:lnTo>
                        <a:pt x="119063" y="42863"/>
                      </a:lnTo>
                      <a:close/>
                      <a:moveTo>
                        <a:pt x="485775" y="28575"/>
                      </a:moveTo>
                      <a:lnTo>
                        <a:pt x="484823" y="20003"/>
                      </a:lnTo>
                      <a:cubicBezTo>
                        <a:pt x="500063" y="19050"/>
                        <a:pt x="515303" y="18098"/>
                        <a:pt x="529590" y="19050"/>
                      </a:cubicBezTo>
                      <a:lnTo>
                        <a:pt x="529590" y="27623"/>
                      </a:lnTo>
                      <a:cubicBezTo>
                        <a:pt x="515303" y="26670"/>
                        <a:pt x="500063" y="27623"/>
                        <a:pt x="485775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32A14FB-C40F-4257-9327-ED88ADA07CFB}"/>
                    </a:ext>
                  </a:extLst>
                </p:cNvPr>
                <p:cNvSpPr/>
                <p:nvPr/>
              </p:nvSpPr>
              <p:spPr>
                <a:xfrm>
                  <a:off x="4783455" y="3789045"/>
                  <a:ext cx="15239" cy="22859"/>
                </a:xfrm>
                <a:custGeom>
                  <a:avLst/>
                  <a:gdLst>
                    <a:gd name="connsiteX0" fmla="*/ 8572 w 15239"/>
                    <a:gd name="connsiteY0" fmla="*/ 22860 h 22859"/>
                    <a:gd name="connsiteX1" fmla="*/ 0 w 15239"/>
                    <a:gd name="connsiteY1" fmla="*/ 20955 h 22859"/>
                    <a:gd name="connsiteX2" fmla="*/ 6668 w 15239"/>
                    <a:gd name="connsiteY2" fmla="*/ 0 h 22859"/>
                    <a:gd name="connsiteX3" fmla="*/ 15240 w 15239"/>
                    <a:gd name="connsiteY3" fmla="*/ 2858 h 22859"/>
                    <a:gd name="connsiteX4" fmla="*/ 8572 w 15239"/>
                    <a:gd name="connsiteY4" fmla="*/ 22860 h 22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9" h="22859">
                      <a:moveTo>
                        <a:pt x="8572" y="22860"/>
                      </a:moveTo>
                      <a:lnTo>
                        <a:pt x="0" y="20955"/>
                      </a:lnTo>
                      <a:cubicBezTo>
                        <a:pt x="3810" y="7620"/>
                        <a:pt x="6668" y="0"/>
                        <a:pt x="6668" y="0"/>
                      </a:cubicBezTo>
                      <a:lnTo>
                        <a:pt x="15240" y="2858"/>
                      </a:lnTo>
                      <a:cubicBezTo>
                        <a:pt x="14288" y="1905"/>
                        <a:pt x="11430" y="9525"/>
                        <a:pt x="8572" y="228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938962" y="2749867"/>
                <a:ext cx="877252" cy="985837"/>
                <a:chOff x="6938962" y="2749867"/>
                <a:chExt cx="877252" cy="985837"/>
              </a:xfrm>
              <a:solidFill>
                <a:srgbClr val="FFFFFF"/>
              </a:solidFill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8C4EFAD8-A0EC-499A-AC85-5997C5EF5A90}"/>
                    </a:ext>
                  </a:extLst>
                </p:cNvPr>
                <p:cNvSpPr/>
                <p:nvPr/>
              </p:nvSpPr>
              <p:spPr>
                <a:xfrm>
                  <a:off x="7307580" y="3560445"/>
                  <a:ext cx="27622" cy="20002"/>
                </a:xfrm>
                <a:custGeom>
                  <a:avLst/>
                  <a:gdLst>
                    <a:gd name="connsiteX0" fmla="*/ 24765 w 27622"/>
                    <a:gd name="connsiteY0" fmla="*/ 20002 h 20002"/>
                    <a:gd name="connsiteX1" fmla="*/ 0 w 27622"/>
                    <a:gd name="connsiteY1" fmla="*/ 7620 h 20002"/>
                    <a:gd name="connsiteX2" fmla="*/ 6667 w 27622"/>
                    <a:gd name="connsiteY2" fmla="*/ 0 h 20002"/>
                    <a:gd name="connsiteX3" fmla="*/ 27622 w 27622"/>
                    <a:gd name="connsiteY3" fmla="*/ 10477 h 20002"/>
                    <a:gd name="connsiteX4" fmla="*/ 24765 w 27622"/>
                    <a:gd name="connsiteY4" fmla="*/ 20002 h 2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" h="20002">
                      <a:moveTo>
                        <a:pt x="24765" y="20002"/>
                      </a:moveTo>
                      <a:cubicBezTo>
                        <a:pt x="14288" y="17145"/>
                        <a:pt x="6667" y="12383"/>
                        <a:pt x="0" y="7620"/>
                      </a:cubicBezTo>
                      <a:lnTo>
                        <a:pt x="6667" y="0"/>
                      </a:lnTo>
                      <a:cubicBezTo>
                        <a:pt x="11430" y="4763"/>
                        <a:pt x="19050" y="7620"/>
                        <a:pt x="27622" y="10477"/>
                      </a:cubicBezTo>
                      <a:lnTo>
                        <a:pt x="24765" y="200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5516C213-72EF-4CFE-856F-59FB21EB1AD5}"/>
                    </a:ext>
                  </a:extLst>
                </p:cNvPr>
                <p:cNvSpPr/>
                <p:nvPr/>
              </p:nvSpPr>
              <p:spPr>
                <a:xfrm>
                  <a:off x="6938962" y="2749867"/>
                  <a:ext cx="877252" cy="919162"/>
                </a:xfrm>
                <a:custGeom>
                  <a:avLst/>
                  <a:gdLst>
                    <a:gd name="connsiteX0" fmla="*/ 46672 w 877252"/>
                    <a:gd name="connsiteY0" fmla="*/ 919162 h 919162"/>
                    <a:gd name="connsiteX1" fmla="*/ 27622 w 877252"/>
                    <a:gd name="connsiteY1" fmla="*/ 869633 h 919162"/>
                    <a:gd name="connsiteX2" fmla="*/ 37147 w 877252"/>
                    <a:gd name="connsiteY2" fmla="*/ 866775 h 919162"/>
                    <a:gd name="connsiteX3" fmla="*/ 55245 w 877252"/>
                    <a:gd name="connsiteY3" fmla="*/ 914400 h 919162"/>
                    <a:gd name="connsiteX4" fmla="*/ 46672 w 877252"/>
                    <a:gd name="connsiteY4" fmla="*/ 919162 h 919162"/>
                    <a:gd name="connsiteX5" fmla="*/ 446722 w 877252"/>
                    <a:gd name="connsiteY5" fmla="*/ 833437 h 919162"/>
                    <a:gd name="connsiteX6" fmla="*/ 445770 w 877252"/>
                    <a:gd name="connsiteY6" fmla="*/ 822960 h 919162"/>
                    <a:gd name="connsiteX7" fmla="*/ 495300 w 877252"/>
                    <a:gd name="connsiteY7" fmla="*/ 813435 h 919162"/>
                    <a:gd name="connsiteX8" fmla="*/ 498157 w 877252"/>
                    <a:gd name="connsiteY8" fmla="*/ 822960 h 919162"/>
                    <a:gd name="connsiteX9" fmla="*/ 446722 w 877252"/>
                    <a:gd name="connsiteY9" fmla="*/ 833437 h 919162"/>
                    <a:gd name="connsiteX10" fmla="*/ 14288 w 877252"/>
                    <a:gd name="connsiteY10" fmla="*/ 819150 h 919162"/>
                    <a:gd name="connsiteX11" fmla="*/ 5715 w 877252"/>
                    <a:gd name="connsiteY11" fmla="*/ 767715 h 919162"/>
                    <a:gd name="connsiteX12" fmla="*/ 16193 w 877252"/>
                    <a:gd name="connsiteY12" fmla="*/ 766762 h 919162"/>
                    <a:gd name="connsiteX13" fmla="*/ 24765 w 877252"/>
                    <a:gd name="connsiteY13" fmla="*/ 817245 h 919162"/>
                    <a:gd name="connsiteX14" fmla="*/ 14288 w 877252"/>
                    <a:gd name="connsiteY14" fmla="*/ 819150 h 919162"/>
                    <a:gd name="connsiteX15" fmla="*/ 547688 w 877252"/>
                    <a:gd name="connsiteY15" fmla="*/ 804862 h 919162"/>
                    <a:gd name="connsiteX16" fmla="*/ 542925 w 877252"/>
                    <a:gd name="connsiteY16" fmla="*/ 795337 h 919162"/>
                    <a:gd name="connsiteX17" fmla="*/ 584835 w 877252"/>
                    <a:gd name="connsiteY17" fmla="*/ 767715 h 919162"/>
                    <a:gd name="connsiteX18" fmla="*/ 591503 w 877252"/>
                    <a:gd name="connsiteY18" fmla="*/ 775335 h 919162"/>
                    <a:gd name="connsiteX19" fmla="*/ 547688 w 877252"/>
                    <a:gd name="connsiteY19" fmla="*/ 804862 h 919162"/>
                    <a:gd name="connsiteX20" fmla="*/ 644843 w 877252"/>
                    <a:gd name="connsiteY20" fmla="*/ 728662 h 919162"/>
                    <a:gd name="connsiteX21" fmla="*/ 643890 w 877252"/>
                    <a:gd name="connsiteY21" fmla="*/ 718185 h 919162"/>
                    <a:gd name="connsiteX22" fmla="*/ 694372 w 877252"/>
                    <a:gd name="connsiteY22" fmla="*/ 711517 h 919162"/>
                    <a:gd name="connsiteX23" fmla="*/ 696278 w 877252"/>
                    <a:gd name="connsiteY23" fmla="*/ 721995 h 919162"/>
                    <a:gd name="connsiteX24" fmla="*/ 644843 w 877252"/>
                    <a:gd name="connsiteY24" fmla="*/ 728662 h 919162"/>
                    <a:gd name="connsiteX25" fmla="*/ 619125 w 877252"/>
                    <a:gd name="connsiteY25" fmla="*/ 727710 h 919162"/>
                    <a:gd name="connsiteX26" fmla="*/ 608647 w 877252"/>
                    <a:gd name="connsiteY26" fmla="*/ 726758 h 919162"/>
                    <a:gd name="connsiteX27" fmla="*/ 608647 w 877252"/>
                    <a:gd name="connsiteY27" fmla="*/ 723900 h 919162"/>
                    <a:gd name="connsiteX28" fmla="*/ 608647 w 877252"/>
                    <a:gd name="connsiteY28" fmla="*/ 711517 h 919162"/>
                    <a:gd name="connsiteX29" fmla="*/ 608647 w 877252"/>
                    <a:gd name="connsiteY29" fmla="*/ 692467 h 919162"/>
                    <a:gd name="connsiteX30" fmla="*/ 608647 w 877252"/>
                    <a:gd name="connsiteY30" fmla="*/ 676275 h 919162"/>
                    <a:gd name="connsiteX31" fmla="*/ 619125 w 877252"/>
                    <a:gd name="connsiteY31" fmla="*/ 675323 h 919162"/>
                    <a:gd name="connsiteX32" fmla="*/ 620078 w 877252"/>
                    <a:gd name="connsiteY32" fmla="*/ 692467 h 919162"/>
                    <a:gd name="connsiteX33" fmla="*/ 620078 w 877252"/>
                    <a:gd name="connsiteY33" fmla="*/ 711517 h 919162"/>
                    <a:gd name="connsiteX34" fmla="*/ 620078 w 877252"/>
                    <a:gd name="connsiteY34" fmla="*/ 723900 h 919162"/>
                    <a:gd name="connsiteX35" fmla="*/ 619125 w 877252"/>
                    <a:gd name="connsiteY35" fmla="*/ 727710 h 919162"/>
                    <a:gd name="connsiteX36" fmla="*/ 592455 w 877252"/>
                    <a:gd name="connsiteY36" fmla="*/ 727710 h 919162"/>
                    <a:gd name="connsiteX37" fmla="*/ 540068 w 877252"/>
                    <a:gd name="connsiteY37" fmla="*/ 718185 h 919162"/>
                    <a:gd name="connsiteX38" fmla="*/ 542925 w 877252"/>
                    <a:gd name="connsiteY38" fmla="*/ 708660 h 919162"/>
                    <a:gd name="connsiteX39" fmla="*/ 592455 w 877252"/>
                    <a:gd name="connsiteY39" fmla="*/ 718185 h 919162"/>
                    <a:gd name="connsiteX40" fmla="*/ 592455 w 877252"/>
                    <a:gd name="connsiteY40" fmla="*/ 727710 h 919162"/>
                    <a:gd name="connsiteX41" fmla="*/ 1905 w 877252"/>
                    <a:gd name="connsiteY41" fmla="*/ 715328 h 919162"/>
                    <a:gd name="connsiteX42" fmla="*/ 0 w 877252"/>
                    <a:gd name="connsiteY42" fmla="*/ 662940 h 919162"/>
                    <a:gd name="connsiteX43" fmla="*/ 10478 w 877252"/>
                    <a:gd name="connsiteY43" fmla="*/ 662940 h 919162"/>
                    <a:gd name="connsiteX44" fmla="*/ 12382 w 877252"/>
                    <a:gd name="connsiteY44" fmla="*/ 714375 h 919162"/>
                    <a:gd name="connsiteX45" fmla="*/ 1905 w 877252"/>
                    <a:gd name="connsiteY45" fmla="*/ 715328 h 919162"/>
                    <a:gd name="connsiteX46" fmla="*/ 747713 w 877252"/>
                    <a:gd name="connsiteY46" fmla="*/ 705803 h 919162"/>
                    <a:gd name="connsiteX47" fmla="*/ 743903 w 877252"/>
                    <a:gd name="connsiteY47" fmla="*/ 696278 h 919162"/>
                    <a:gd name="connsiteX48" fmla="*/ 749618 w 877252"/>
                    <a:gd name="connsiteY48" fmla="*/ 693420 h 919162"/>
                    <a:gd name="connsiteX49" fmla="*/ 786765 w 877252"/>
                    <a:gd name="connsiteY49" fmla="*/ 669608 h 919162"/>
                    <a:gd name="connsiteX50" fmla="*/ 793432 w 877252"/>
                    <a:gd name="connsiteY50" fmla="*/ 677228 h 919162"/>
                    <a:gd name="connsiteX51" fmla="*/ 753428 w 877252"/>
                    <a:gd name="connsiteY51" fmla="*/ 702945 h 919162"/>
                    <a:gd name="connsiteX52" fmla="*/ 747713 w 877252"/>
                    <a:gd name="connsiteY52" fmla="*/ 705803 h 919162"/>
                    <a:gd name="connsiteX53" fmla="*/ 494347 w 877252"/>
                    <a:gd name="connsiteY53" fmla="*/ 688658 h 919162"/>
                    <a:gd name="connsiteX54" fmla="*/ 491490 w 877252"/>
                    <a:gd name="connsiteY54" fmla="*/ 681990 h 919162"/>
                    <a:gd name="connsiteX55" fmla="*/ 489585 w 877252"/>
                    <a:gd name="connsiteY55" fmla="*/ 671512 h 919162"/>
                    <a:gd name="connsiteX56" fmla="*/ 504825 w 877252"/>
                    <a:gd name="connsiteY56" fmla="*/ 635318 h 919162"/>
                    <a:gd name="connsiteX57" fmla="*/ 512445 w 877252"/>
                    <a:gd name="connsiteY57" fmla="*/ 641985 h 919162"/>
                    <a:gd name="connsiteX58" fmla="*/ 499110 w 877252"/>
                    <a:gd name="connsiteY58" fmla="*/ 671512 h 919162"/>
                    <a:gd name="connsiteX59" fmla="*/ 500063 w 877252"/>
                    <a:gd name="connsiteY59" fmla="*/ 679133 h 919162"/>
                    <a:gd name="connsiteX60" fmla="*/ 501968 w 877252"/>
                    <a:gd name="connsiteY60" fmla="*/ 683895 h 919162"/>
                    <a:gd name="connsiteX61" fmla="*/ 494347 w 877252"/>
                    <a:gd name="connsiteY61" fmla="*/ 688658 h 919162"/>
                    <a:gd name="connsiteX62" fmla="*/ 828675 w 877252"/>
                    <a:gd name="connsiteY62" fmla="*/ 638175 h 919162"/>
                    <a:gd name="connsiteX63" fmla="*/ 820103 w 877252"/>
                    <a:gd name="connsiteY63" fmla="*/ 632460 h 919162"/>
                    <a:gd name="connsiteX64" fmla="*/ 843915 w 877252"/>
                    <a:gd name="connsiteY64" fmla="*/ 587693 h 919162"/>
                    <a:gd name="connsiteX65" fmla="*/ 853440 w 877252"/>
                    <a:gd name="connsiteY65" fmla="*/ 591503 h 919162"/>
                    <a:gd name="connsiteX66" fmla="*/ 828675 w 877252"/>
                    <a:gd name="connsiteY66" fmla="*/ 638175 h 919162"/>
                    <a:gd name="connsiteX67" fmla="*/ 595313 w 877252"/>
                    <a:gd name="connsiteY67" fmla="*/ 629603 h 919162"/>
                    <a:gd name="connsiteX68" fmla="*/ 553403 w 877252"/>
                    <a:gd name="connsiteY68" fmla="*/ 618173 h 919162"/>
                    <a:gd name="connsiteX69" fmla="*/ 551497 w 877252"/>
                    <a:gd name="connsiteY69" fmla="*/ 607695 h 919162"/>
                    <a:gd name="connsiteX70" fmla="*/ 603885 w 877252"/>
                    <a:gd name="connsiteY70" fmla="*/ 622935 h 919162"/>
                    <a:gd name="connsiteX71" fmla="*/ 595313 w 877252"/>
                    <a:gd name="connsiteY71" fmla="*/ 629603 h 919162"/>
                    <a:gd name="connsiteX72" fmla="*/ 11430 w 877252"/>
                    <a:gd name="connsiteY72" fmla="*/ 611505 h 919162"/>
                    <a:gd name="connsiteX73" fmla="*/ 953 w 877252"/>
                    <a:gd name="connsiteY73" fmla="*/ 610553 h 919162"/>
                    <a:gd name="connsiteX74" fmla="*/ 4763 w 877252"/>
                    <a:gd name="connsiteY74" fmla="*/ 558165 h 919162"/>
                    <a:gd name="connsiteX75" fmla="*/ 15240 w 877252"/>
                    <a:gd name="connsiteY75" fmla="*/ 559118 h 919162"/>
                    <a:gd name="connsiteX76" fmla="*/ 11430 w 877252"/>
                    <a:gd name="connsiteY76" fmla="*/ 611505 h 919162"/>
                    <a:gd name="connsiteX77" fmla="*/ 869632 w 877252"/>
                    <a:gd name="connsiteY77" fmla="*/ 541020 h 919162"/>
                    <a:gd name="connsiteX78" fmla="*/ 859155 w 877252"/>
                    <a:gd name="connsiteY78" fmla="*/ 539115 h 919162"/>
                    <a:gd name="connsiteX79" fmla="*/ 865822 w 877252"/>
                    <a:gd name="connsiteY79" fmla="*/ 488633 h 919162"/>
                    <a:gd name="connsiteX80" fmla="*/ 876300 w 877252"/>
                    <a:gd name="connsiteY80" fmla="*/ 489585 h 919162"/>
                    <a:gd name="connsiteX81" fmla="*/ 869632 w 877252"/>
                    <a:gd name="connsiteY81" fmla="*/ 541020 h 919162"/>
                    <a:gd name="connsiteX82" fmla="*/ 20955 w 877252"/>
                    <a:gd name="connsiteY82" fmla="*/ 508635 h 919162"/>
                    <a:gd name="connsiteX83" fmla="*/ 10478 w 877252"/>
                    <a:gd name="connsiteY83" fmla="*/ 507683 h 919162"/>
                    <a:gd name="connsiteX84" fmla="*/ 19050 w 877252"/>
                    <a:gd name="connsiteY84" fmla="*/ 456247 h 919162"/>
                    <a:gd name="connsiteX85" fmla="*/ 29528 w 877252"/>
                    <a:gd name="connsiteY85" fmla="*/ 458153 h 919162"/>
                    <a:gd name="connsiteX86" fmla="*/ 20955 w 877252"/>
                    <a:gd name="connsiteY86" fmla="*/ 508635 h 919162"/>
                    <a:gd name="connsiteX87" fmla="*/ 866775 w 877252"/>
                    <a:gd name="connsiteY87" fmla="*/ 437197 h 919162"/>
                    <a:gd name="connsiteX88" fmla="*/ 862013 w 877252"/>
                    <a:gd name="connsiteY88" fmla="*/ 385762 h 919162"/>
                    <a:gd name="connsiteX89" fmla="*/ 872490 w 877252"/>
                    <a:gd name="connsiteY89" fmla="*/ 383858 h 919162"/>
                    <a:gd name="connsiteX90" fmla="*/ 877253 w 877252"/>
                    <a:gd name="connsiteY90" fmla="*/ 436245 h 919162"/>
                    <a:gd name="connsiteX91" fmla="*/ 866775 w 877252"/>
                    <a:gd name="connsiteY91" fmla="*/ 437197 h 919162"/>
                    <a:gd name="connsiteX92" fmla="*/ 40005 w 877252"/>
                    <a:gd name="connsiteY92" fmla="*/ 406718 h 919162"/>
                    <a:gd name="connsiteX93" fmla="*/ 29528 w 877252"/>
                    <a:gd name="connsiteY93" fmla="*/ 404812 h 919162"/>
                    <a:gd name="connsiteX94" fmla="*/ 42863 w 877252"/>
                    <a:gd name="connsiteY94" fmla="*/ 354330 h 919162"/>
                    <a:gd name="connsiteX95" fmla="*/ 52388 w 877252"/>
                    <a:gd name="connsiteY95" fmla="*/ 357187 h 919162"/>
                    <a:gd name="connsiteX96" fmla="*/ 40005 w 877252"/>
                    <a:gd name="connsiteY96" fmla="*/ 406718 h 919162"/>
                    <a:gd name="connsiteX97" fmla="*/ 851535 w 877252"/>
                    <a:gd name="connsiteY97" fmla="*/ 335280 h 919162"/>
                    <a:gd name="connsiteX98" fmla="*/ 836295 w 877252"/>
                    <a:gd name="connsiteY98" fmla="*/ 285750 h 919162"/>
                    <a:gd name="connsiteX99" fmla="*/ 845820 w 877252"/>
                    <a:gd name="connsiteY99" fmla="*/ 281940 h 919162"/>
                    <a:gd name="connsiteX100" fmla="*/ 861060 w 877252"/>
                    <a:gd name="connsiteY100" fmla="*/ 332422 h 919162"/>
                    <a:gd name="connsiteX101" fmla="*/ 851535 w 877252"/>
                    <a:gd name="connsiteY101" fmla="*/ 335280 h 919162"/>
                    <a:gd name="connsiteX102" fmla="*/ 68580 w 877252"/>
                    <a:gd name="connsiteY102" fmla="*/ 307658 h 919162"/>
                    <a:gd name="connsiteX103" fmla="*/ 59055 w 877252"/>
                    <a:gd name="connsiteY103" fmla="*/ 303847 h 919162"/>
                    <a:gd name="connsiteX104" fmla="*/ 78105 w 877252"/>
                    <a:gd name="connsiteY104" fmla="*/ 255270 h 919162"/>
                    <a:gd name="connsiteX105" fmla="*/ 87630 w 877252"/>
                    <a:gd name="connsiteY105" fmla="*/ 259080 h 919162"/>
                    <a:gd name="connsiteX106" fmla="*/ 68580 w 877252"/>
                    <a:gd name="connsiteY106" fmla="*/ 307658 h 919162"/>
                    <a:gd name="connsiteX107" fmla="*/ 817245 w 877252"/>
                    <a:gd name="connsiteY107" fmla="*/ 239078 h 919162"/>
                    <a:gd name="connsiteX108" fmla="*/ 792480 w 877252"/>
                    <a:gd name="connsiteY108" fmla="*/ 194310 h 919162"/>
                    <a:gd name="connsiteX109" fmla="*/ 801053 w 877252"/>
                    <a:gd name="connsiteY109" fmla="*/ 188595 h 919162"/>
                    <a:gd name="connsiteX110" fmla="*/ 825818 w 877252"/>
                    <a:gd name="connsiteY110" fmla="*/ 234315 h 919162"/>
                    <a:gd name="connsiteX111" fmla="*/ 817245 w 877252"/>
                    <a:gd name="connsiteY111" fmla="*/ 239078 h 919162"/>
                    <a:gd name="connsiteX112" fmla="*/ 110490 w 877252"/>
                    <a:gd name="connsiteY112" fmla="*/ 214312 h 919162"/>
                    <a:gd name="connsiteX113" fmla="*/ 101918 w 877252"/>
                    <a:gd name="connsiteY113" fmla="*/ 209550 h 919162"/>
                    <a:gd name="connsiteX114" fmla="*/ 130493 w 877252"/>
                    <a:gd name="connsiteY114" fmla="*/ 165735 h 919162"/>
                    <a:gd name="connsiteX115" fmla="*/ 139065 w 877252"/>
                    <a:gd name="connsiteY115" fmla="*/ 171450 h 919162"/>
                    <a:gd name="connsiteX116" fmla="*/ 110490 w 877252"/>
                    <a:gd name="connsiteY116" fmla="*/ 214312 h 919162"/>
                    <a:gd name="connsiteX117" fmla="*/ 762953 w 877252"/>
                    <a:gd name="connsiteY117" fmla="*/ 152400 h 919162"/>
                    <a:gd name="connsiteX118" fmla="*/ 727710 w 877252"/>
                    <a:gd name="connsiteY118" fmla="*/ 116205 h 919162"/>
                    <a:gd name="connsiteX119" fmla="*/ 734378 w 877252"/>
                    <a:gd name="connsiteY119" fmla="*/ 108585 h 919162"/>
                    <a:gd name="connsiteX120" fmla="*/ 771525 w 877252"/>
                    <a:gd name="connsiteY120" fmla="*/ 146685 h 919162"/>
                    <a:gd name="connsiteX121" fmla="*/ 762953 w 877252"/>
                    <a:gd name="connsiteY121" fmla="*/ 152400 h 919162"/>
                    <a:gd name="connsiteX122" fmla="*/ 171450 w 877252"/>
                    <a:gd name="connsiteY122" fmla="*/ 130493 h 919162"/>
                    <a:gd name="connsiteX123" fmla="*/ 163830 w 877252"/>
                    <a:gd name="connsiteY123" fmla="*/ 123825 h 919162"/>
                    <a:gd name="connsiteX124" fmla="*/ 201930 w 877252"/>
                    <a:gd name="connsiteY124" fmla="*/ 87630 h 919162"/>
                    <a:gd name="connsiteX125" fmla="*/ 208597 w 877252"/>
                    <a:gd name="connsiteY125" fmla="*/ 95250 h 919162"/>
                    <a:gd name="connsiteX126" fmla="*/ 171450 w 877252"/>
                    <a:gd name="connsiteY126" fmla="*/ 130493 h 919162"/>
                    <a:gd name="connsiteX127" fmla="*/ 685800 w 877252"/>
                    <a:gd name="connsiteY127" fmla="*/ 85725 h 919162"/>
                    <a:gd name="connsiteX128" fmla="*/ 641032 w 877252"/>
                    <a:gd name="connsiteY128" fmla="*/ 60007 h 919162"/>
                    <a:gd name="connsiteX129" fmla="*/ 645795 w 877252"/>
                    <a:gd name="connsiteY129" fmla="*/ 50482 h 919162"/>
                    <a:gd name="connsiteX130" fmla="*/ 691515 w 877252"/>
                    <a:gd name="connsiteY130" fmla="*/ 76200 h 919162"/>
                    <a:gd name="connsiteX131" fmla="*/ 685800 w 877252"/>
                    <a:gd name="connsiteY131" fmla="*/ 85725 h 919162"/>
                    <a:gd name="connsiteX132" fmla="*/ 248603 w 877252"/>
                    <a:gd name="connsiteY132" fmla="*/ 64770 h 919162"/>
                    <a:gd name="connsiteX133" fmla="*/ 242888 w 877252"/>
                    <a:gd name="connsiteY133" fmla="*/ 56197 h 919162"/>
                    <a:gd name="connsiteX134" fmla="*/ 289560 w 877252"/>
                    <a:gd name="connsiteY134" fmla="*/ 31432 h 919162"/>
                    <a:gd name="connsiteX135" fmla="*/ 293370 w 877252"/>
                    <a:gd name="connsiteY135" fmla="*/ 40957 h 919162"/>
                    <a:gd name="connsiteX136" fmla="*/ 248603 w 877252"/>
                    <a:gd name="connsiteY136" fmla="*/ 64770 h 919162"/>
                    <a:gd name="connsiteX137" fmla="*/ 594360 w 877252"/>
                    <a:gd name="connsiteY137" fmla="*/ 40005 h 919162"/>
                    <a:gd name="connsiteX138" fmla="*/ 545782 w 877252"/>
                    <a:gd name="connsiteY138" fmla="*/ 24765 h 919162"/>
                    <a:gd name="connsiteX139" fmla="*/ 548640 w 877252"/>
                    <a:gd name="connsiteY139" fmla="*/ 15240 h 919162"/>
                    <a:gd name="connsiteX140" fmla="*/ 599122 w 877252"/>
                    <a:gd name="connsiteY140" fmla="*/ 30480 h 919162"/>
                    <a:gd name="connsiteX141" fmla="*/ 594360 w 877252"/>
                    <a:gd name="connsiteY141" fmla="*/ 40005 h 919162"/>
                    <a:gd name="connsiteX142" fmla="*/ 341947 w 877252"/>
                    <a:gd name="connsiteY142" fmla="*/ 23813 h 919162"/>
                    <a:gd name="connsiteX143" fmla="*/ 339090 w 877252"/>
                    <a:gd name="connsiteY143" fmla="*/ 14288 h 919162"/>
                    <a:gd name="connsiteX144" fmla="*/ 390525 w 877252"/>
                    <a:gd name="connsiteY144" fmla="*/ 3810 h 919162"/>
                    <a:gd name="connsiteX145" fmla="*/ 391478 w 877252"/>
                    <a:gd name="connsiteY145" fmla="*/ 14288 h 919162"/>
                    <a:gd name="connsiteX146" fmla="*/ 341947 w 877252"/>
                    <a:gd name="connsiteY146" fmla="*/ 23813 h 919162"/>
                    <a:gd name="connsiteX147" fmla="*/ 494347 w 877252"/>
                    <a:gd name="connsiteY147" fmla="*/ 14288 h 919162"/>
                    <a:gd name="connsiteX148" fmla="*/ 442913 w 877252"/>
                    <a:gd name="connsiteY148" fmla="*/ 10477 h 919162"/>
                    <a:gd name="connsiteX149" fmla="*/ 442913 w 877252"/>
                    <a:gd name="connsiteY149" fmla="*/ 0 h 919162"/>
                    <a:gd name="connsiteX150" fmla="*/ 495300 w 877252"/>
                    <a:gd name="connsiteY150" fmla="*/ 3810 h 919162"/>
                    <a:gd name="connsiteX151" fmla="*/ 494347 w 877252"/>
                    <a:gd name="connsiteY151" fmla="*/ 14288 h 919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</a:cxnLst>
                  <a:rect l="l" t="t" r="r" b="b"/>
                  <a:pathLst>
                    <a:path w="877252" h="919162">
                      <a:moveTo>
                        <a:pt x="46672" y="919162"/>
                      </a:moveTo>
                      <a:cubicBezTo>
                        <a:pt x="40005" y="903923"/>
                        <a:pt x="33338" y="887730"/>
                        <a:pt x="27622" y="869633"/>
                      </a:cubicBezTo>
                      <a:lnTo>
                        <a:pt x="37147" y="866775"/>
                      </a:lnTo>
                      <a:cubicBezTo>
                        <a:pt x="42863" y="883920"/>
                        <a:pt x="48578" y="900112"/>
                        <a:pt x="55245" y="914400"/>
                      </a:cubicBezTo>
                      <a:lnTo>
                        <a:pt x="46672" y="919162"/>
                      </a:lnTo>
                      <a:close/>
                      <a:moveTo>
                        <a:pt x="446722" y="833437"/>
                      </a:moveTo>
                      <a:lnTo>
                        <a:pt x="445770" y="822960"/>
                      </a:lnTo>
                      <a:cubicBezTo>
                        <a:pt x="461963" y="822008"/>
                        <a:pt x="479107" y="818198"/>
                        <a:pt x="495300" y="813435"/>
                      </a:cubicBezTo>
                      <a:lnTo>
                        <a:pt x="498157" y="822960"/>
                      </a:lnTo>
                      <a:cubicBezTo>
                        <a:pt x="481013" y="828675"/>
                        <a:pt x="462915" y="832485"/>
                        <a:pt x="446722" y="833437"/>
                      </a:cubicBezTo>
                      <a:close/>
                      <a:moveTo>
                        <a:pt x="14288" y="819150"/>
                      </a:moveTo>
                      <a:cubicBezTo>
                        <a:pt x="10478" y="802958"/>
                        <a:pt x="7620" y="785812"/>
                        <a:pt x="5715" y="767715"/>
                      </a:cubicBezTo>
                      <a:lnTo>
                        <a:pt x="16193" y="766762"/>
                      </a:lnTo>
                      <a:cubicBezTo>
                        <a:pt x="18097" y="783908"/>
                        <a:pt x="20955" y="801053"/>
                        <a:pt x="24765" y="817245"/>
                      </a:cubicBezTo>
                      <a:lnTo>
                        <a:pt x="14288" y="819150"/>
                      </a:lnTo>
                      <a:close/>
                      <a:moveTo>
                        <a:pt x="547688" y="804862"/>
                      </a:moveTo>
                      <a:lnTo>
                        <a:pt x="542925" y="795337"/>
                      </a:lnTo>
                      <a:cubicBezTo>
                        <a:pt x="560070" y="786765"/>
                        <a:pt x="573405" y="777240"/>
                        <a:pt x="584835" y="767715"/>
                      </a:cubicBezTo>
                      <a:lnTo>
                        <a:pt x="591503" y="775335"/>
                      </a:lnTo>
                      <a:cubicBezTo>
                        <a:pt x="581025" y="785812"/>
                        <a:pt x="565785" y="796290"/>
                        <a:pt x="547688" y="804862"/>
                      </a:cubicBezTo>
                      <a:close/>
                      <a:moveTo>
                        <a:pt x="644843" y="728662"/>
                      </a:moveTo>
                      <a:lnTo>
                        <a:pt x="643890" y="718185"/>
                      </a:lnTo>
                      <a:cubicBezTo>
                        <a:pt x="661035" y="717233"/>
                        <a:pt x="678180" y="715328"/>
                        <a:pt x="694372" y="711517"/>
                      </a:cubicBezTo>
                      <a:lnTo>
                        <a:pt x="696278" y="721995"/>
                      </a:lnTo>
                      <a:cubicBezTo>
                        <a:pt x="681038" y="724853"/>
                        <a:pt x="662940" y="727710"/>
                        <a:pt x="644843" y="728662"/>
                      </a:cubicBezTo>
                      <a:close/>
                      <a:moveTo>
                        <a:pt x="619125" y="727710"/>
                      </a:moveTo>
                      <a:lnTo>
                        <a:pt x="608647" y="726758"/>
                      </a:lnTo>
                      <a:cubicBezTo>
                        <a:pt x="608647" y="725805"/>
                        <a:pt x="608647" y="724853"/>
                        <a:pt x="608647" y="723900"/>
                      </a:cubicBezTo>
                      <a:cubicBezTo>
                        <a:pt x="608647" y="720090"/>
                        <a:pt x="608647" y="716280"/>
                        <a:pt x="608647" y="711517"/>
                      </a:cubicBezTo>
                      <a:cubicBezTo>
                        <a:pt x="608647" y="705803"/>
                        <a:pt x="608647" y="699135"/>
                        <a:pt x="608647" y="692467"/>
                      </a:cubicBezTo>
                      <a:cubicBezTo>
                        <a:pt x="608647" y="686753"/>
                        <a:pt x="608647" y="681037"/>
                        <a:pt x="608647" y="676275"/>
                      </a:cubicBezTo>
                      <a:lnTo>
                        <a:pt x="619125" y="675323"/>
                      </a:lnTo>
                      <a:cubicBezTo>
                        <a:pt x="619125" y="681037"/>
                        <a:pt x="620078" y="685800"/>
                        <a:pt x="620078" y="692467"/>
                      </a:cubicBezTo>
                      <a:cubicBezTo>
                        <a:pt x="620078" y="699135"/>
                        <a:pt x="620078" y="705803"/>
                        <a:pt x="620078" y="711517"/>
                      </a:cubicBezTo>
                      <a:cubicBezTo>
                        <a:pt x="620078" y="716280"/>
                        <a:pt x="620078" y="720090"/>
                        <a:pt x="620078" y="723900"/>
                      </a:cubicBezTo>
                      <a:cubicBezTo>
                        <a:pt x="619125" y="724853"/>
                        <a:pt x="619125" y="726758"/>
                        <a:pt x="619125" y="727710"/>
                      </a:cubicBezTo>
                      <a:close/>
                      <a:moveTo>
                        <a:pt x="592455" y="727710"/>
                      </a:moveTo>
                      <a:cubicBezTo>
                        <a:pt x="573405" y="725805"/>
                        <a:pt x="555307" y="722948"/>
                        <a:pt x="540068" y="718185"/>
                      </a:cubicBezTo>
                      <a:lnTo>
                        <a:pt x="542925" y="708660"/>
                      </a:lnTo>
                      <a:cubicBezTo>
                        <a:pt x="557213" y="713423"/>
                        <a:pt x="574357" y="716280"/>
                        <a:pt x="592455" y="718185"/>
                      </a:cubicBezTo>
                      <a:lnTo>
                        <a:pt x="592455" y="727710"/>
                      </a:lnTo>
                      <a:close/>
                      <a:moveTo>
                        <a:pt x="1905" y="715328"/>
                      </a:moveTo>
                      <a:cubicBezTo>
                        <a:pt x="953" y="698183"/>
                        <a:pt x="0" y="681037"/>
                        <a:pt x="0" y="662940"/>
                      </a:cubicBezTo>
                      <a:lnTo>
                        <a:pt x="10478" y="662940"/>
                      </a:lnTo>
                      <a:cubicBezTo>
                        <a:pt x="10478" y="680085"/>
                        <a:pt x="11430" y="698183"/>
                        <a:pt x="12382" y="714375"/>
                      </a:cubicBezTo>
                      <a:lnTo>
                        <a:pt x="1905" y="715328"/>
                      </a:lnTo>
                      <a:close/>
                      <a:moveTo>
                        <a:pt x="747713" y="705803"/>
                      </a:moveTo>
                      <a:lnTo>
                        <a:pt x="743903" y="696278"/>
                      </a:lnTo>
                      <a:cubicBezTo>
                        <a:pt x="745807" y="695325"/>
                        <a:pt x="747713" y="694373"/>
                        <a:pt x="749618" y="693420"/>
                      </a:cubicBezTo>
                      <a:cubicBezTo>
                        <a:pt x="762953" y="686753"/>
                        <a:pt x="775335" y="679133"/>
                        <a:pt x="786765" y="669608"/>
                      </a:cubicBezTo>
                      <a:lnTo>
                        <a:pt x="793432" y="677228"/>
                      </a:lnTo>
                      <a:cubicBezTo>
                        <a:pt x="781050" y="686753"/>
                        <a:pt x="767715" y="695325"/>
                        <a:pt x="753428" y="702945"/>
                      </a:cubicBezTo>
                      <a:cubicBezTo>
                        <a:pt x="751522" y="703898"/>
                        <a:pt x="749618" y="704850"/>
                        <a:pt x="747713" y="705803"/>
                      </a:cubicBezTo>
                      <a:close/>
                      <a:moveTo>
                        <a:pt x="494347" y="688658"/>
                      </a:moveTo>
                      <a:cubicBezTo>
                        <a:pt x="493395" y="686753"/>
                        <a:pt x="492443" y="683895"/>
                        <a:pt x="491490" y="681990"/>
                      </a:cubicBezTo>
                      <a:cubicBezTo>
                        <a:pt x="490538" y="678180"/>
                        <a:pt x="489585" y="675323"/>
                        <a:pt x="489585" y="671512"/>
                      </a:cubicBezTo>
                      <a:cubicBezTo>
                        <a:pt x="489585" y="660083"/>
                        <a:pt x="495300" y="646748"/>
                        <a:pt x="504825" y="635318"/>
                      </a:cubicBezTo>
                      <a:lnTo>
                        <a:pt x="512445" y="641985"/>
                      </a:lnTo>
                      <a:cubicBezTo>
                        <a:pt x="503872" y="651510"/>
                        <a:pt x="499110" y="662940"/>
                        <a:pt x="499110" y="671512"/>
                      </a:cubicBezTo>
                      <a:cubicBezTo>
                        <a:pt x="499110" y="674370"/>
                        <a:pt x="499110" y="676275"/>
                        <a:pt x="500063" y="679133"/>
                      </a:cubicBezTo>
                      <a:cubicBezTo>
                        <a:pt x="501015" y="681037"/>
                        <a:pt x="501015" y="681990"/>
                        <a:pt x="501968" y="683895"/>
                      </a:cubicBezTo>
                      <a:lnTo>
                        <a:pt x="494347" y="688658"/>
                      </a:lnTo>
                      <a:close/>
                      <a:moveTo>
                        <a:pt x="828675" y="638175"/>
                      </a:moveTo>
                      <a:lnTo>
                        <a:pt x="820103" y="632460"/>
                      </a:lnTo>
                      <a:cubicBezTo>
                        <a:pt x="829628" y="619125"/>
                        <a:pt x="837247" y="603885"/>
                        <a:pt x="843915" y="587693"/>
                      </a:cubicBezTo>
                      <a:lnTo>
                        <a:pt x="853440" y="591503"/>
                      </a:lnTo>
                      <a:cubicBezTo>
                        <a:pt x="846772" y="608648"/>
                        <a:pt x="838200" y="624840"/>
                        <a:pt x="828675" y="638175"/>
                      </a:cubicBezTo>
                      <a:close/>
                      <a:moveTo>
                        <a:pt x="595313" y="629603"/>
                      </a:moveTo>
                      <a:cubicBezTo>
                        <a:pt x="586740" y="618173"/>
                        <a:pt x="572453" y="614362"/>
                        <a:pt x="553403" y="618173"/>
                      </a:cubicBezTo>
                      <a:lnTo>
                        <a:pt x="551497" y="607695"/>
                      </a:lnTo>
                      <a:cubicBezTo>
                        <a:pt x="574357" y="602933"/>
                        <a:pt x="592455" y="607695"/>
                        <a:pt x="603885" y="622935"/>
                      </a:cubicBezTo>
                      <a:lnTo>
                        <a:pt x="595313" y="629603"/>
                      </a:lnTo>
                      <a:close/>
                      <a:moveTo>
                        <a:pt x="11430" y="611505"/>
                      </a:moveTo>
                      <a:lnTo>
                        <a:pt x="953" y="610553"/>
                      </a:lnTo>
                      <a:cubicBezTo>
                        <a:pt x="1905" y="593408"/>
                        <a:pt x="2857" y="576262"/>
                        <a:pt x="4763" y="558165"/>
                      </a:cubicBezTo>
                      <a:lnTo>
                        <a:pt x="15240" y="559118"/>
                      </a:lnTo>
                      <a:cubicBezTo>
                        <a:pt x="13335" y="577215"/>
                        <a:pt x="12382" y="594360"/>
                        <a:pt x="11430" y="611505"/>
                      </a:cubicBezTo>
                      <a:close/>
                      <a:moveTo>
                        <a:pt x="869632" y="541020"/>
                      </a:moveTo>
                      <a:lnTo>
                        <a:pt x="859155" y="539115"/>
                      </a:lnTo>
                      <a:cubicBezTo>
                        <a:pt x="862965" y="522922"/>
                        <a:pt x="864870" y="505778"/>
                        <a:pt x="865822" y="488633"/>
                      </a:cubicBezTo>
                      <a:lnTo>
                        <a:pt x="876300" y="489585"/>
                      </a:lnTo>
                      <a:cubicBezTo>
                        <a:pt x="875347" y="507683"/>
                        <a:pt x="872490" y="524828"/>
                        <a:pt x="869632" y="541020"/>
                      </a:cubicBezTo>
                      <a:close/>
                      <a:moveTo>
                        <a:pt x="20955" y="508635"/>
                      </a:moveTo>
                      <a:lnTo>
                        <a:pt x="10478" y="507683"/>
                      </a:lnTo>
                      <a:cubicBezTo>
                        <a:pt x="13335" y="490537"/>
                        <a:pt x="15240" y="473393"/>
                        <a:pt x="19050" y="456247"/>
                      </a:cubicBezTo>
                      <a:lnTo>
                        <a:pt x="29528" y="458153"/>
                      </a:lnTo>
                      <a:cubicBezTo>
                        <a:pt x="26670" y="474345"/>
                        <a:pt x="23813" y="491490"/>
                        <a:pt x="20955" y="508635"/>
                      </a:cubicBezTo>
                      <a:close/>
                      <a:moveTo>
                        <a:pt x="866775" y="437197"/>
                      </a:moveTo>
                      <a:cubicBezTo>
                        <a:pt x="865822" y="420053"/>
                        <a:pt x="863918" y="402908"/>
                        <a:pt x="862013" y="385762"/>
                      </a:cubicBezTo>
                      <a:lnTo>
                        <a:pt x="872490" y="383858"/>
                      </a:lnTo>
                      <a:cubicBezTo>
                        <a:pt x="875347" y="401003"/>
                        <a:pt x="877253" y="419100"/>
                        <a:pt x="877253" y="436245"/>
                      </a:cubicBezTo>
                      <a:lnTo>
                        <a:pt x="866775" y="437197"/>
                      </a:lnTo>
                      <a:close/>
                      <a:moveTo>
                        <a:pt x="40005" y="406718"/>
                      </a:moveTo>
                      <a:lnTo>
                        <a:pt x="29528" y="404812"/>
                      </a:lnTo>
                      <a:cubicBezTo>
                        <a:pt x="33338" y="387668"/>
                        <a:pt x="38100" y="370522"/>
                        <a:pt x="42863" y="354330"/>
                      </a:cubicBezTo>
                      <a:lnTo>
                        <a:pt x="52388" y="357187"/>
                      </a:lnTo>
                      <a:cubicBezTo>
                        <a:pt x="48578" y="373380"/>
                        <a:pt x="43815" y="389572"/>
                        <a:pt x="40005" y="406718"/>
                      </a:cubicBezTo>
                      <a:close/>
                      <a:moveTo>
                        <a:pt x="851535" y="335280"/>
                      </a:moveTo>
                      <a:cubicBezTo>
                        <a:pt x="847725" y="319087"/>
                        <a:pt x="842010" y="301943"/>
                        <a:pt x="836295" y="285750"/>
                      </a:cubicBezTo>
                      <a:lnTo>
                        <a:pt x="845820" y="281940"/>
                      </a:lnTo>
                      <a:cubicBezTo>
                        <a:pt x="851535" y="298133"/>
                        <a:pt x="856297" y="315278"/>
                        <a:pt x="861060" y="332422"/>
                      </a:cubicBezTo>
                      <a:lnTo>
                        <a:pt x="851535" y="335280"/>
                      </a:lnTo>
                      <a:close/>
                      <a:moveTo>
                        <a:pt x="68580" y="307658"/>
                      </a:moveTo>
                      <a:lnTo>
                        <a:pt x="59055" y="303847"/>
                      </a:lnTo>
                      <a:cubicBezTo>
                        <a:pt x="64770" y="286703"/>
                        <a:pt x="71438" y="270510"/>
                        <a:pt x="78105" y="255270"/>
                      </a:cubicBezTo>
                      <a:lnTo>
                        <a:pt x="87630" y="259080"/>
                      </a:lnTo>
                      <a:cubicBezTo>
                        <a:pt x="80963" y="274320"/>
                        <a:pt x="75247" y="290512"/>
                        <a:pt x="68580" y="307658"/>
                      </a:cubicBezTo>
                      <a:close/>
                      <a:moveTo>
                        <a:pt x="817245" y="239078"/>
                      </a:moveTo>
                      <a:cubicBezTo>
                        <a:pt x="809625" y="222885"/>
                        <a:pt x="801053" y="208597"/>
                        <a:pt x="792480" y="194310"/>
                      </a:cubicBezTo>
                      <a:lnTo>
                        <a:pt x="801053" y="188595"/>
                      </a:lnTo>
                      <a:cubicBezTo>
                        <a:pt x="809625" y="202883"/>
                        <a:pt x="818197" y="218122"/>
                        <a:pt x="825818" y="234315"/>
                      </a:cubicBezTo>
                      <a:lnTo>
                        <a:pt x="817245" y="239078"/>
                      </a:lnTo>
                      <a:close/>
                      <a:moveTo>
                        <a:pt x="110490" y="214312"/>
                      </a:moveTo>
                      <a:lnTo>
                        <a:pt x="101918" y="209550"/>
                      </a:lnTo>
                      <a:cubicBezTo>
                        <a:pt x="110490" y="194310"/>
                        <a:pt x="120015" y="179070"/>
                        <a:pt x="130493" y="165735"/>
                      </a:cubicBezTo>
                      <a:lnTo>
                        <a:pt x="139065" y="171450"/>
                      </a:lnTo>
                      <a:cubicBezTo>
                        <a:pt x="128588" y="183833"/>
                        <a:pt x="120015" y="199072"/>
                        <a:pt x="110490" y="214312"/>
                      </a:cubicBezTo>
                      <a:close/>
                      <a:moveTo>
                        <a:pt x="762953" y="152400"/>
                      </a:moveTo>
                      <a:cubicBezTo>
                        <a:pt x="751522" y="139065"/>
                        <a:pt x="740093" y="126682"/>
                        <a:pt x="727710" y="116205"/>
                      </a:cubicBezTo>
                      <a:lnTo>
                        <a:pt x="734378" y="108585"/>
                      </a:lnTo>
                      <a:cubicBezTo>
                        <a:pt x="746760" y="119062"/>
                        <a:pt x="759143" y="132397"/>
                        <a:pt x="771525" y="146685"/>
                      </a:cubicBezTo>
                      <a:lnTo>
                        <a:pt x="762953" y="152400"/>
                      </a:lnTo>
                      <a:close/>
                      <a:moveTo>
                        <a:pt x="171450" y="130493"/>
                      </a:moveTo>
                      <a:lnTo>
                        <a:pt x="163830" y="123825"/>
                      </a:lnTo>
                      <a:cubicBezTo>
                        <a:pt x="176213" y="110490"/>
                        <a:pt x="188595" y="98107"/>
                        <a:pt x="201930" y="87630"/>
                      </a:cubicBezTo>
                      <a:lnTo>
                        <a:pt x="208597" y="95250"/>
                      </a:lnTo>
                      <a:cubicBezTo>
                        <a:pt x="195263" y="105728"/>
                        <a:pt x="182880" y="118110"/>
                        <a:pt x="171450" y="130493"/>
                      </a:cubicBezTo>
                      <a:close/>
                      <a:moveTo>
                        <a:pt x="685800" y="85725"/>
                      </a:moveTo>
                      <a:cubicBezTo>
                        <a:pt x="671513" y="76200"/>
                        <a:pt x="656272" y="67628"/>
                        <a:pt x="641032" y="60007"/>
                      </a:cubicBezTo>
                      <a:lnTo>
                        <a:pt x="645795" y="50482"/>
                      </a:lnTo>
                      <a:cubicBezTo>
                        <a:pt x="661988" y="58103"/>
                        <a:pt x="677228" y="66675"/>
                        <a:pt x="691515" y="76200"/>
                      </a:cubicBezTo>
                      <a:lnTo>
                        <a:pt x="685800" y="85725"/>
                      </a:lnTo>
                      <a:close/>
                      <a:moveTo>
                        <a:pt x="248603" y="64770"/>
                      </a:moveTo>
                      <a:lnTo>
                        <a:pt x="242888" y="56197"/>
                      </a:lnTo>
                      <a:cubicBezTo>
                        <a:pt x="258128" y="46672"/>
                        <a:pt x="273368" y="38100"/>
                        <a:pt x="289560" y="31432"/>
                      </a:cubicBezTo>
                      <a:lnTo>
                        <a:pt x="293370" y="40957"/>
                      </a:lnTo>
                      <a:cubicBezTo>
                        <a:pt x="279082" y="47625"/>
                        <a:pt x="263843" y="56197"/>
                        <a:pt x="248603" y="64770"/>
                      </a:cubicBezTo>
                      <a:close/>
                      <a:moveTo>
                        <a:pt x="594360" y="40005"/>
                      </a:moveTo>
                      <a:cubicBezTo>
                        <a:pt x="578168" y="34290"/>
                        <a:pt x="561975" y="28575"/>
                        <a:pt x="545782" y="24765"/>
                      </a:cubicBezTo>
                      <a:lnTo>
                        <a:pt x="548640" y="15240"/>
                      </a:lnTo>
                      <a:cubicBezTo>
                        <a:pt x="565785" y="19050"/>
                        <a:pt x="581978" y="24765"/>
                        <a:pt x="599122" y="30480"/>
                      </a:cubicBezTo>
                      <a:lnTo>
                        <a:pt x="594360" y="40005"/>
                      </a:lnTo>
                      <a:close/>
                      <a:moveTo>
                        <a:pt x="341947" y="23813"/>
                      </a:moveTo>
                      <a:lnTo>
                        <a:pt x="339090" y="14288"/>
                      </a:lnTo>
                      <a:cubicBezTo>
                        <a:pt x="356235" y="9525"/>
                        <a:pt x="373380" y="6668"/>
                        <a:pt x="390525" y="3810"/>
                      </a:cubicBezTo>
                      <a:lnTo>
                        <a:pt x="391478" y="14288"/>
                      </a:lnTo>
                      <a:cubicBezTo>
                        <a:pt x="375285" y="16193"/>
                        <a:pt x="358140" y="19050"/>
                        <a:pt x="341947" y="23813"/>
                      </a:cubicBezTo>
                      <a:close/>
                      <a:moveTo>
                        <a:pt x="494347" y="14288"/>
                      </a:moveTo>
                      <a:cubicBezTo>
                        <a:pt x="477203" y="12382"/>
                        <a:pt x="460057" y="10477"/>
                        <a:pt x="442913" y="10477"/>
                      </a:cubicBezTo>
                      <a:lnTo>
                        <a:pt x="442913" y="0"/>
                      </a:lnTo>
                      <a:cubicBezTo>
                        <a:pt x="460057" y="0"/>
                        <a:pt x="478155" y="952"/>
                        <a:pt x="495300" y="3810"/>
                      </a:cubicBezTo>
                      <a:lnTo>
                        <a:pt x="494347" y="142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E1BEC72D-9ED4-49DB-905B-520D3A841A7F}"/>
                    </a:ext>
                  </a:extLst>
                </p:cNvPr>
                <p:cNvSpPr/>
                <p:nvPr/>
              </p:nvSpPr>
              <p:spPr>
                <a:xfrm>
                  <a:off x="7012305" y="3709034"/>
                  <a:ext cx="23812" cy="26670"/>
                </a:xfrm>
                <a:custGeom>
                  <a:avLst/>
                  <a:gdLst>
                    <a:gd name="connsiteX0" fmla="*/ 16192 w 23812"/>
                    <a:gd name="connsiteY0" fmla="*/ 26670 h 26670"/>
                    <a:gd name="connsiteX1" fmla="*/ 0 w 23812"/>
                    <a:gd name="connsiteY1" fmla="*/ 5715 h 26670"/>
                    <a:gd name="connsiteX2" fmla="*/ 8572 w 23812"/>
                    <a:gd name="connsiteY2" fmla="*/ 0 h 26670"/>
                    <a:gd name="connsiteX3" fmla="*/ 23813 w 23812"/>
                    <a:gd name="connsiteY3" fmla="*/ 20003 h 26670"/>
                    <a:gd name="connsiteX4" fmla="*/ 16192 w 23812"/>
                    <a:gd name="connsiteY4" fmla="*/ 2667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12" h="26670">
                      <a:moveTo>
                        <a:pt x="16192" y="26670"/>
                      </a:moveTo>
                      <a:cubicBezTo>
                        <a:pt x="10477" y="20003"/>
                        <a:pt x="4763" y="13335"/>
                        <a:pt x="0" y="5715"/>
                      </a:cubicBezTo>
                      <a:lnTo>
                        <a:pt x="8572" y="0"/>
                      </a:lnTo>
                      <a:cubicBezTo>
                        <a:pt x="13335" y="6668"/>
                        <a:pt x="19050" y="13335"/>
                        <a:pt x="23813" y="20003"/>
                      </a:cubicBezTo>
                      <a:lnTo>
                        <a:pt x="16192" y="266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2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410075" y="2190750"/>
                <a:ext cx="2961322" cy="1967865"/>
                <a:chOff x="4410075" y="2190750"/>
                <a:chExt cx="2961322" cy="1967865"/>
              </a:xfrm>
            </p:grpSpPr>
            <p:grpSp>
              <p:nvGrpSpPr>
                <p:cNvPr id="173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978717" y="2473642"/>
                  <a:ext cx="283845" cy="318134"/>
                  <a:chOff x="4978717" y="2473642"/>
                  <a:chExt cx="283845" cy="318134"/>
                </a:xfrm>
              </p:grpSpPr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11A06B6E-04CC-4E54-AE68-E2D1C571550C}"/>
                      </a:ext>
                    </a:extLst>
                  </p:cNvPr>
                  <p:cNvSpPr/>
                  <p:nvPr/>
                </p:nvSpPr>
                <p:spPr>
                  <a:xfrm>
                    <a:off x="4978717" y="2473642"/>
                    <a:ext cx="283845" cy="318134"/>
                  </a:xfrm>
                  <a:custGeom>
                    <a:avLst/>
                    <a:gdLst>
                      <a:gd name="connsiteX0" fmla="*/ 0 w 283845"/>
                      <a:gd name="connsiteY0" fmla="*/ 0 h 318134"/>
                      <a:gd name="connsiteX1" fmla="*/ 283845 w 283845"/>
                      <a:gd name="connsiteY1" fmla="*/ 0 h 318134"/>
                      <a:gd name="connsiteX2" fmla="*/ 283845 w 283845"/>
                      <a:gd name="connsiteY2" fmla="*/ 318135 h 318134"/>
                      <a:gd name="connsiteX3" fmla="*/ 0 w 283845"/>
                      <a:gd name="connsiteY3" fmla="*/ 318135 h 3181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3845" h="318134">
                        <a:moveTo>
                          <a:pt x="0" y="0"/>
                        </a:moveTo>
                        <a:lnTo>
                          <a:pt x="283845" y="0"/>
                        </a:lnTo>
                        <a:lnTo>
                          <a:pt x="283845" y="318135"/>
                        </a:lnTo>
                        <a:lnTo>
                          <a:pt x="0" y="3181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CBB0F32A-C9C1-4A12-9748-DE39A7C7C19C}"/>
                      </a:ext>
                    </a:extLst>
                  </p:cNvPr>
                  <p:cNvSpPr/>
                  <p:nvPr/>
                </p:nvSpPr>
                <p:spPr>
                  <a:xfrm>
                    <a:off x="5032057" y="2544127"/>
                    <a:ext cx="179069" cy="176212"/>
                  </a:xfrm>
                  <a:custGeom>
                    <a:avLst/>
                    <a:gdLst>
                      <a:gd name="connsiteX0" fmla="*/ 179070 w 179069"/>
                      <a:gd name="connsiteY0" fmla="*/ 153353 h 176212"/>
                      <a:gd name="connsiteX1" fmla="*/ 156210 w 179069"/>
                      <a:gd name="connsiteY1" fmla="*/ 176213 h 176212"/>
                      <a:gd name="connsiteX2" fmla="*/ 22860 w 179069"/>
                      <a:gd name="connsiteY2" fmla="*/ 176213 h 176212"/>
                      <a:gd name="connsiteX3" fmla="*/ 0 w 179069"/>
                      <a:gd name="connsiteY3" fmla="*/ 153353 h 176212"/>
                      <a:gd name="connsiteX4" fmla="*/ 0 w 179069"/>
                      <a:gd name="connsiteY4" fmla="*/ 22860 h 176212"/>
                      <a:gd name="connsiteX5" fmla="*/ 22860 w 179069"/>
                      <a:gd name="connsiteY5" fmla="*/ 0 h 176212"/>
                      <a:gd name="connsiteX6" fmla="*/ 156210 w 179069"/>
                      <a:gd name="connsiteY6" fmla="*/ 0 h 176212"/>
                      <a:gd name="connsiteX7" fmla="*/ 179070 w 179069"/>
                      <a:gd name="connsiteY7" fmla="*/ 22860 h 176212"/>
                      <a:gd name="connsiteX8" fmla="*/ 179070 w 179069"/>
                      <a:gd name="connsiteY8" fmla="*/ 153353 h 176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069" h="176212">
                        <a:moveTo>
                          <a:pt x="179070" y="153353"/>
                        </a:moveTo>
                        <a:cubicBezTo>
                          <a:pt x="179070" y="165735"/>
                          <a:pt x="168592" y="176213"/>
                          <a:pt x="156210" y="176213"/>
                        </a:cubicBezTo>
                        <a:lnTo>
                          <a:pt x="22860" y="176213"/>
                        </a:lnTo>
                        <a:cubicBezTo>
                          <a:pt x="10477" y="176213"/>
                          <a:pt x="0" y="165735"/>
                          <a:pt x="0" y="153353"/>
                        </a:cubicBezTo>
                        <a:lnTo>
                          <a:pt x="0" y="22860"/>
                        </a:lnTo>
                        <a:cubicBezTo>
                          <a:pt x="0" y="10478"/>
                          <a:pt x="10477" y="0"/>
                          <a:pt x="22860" y="0"/>
                        </a:cubicBezTo>
                        <a:lnTo>
                          <a:pt x="156210" y="0"/>
                        </a:lnTo>
                        <a:cubicBezTo>
                          <a:pt x="168592" y="0"/>
                          <a:pt x="179070" y="10478"/>
                          <a:pt x="179070" y="22860"/>
                        </a:cubicBezTo>
                        <a:lnTo>
                          <a:pt x="179070" y="153353"/>
                        </a:lnTo>
                        <a:close/>
                      </a:path>
                    </a:pathLst>
                  </a:custGeom>
                  <a:solidFill>
                    <a:srgbClr val="EA5F5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075872" y="2609850"/>
                    <a:ext cx="105727" cy="44767"/>
                    <a:chOff x="5075872" y="2609850"/>
                    <a:chExt cx="105727" cy="44767"/>
                  </a:xfrm>
                  <a:solidFill>
                    <a:srgbClr val="FFFFFF"/>
                  </a:solidFill>
                </p:grpSpPr>
                <p:sp>
                  <p:nvSpPr>
                    <p:cNvPr id="177" name="Freeform: Shape 176">
                      <a:extLst>
                        <a:ext uri="{FF2B5EF4-FFF2-40B4-BE49-F238E27FC236}">
                          <a16:creationId xmlns:a16="http://schemas.microsoft.com/office/drawing/2014/main" id="{C60DF410-6DC8-463A-9313-A8CC421A9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872" y="2609850"/>
                      <a:ext cx="29527" cy="43814"/>
                    </a:xfrm>
                    <a:custGeom>
                      <a:avLst/>
                      <a:gdLst>
                        <a:gd name="connsiteX0" fmla="*/ 3810 w 29527"/>
                        <a:gd name="connsiteY0" fmla="*/ 25718 h 43814"/>
                        <a:gd name="connsiteX1" fmla="*/ 3810 w 29527"/>
                        <a:gd name="connsiteY1" fmla="*/ 43815 h 43814"/>
                        <a:gd name="connsiteX2" fmla="*/ 0 w 29527"/>
                        <a:gd name="connsiteY2" fmla="*/ 43815 h 43814"/>
                        <a:gd name="connsiteX3" fmla="*/ 0 w 29527"/>
                        <a:gd name="connsiteY3" fmla="*/ 0 h 43814"/>
                        <a:gd name="connsiteX4" fmla="*/ 15240 w 29527"/>
                        <a:gd name="connsiteY4" fmla="*/ 0 h 43814"/>
                        <a:gd name="connsiteX5" fmla="*/ 25717 w 29527"/>
                        <a:gd name="connsiteY5" fmla="*/ 3810 h 43814"/>
                        <a:gd name="connsiteX6" fmla="*/ 29527 w 29527"/>
                        <a:gd name="connsiteY6" fmla="*/ 13335 h 43814"/>
                        <a:gd name="connsiteX7" fmla="*/ 25717 w 29527"/>
                        <a:gd name="connsiteY7" fmla="*/ 22860 h 43814"/>
                        <a:gd name="connsiteX8" fmla="*/ 15240 w 29527"/>
                        <a:gd name="connsiteY8" fmla="*/ 26670 h 43814"/>
                        <a:gd name="connsiteX9" fmla="*/ 3810 w 29527"/>
                        <a:gd name="connsiteY9" fmla="*/ 25718 h 43814"/>
                        <a:gd name="connsiteX10" fmla="*/ 3810 w 29527"/>
                        <a:gd name="connsiteY10" fmla="*/ 25718 h 43814"/>
                        <a:gd name="connsiteX11" fmla="*/ 3810 w 29527"/>
                        <a:gd name="connsiteY11" fmla="*/ 22860 h 43814"/>
                        <a:gd name="connsiteX12" fmla="*/ 15240 w 29527"/>
                        <a:gd name="connsiteY12" fmla="*/ 22860 h 43814"/>
                        <a:gd name="connsiteX13" fmla="*/ 23813 w 29527"/>
                        <a:gd name="connsiteY13" fmla="*/ 20002 h 43814"/>
                        <a:gd name="connsiteX14" fmla="*/ 26670 w 29527"/>
                        <a:gd name="connsiteY14" fmla="*/ 13335 h 43814"/>
                        <a:gd name="connsiteX15" fmla="*/ 23813 w 29527"/>
                        <a:gd name="connsiteY15" fmla="*/ 6668 h 43814"/>
                        <a:gd name="connsiteX16" fmla="*/ 15240 w 29527"/>
                        <a:gd name="connsiteY16" fmla="*/ 3810 h 43814"/>
                        <a:gd name="connsiteX17" fmla="*/ 3810 w 29527"/>
                        <a:gd name="connsiteY17" fmla="*/ 3810 h 43814"/>
                        <a:gd name="connsiteX18" fmla="*/ 3810 w 29527"/>
                        <a:gd name="connsiteY18" fmla="*/ 22860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9527" h="43814">
                          <a:moveTo>
                            <a:pt x="3810" y="25718"/>
                          </a:moveTo>
                          <a:lnTo>
                            <a:pt x="3810" y="43815"/>
                          </a:lnTo>
                          <a:lnTo>
                            <a:pt x="0" y="43815"/>
                          </a:lnTo>
                          <a:lnTo>
                            <a:pt x="0" y="0"/>
                          </a:lnTo>
                          <a:lnTo>
                            <a:pt x="15240" y="0"/>
                          </a:lnTo>
                          <a:cubicBezTo>
                            <a:pt x="20002" y="0"/>
                            <a:pt x="23813" y="952"/>
                            <a:pt x="25717" y="3810"/>
                          </a:cubicBezTo>
                          <a:cubicBezTo>
                            <a:pt x="28575" y="5715"/>
                            <a:pt x="29527" y="9525"/>
                            <a:pt x="29527" y="13335"/>
                          </a:cubicBezTo>
                          <a:cubicBezTo>
                            <a:pt x="29527" y="17145"/>
                            <a:pt x="28575" y="20002"/>
                            <a:pt x="25717" y="22860"/>
                          </a:cubicBezTo>
                          <a:cubicBezTo>
                            <a:pt x="22860" y="24765"/>
                            <a:pt x="20002" y="26670"/>
                            <a:pt x="15240" y="26670"/>
                          </a:cubicBezTo>
                          <a:lnTo>
                            <a:pt x="3810" y="25718"/>
                          </a:lnTo>
                          <a:lnTo>
                            <a:pt x="3810" y="25718"/>
                          </a:lnTo>
                          <a:close/>
                          <a:moveTo>
                            <a:pt x="3810" y="22860"/>
                          </a:moveTo>
                          <a:lnTo>
                            <a:pt x="15240" y="22860"/>
                          </a:lnTo>
                          <a:cubicBezTo>
                            <a:pt x="19050" y="22860"/>
                            <a:pt x="21907" y="21907"/>
                            <a:pt x="23813" y="20002"/>
                          </a:cubicBezTo>
                          <a:cubicBezTo>
                            <a:pt x="25717" y="18098"/>
                            <a:pt x="26670" y="16193"/>
                            <a:pt x="26670" y="13335"/>
                          </a:cubicBezTo>
                          <a:cubicBezTo>
                            <a:pt x="26670" y="10477"/>
                            <a:pt x="25717" y="8573"/>
                            <a:pt x="23813" y="6668"/>
                          </a:cubicBezTo>
                          <a:cubicBezTo>
                            <a:pt x="21907" y="4763"/>
                            <a:pt x="19050" y="3810"/>
                            <a:pt x="15240" y="3810"/>
                          </a:cubicBezTo>
                          <a:lnTo>
                            <a:pt x="3810" y="3810"/>
                          </a:lnTo>
                          <a:lnTo>
                            <a:pt x="3810" y="228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" name="Freeform: Shape 177">
                      <a:extLst>
                        <a:ext uri="{FF2B5EF4-FFF2-40B4-BE49-F238E27FC236}">
                          <a16:creationId xmlns:a16="http://schemas.microsoft.com/office/drawing/2014/main" id="{113CF516-6086-4F4F-AB87-47E116627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3972" y="2609850"/>
                      <a:ext cx="30479" cy="43814"/>
                    </a:xfrm>
                    <a:custGeom>
                      <a:avLst/>
                      <a:gdLst>
                        <a:gd name="connsiteX0" fmla="*/ 0 w 30479"/>
                        <a:gd name="connsiteY0" fmla="*/ 43815 h 43814"/>
                        <a:gd name="connsiteX1" fmla="*/ 0 w 30479"/>
                        <a:gd name="connsiteY1" fmla="*/ 0 h 43814"/>
                        <a:gd name="connsiteX2" fmla="*/ 12382 w 30479"/>
                        <a:gd name="connsiteY2" fmla="*/ 0 h 43814"/>
                        <a:gd name="connsiteX3" fmla="*/ 25717 w 30479"/>
                        <a:gd name="connsiteY3" fmla="*/ 5715 h 43814"/>
                        <a:gd name="connsiteX4" fmla="*/ 30480 w 30479"/>
                        <a:gd name="connsiteY4" fmla="*/ 19050 h 43814"/>
                        <a:gd name="connsiteX5" fmla="*/ 30480 w 30479"/>
                        <a:gd name="connsiteY5" fmla="*/ 24765 h 43814"/>
                        <a:gd name="connsiteX6" fmla="*/ 25717 w 30479"/>
                        <a:gd name="connsiteY6" fmla="*/ 38100 h 43814"/>
                        <a:gd name="connsiteX7" fmla="*/ 12382 w 30479"/>
                        <a:gd name="connsiteY7" fmla="*/ 43815 h 43814"/>
                        <a:gd name="connsiteX8" fmla="*/ 0 w 30479"/>
                        <a:gd name="connsiteY8" fmla="*/ 43815 h 43814"/>
                        <a:gd name="connsiteX9" fmla="*/ 2857 w 30479"/>
                        <a:gd name="connsiteY9" fmla="*/ 3810 h 43814"/>
                        <a:gd name="connsiteX10" fmla="*/ 2857 w 30479"/>
                        <a:gd name="connsiteY10" fmla="*/ 40957 h 43814"/>
                        <a:gd name="connsiteX11" fmla="*/ 12382 w 30479"/>
                        <a:gd name="connsiteY11" fmla="*/ 40957 h 43814"/>
                        <a:gd name="connsiteX12" fmla="*/ 22860 w 30479"/>
                        <a:gd name="connsiteY12" fmla="*/ 36195 h 43814"/>
                        <a:gd name="connsiteX13" fmla="*/ 26670 w 30479"/>
                        <a:gd name="connsiteY13" fmla="*/ 24765 h 43814"/>
                        <a:gd name="connsiteX14" fmla="*/ 26670 w 30479"/>
                        <a:gd name="connsiteY14" fmla="*/ 19050 h 43814"/>
                        <a:gd name="connsiteX15" fmla="*/ 22860 w 30479"/>
                        <a:gd name="connsiteY15" fmla="*/ 7620 h 43814"/>
                        <a:gd name="connsiteX16" fmla="*/ 12382 w 30479"/>
                        <a:gd name="connsiteY16" fmla="*/ 2857 h 43814"/>
                        <a:gd name="connsiteX17" fmla="*/ 2857 w 30479"/>
                        <a:gd name="connsiteY17" fmla="*/ 2857 h 43814"/>
                        <a:gd name="connsiteX18" fmla="*/ 2857 w 30479"/>
                        <a:gd name="connsiteY18" fmla="*/ 3810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0479" h="43814">
                          <a:moveTo>
                            <a:pt x="0" y="43815"/>
                          </a:moveTo>
                          <a:lnTo>
                            <a:pt x="0" y="0"/>
                          </a:lnTo>
                          <a:lnTo>
                            <a:pt x="12382" y="0"/>
                          </a:lnTo>
                          <a:cubicBezTo>
                            <a:pt x="18098" y="0"/>
                            <a:pt x="21907" y="1905"/>
                            <a:pt x="25717" y="5715"/>
                          </a:cubicBezTo>
                          <a:cubicBezTo>
                            <a:pt x="29527" y="9525"/>
                            <a:pt x="30480" y="14288"/>
                            <a:pt x="30480" y="19050"/>
                          </a:cubicBezTo>
                          <a:lnTo>
                            <a:pt x="30480" y="24765"/>
                          </a:lnTo>
                          <a:cubicBezTo>
                            <a:pt x="30480" y="30480"/>
                            <a:pt x="28575" y="35243"/>
                            <a:pt x="25717" y="38100"/>
                          </a:cubicBezTo>
                          <a:cubicBezTo>
                            <a:pt x="21907" y="41910"/>
                            <a:pt x="18098" y="43815"/>
                            <a:pt x="12382" y="43815"/>
                          </a:cubicBezTo>
                          <a:lnTo>
                            <a:pt x="0" y="43815"/>
                          </a:lnTo>
                          <a:close/>
                          <a:moveTo>
                            <a:pt x="2857" y="3810"/>
                          </a:moveTo>
                          <a:lnTo>
                            <a:pt x="2857" y="40957"/>
                          </a:lnTo>
                          <a:lnTo>
                            <a:pt x="12382" y="40957"/>
                          </a:lnTo>
                          <a:cubicBezTo>
                            <a:pt x="17145" y="40957"/>
                            <a:pt x="20002" y="39052"/>
                            <a:pt x="22860" y="36195"/>
                          </a:cubicBezTo>
                          <a:cubicBezTo>
                            <a:pt x="25717" y="33338"/>
                            <a:pt x="26670" y="29527"/>
                            <a:pt x="26670" y="24765"/>
                          </a:cubicBezTo>
                          <a:lnTo>
                            <a:pt x="26670" y="19050"/>
                          </a:lnTo>
                          <a:cubicBezTo>
                            <a:pt x="26670" y="14288"/>
                            <a:pt x="25717" y="10477"/>
                            <a:pt x="22860" y="7620"/>
                          </a:cubicBezTo>
                          <a:cubicBezTo>
                            <a:pt x="20002" y="4763"/>
                            <a:pt x="16192" y="2857"/>
                            <a:pt x="12382" y="2857"/>
                          </a:cubicBezTo>
                          <a:lnTo>
                            <a:pt x="2857" y="2857"/>
                          </a:lnTo>
                          <a:lnTo>
                            <a:pt x="2857" y="38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" name="Freeform: Shape 178">
                      <a:extLst>
                        <a:ext uri="{FF2B5EF4-FFF2-40B4-BE49-F238E27FC236}">
                          <a16:creationId xmlns:a16="http://schemas.microsoft.com/office/drawing/2014/main" id="{D08647F4-A560-4FDF-97BA-40820AC44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3977" y="2610802"/>
                      <a:ext cx="27622" cy="43815"/>
                    </a:xfrm>
                    <a:custGeom>
                      <a:avLst/>
                      <a:gdLst>
                        <a:gd name="connsiteX0" fmla="*/ 24765 w 27622"/>
                        <a:gd name="connsiteY0" fmla="*/ 22860 h 43815"/>
                        <a:gd name="connsiteX1" fmla="*/ 3810 w 27622"/>
                        <a:gd name="connsiteY1" fmla="*/ 22860 h 43815"/>
                        <a:gd name="connsiteX2" fmla="*/ 3810 w 27622"/>
                        <a:gd name="connsiteY2" fmla="*/ 43815 h 43815"/>
                        <a:gd name="connsiteX3" fmla="*/ 0 w 27622"/>
                        <a:gd name="connsiteY3" fmla="*/ 43815 h 43815"/>
                        <a:gd name="connsiteX4" fmla="*/ 0 w 27622"/>
                        <a:gd name="connsiteY4" fmla="*/ 0 h 43815"/>
                        <a:gd name="connsiteX5" fmla="*/ 27623 w 27622"/>
                        <a:gd name="connsiteY5" fmla="*/ 0 h 43815"/>
                        <a:gd name="connsiteX6" fmla="*/ 27623 w 27622"/>
                        <a:gd name="connsiteY6" fmla="*/ 2858 h 43815"/>
                        <a:gd name="connsiteX7" fmla="*/ 2858 w 27622"/>
                        <a:gd name="connsiteY7" fmla="*/ 2858 h 43815"/>
                        <a:gd name="connsiteX8" fmla="*/ 2858 w 27622"/>
                        <a:gd name="connsiteY8" fmla="*/ 20003 h 43815"/>
                        <a:gd name="connsiteX9" fmla="*/ 23813 w 27622"/>
                        <a:gd name="connsiteY9" fmla="*/ 20003 h 43815"/>
                        <a:gd name="connsiteX10" fmla="*/ 23813 w 27622"/>
                        <a:gd name="connsiteY10" fmla="*/ 22860 h 43815"/>
                        <a:gd name="connsiteX11" fmla="*/ 24765 w 27622"/>
                        <a:gd name="connsiteY11" fmla="*/ 22860 h 438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7622" h="43815">
                          <a:moveTo>
                            <a:pt x="24765" y="22860"/>
                          </a:moveTo>
                          <a:lnTo>
                            <a:pt x="3810" y="22860"/>
                          </a:lnTo>
                          <a:lnTo>
                            <a:pt x="3810" y="43815"/>
                          </a:lnTo>
                          <a:lnTo>
                            <a:pt x="0" y="43815"/>
                          </a:lnTo>
                          <a:lnTo>
                            <a:pt x="0" y="0"/>
                          </a:lnTo>
                          <a:lnTo>
                            <a:pt x="27623" y="0"/>
                          </a:lnTo>
                          <a:lnTo>
                            <a:pt x="27623" y="2858"/>
                          </a:lnTo>
                          <a:lnTo>
                            <a:pt x="2858" y="2858"/>
                          </a:lnTo>
                          <a:lnTo>
                            <a:pt x="2858" y="20003"/>
                          </a:lnTo>
                          <a:lnTo>
                            <a:pt x="23813" y="20003"/>
                          </a:lnTo>
                          <a:lnTo>
                            <a:pt x="23813" y="22860"/>
                          </a:lnTo>
                          <a:lnTo>
                            <a:pt x="24765" y="228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410075" y="3150870"/>
                  <a:ext cx="216217" cy="257175"/>
                  <a:chOff x="4410075" y="3150870"/>
                  <a:chExt cx="216217" cy="257175"/>
                </a:xfrm>
              </p:grpSpPr>
              <p:sp>
                <p:nvSpPr>
                  <p:cNvPr id="181" name="Freeform: Shape 180">
                    <a:extLst>
                      <a:ext uri="{FF2B5EF4-FFF2-40B4-BE49-F238E27FC236}">
                        <a16:creationId xmlns:a16="http://schemas.microsoft.com/office/drawing/2014/main" id="{AE8E6841-3B9E-493A-BD6E-9059A5BFA3A1}"/>
                      </a:ext>
                    </a:extLst>
                  </p:cNvPr>
                  <p:cNvSpPr/>
                  <p:nvPr/>
                </p:nvSpPr>
                <p:spPr>
                  <a:xfrm>
                    <a:off x="4410075" y="3150870"/>
                    <a:ext cx="216217" cy="257175"/>
                  </a:xfrm>
                  <a:custGeom>
                    <a:avLst/>
                    <a:gdLst>
                      <a:gd name="connsiteX0" fmla="*/ 0 w 216217"/>
                      <a:gd name="connsiteY0" fmla="*/ 0 h 257175"/>
                      <a:gd name="connsiteX1" fmla="*/ 216218 w 216217"/>
                      <a:gd name="connsiteY1" fmla="*/ 0 h 257175"/>
                      <a:gd name="connsiteX2" fmla="*/ 216218 w 216217"/>
                      <a:gd name="connsiteY2" fmla="*/ 257175 h 257175"/>
                      <a:gd name="connsiteX3" fmla="*/ 0 w 216217"/>
                      <a:gd name="connsiteY3" fmla="*/ 257175 h 257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6217" h="257175">
                        <a:moveTo>
                          <a:pt x="0" y="0"/>
                        </a:moveTo>
                        <a:lnTo>
                          <a:pt x="216218" y="0"/>
                        </a:lnTo>
                        <a:lnTo>
                          <a:pt x="216218" y="257175"/>
                        </a:lnTo>
                        <a:lnTo>
                          <a:pt x="0" y="2571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62ADB9DF-23DB-4199-A856-2D6D4355971E}"/>
                      </a:ext>
                    </a:extLst>
                  </p:cNvPr>
                  <p:cNvSpPr/>
                  <p:nvPr/>
                </p:nvSpPr>
                <p:spPr>
                  <a:xfrm>
                    <a:off x="4454842" y="3215639"/>
                    <a:ext cx="127635" cy="125730"/>
                  </a:xfrm>
                  <a:custGeom>
                    <a:avLst/>
                    <a:gdLst>
                      <a:gd name="connsiteX0" fmla="*/ 127635 w 127635"/>
                      <a:gd name="connsiteY0" fmla="*/ 109538 h 125730"/>
                      <a:gd name="connsiteX1" fmla="*/ 111443 w 127635"/>
                      <a:gd name="connsiteY1" fmla="*/ 125730 h 125730"/>
                      <a:gd name="connsiteX2" fmla="*/ 16192 w 127635"/>
                      <a:gd name="connsiteY2" fmla="*/ 125730 h 125730"/>
                      <a:gd name="connsiteX3" fmla="*/ 0 w 127635"/>
                      <a:gd name="connsiteY3" fmla="*/ 109538 h 125730"/>
                      <a:gd name="connsiteX4" fmla="*/ 0 w 127635"/>
                      <a:gd name="connsiteY4" fmla="*/ 16193 h 125730"/>
                      <a:gd name="connsiteX5" fmla="*/ 16192 w 127635"/>
                      <a:gd name="connsiteY5" fmla="*/ 0 h 125730"/>
                      <a:gd name="connsiteX6" fmla="*/ 111443 w 127635"/>
                      <a:gd name="connsiteY6" fmla="*/ 0 h 125730"/>
                      <a:gd name="connsiteX7" fmla="*/ 127635 w 127635"/>
                      <a:gd name="connsiteY7" fmla="*/ 16193 h 125730"/>
                      <a:gd name="connsiteX8" fmla="*/ 127635 w 127635"/>
                      <a:gd name="connsiteY8" fmla="*/ 109538 h 125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7635" h="125730">
                        <a:moveTo>
                          <a:pt x="127635" y="109538"/>
                        </a:moveTo>
                        <a:cubicBezTo>
                          <a:pt x="127635" y="119063"/>
                          <a:pt x="120015" y="125730"/>
                          <a:pt x="111443" y="125730"/>
                        </a:cubicBezTo>
                        <a:lnTo>
                          <a:pt x="16192" y="125730"/>
                        </a:lnTo>
                        <a:cubicBezTo>
                          <a:pt x="6667" y="125730"/>
                          <a:pt x="0" y="118110"/>
                          <a:pt x="0" y="109538"/>
                        </a:cubicBezTo>
                        <a:lnTo>
                          <a:pt x="0" y="16193"/>
                        </a:lnTo>
                        <a:cubicBezTo>
                          <a:pt x="0" y="6668"/>
                          <a:pt x="7620" y="0"/>
                          <a:pt x="16192" y="0"/>
                        </a:cubicBezTo>
                        <a:lnTo>
                          <a:pt x="111443" y="0"/>
                        </a:lnTo>
                        <a:cubicBezTo>
                          <a:pt x="120968" y="0"/>
                          <a:pt x="127635" y="7620"/>
                          <a:pt x="127635" y="16193"/>
                        </a:cubicBezTo>
                        <a:lnTo>
                          <a:pt x="127635" y="109538"/>
                        </a:lnTo>
                        <a:close/>
                      </a:path>
                    </a:pathLst>
                  </a:custGeom>
                  <a:solidFill>
                    <a:srgbClr val="9900B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3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4478654" y="3260407"/>
                    <a:ext cx="76200" cy="34289"/>
                    <a:chOff x="4478654" y="3260407"/>
                    <a:chExt cx="76200" cy="34289"/>
                  </a:xfrm>
                  <a:solidFill>
                    <a:srgbClr val="FFFFFF"/>
                  </a:solidFill>
                </p:grpSpPr>
                <p:sp>
                  <p:nvSpPr>
                    <p:cNvPr id="184" name="Freeform: Shape 183">
                      <a:extLst>
                        <a:ext uri="{FF2B5EF4-FFF2-40B4-BE49-F238E27FC236}">
                          <a16:creationId xmlns:a16="http://schemas.microsoft.com/office/drawing/2014/main" id="{3580FDD6-334D-4657-A71A-22DBDBE1B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8654" y="3262312"/>
                      <a:ext cx="19050" cy="32385"/>
                    </a:xfrm>
                    <a:custGeom>
                      <a:avLst/>
                      <a:gdLst>
                        <a:gd name="connsiteX0" fmla="*/ 16192 w 19050"/>
                        <a:gd name="connsiteY0" fmla="*/ 0 h 32385"/>
                        <a:gd name="connsiteX1" fmla="*/ 19050 w 19050"/>
                        <a:gd name="connsiteY1" fmla="*/ 0 h 32385"/>
                        <a:gd name="connsiteX2" fmla="*/ 19050 w 19050"/>
                        <a:gd name="connsiteY2" fmla="*/ 22860 h 32385"/>
                        <a:gd name="connsiteX3" fmla="*/ 16192 w 19050"/>
                        <a:gd name="connsiteY3" fmla="*/ 29527 h 32385"/>
                        <a:gd name="connsiteX4" fmla="*/ 9525 w 19050"/>
                        <a:gd name="connsiteY4" fmla="*/ 32385 h 32385"/>
                        <a:gd name="connsiteX5" fmla="*/ 2858 w 19050"/>
                        <a:gd name="connsiteY5" fmla="*/ 30480 h 32385"/>
                        <a:gd name="connsiteX6" fmla="*/ 0 w 19050"/>
                        <a:gd name="connsiteY6" fmla="*/ 23813 h 32385"/>
                        <a:gd name="connsiteX7" fmla="*/ 0 w 19050"/>
                        <a:gd name="connsiteY7" fmla="*/ 23813 h 32385"/>
                        <a:gd name="connsiteX8" fmla="*/ 2858 w 19050"/>
                        <a:gd name="connsiteY8" fmla="*/ 23813 h 32385"/>
                        <a:gd name="connsiteX9" fmla="*/ 4763 w 19050"/>
                        <a:gd name="connsiteY9" fmla="*/ 28575 h 32385"/>
                        <a:gd name="connsiteX10" fmla="*/ 9525 w 19050"/>
                        <a:gd name="connsiteY10" fmla="*/ 30480 h 32385"/>
                        <a:gd name="connsiteX11" fmla="*/ 14288 w 19050"/>
                        <a:gd name="connsiteY11" fmla="*/ 28575 h 32385"/>
                        <a:gd name="connsiteX12" fmla="*/ 16192 w 19050"/>
                        <a:gd name="connsiteY12" fmla="*/ 23813 h 32385"/>
                        <a:gd name="connsiteX13" fmla="*/ 16192 w 19050"/>
                        <a:gd name="connsiteY13" fmla="*/ 0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9050" h="32385">
                          <a:moveTo>
                            <a:pt x="16192" y="0"/>
                          </a:moveTo>
                          <a:lnTo>
                            <a:pt x="19050" y="0"/>
                          </a:lnTo>
                          <a:lnTo>
                            <a:pt x="19050" y="22860"/>
                          </a:lnTo>
                          <a:cubicBezTo>
                            <a:pt x="19050" y="25717"/>
                            <a:pt x="18098" y="27623"/>
                            <a:pt x="16192" y="29527"/>
                          </a:cubicBezTo>
                          <a:cubicBezTo>
                            <a:pt x="14288" y="31433"/>
                            <a:pt x="12383" y="32385"/>
                            <a:pt x="9525" y="32385"/>
                          </a:cubicBezTo>
                          <a:cubicBezTo>
                            <a:pt x="6667" y="32385"/>
                            <a:pt x="3810" y="31433"/>
                            <a:pt x="2858" y="30480"/>
                          </a:cubicBezTo>
                          <a:cubicBezTo>
                            <a:pt x="953" y="28575"/>
                            <a:pt x="0" y="26670"/>
                            <a:pt x="0" y="23813"/>
                          </a:cubicBezTo>
                          <a:lnTo>
                            <a:pt x="0" y="23813"/>
                          </a:lnTo>
                          <a:lnTo>
                            <a:pt x="2858" y="23813"/>
                          </a:lnTo>
                          <a:cubicBezTo>
                            <a:pt x="2858" y="25717"/>
                            <a:pt x="3810" y="27623"/>
                            <a:pt x="4763" y="28575"/>
                          </a:cubicBezTo>
                          <a:cubicBezTo>
                            <a:pt x="5715" y="29527"/>
                            <a:pt x="7620" y="30480"/>
                            <a:pt x="9525" y="30480"/>
                          </a:cubicBezTo>
                          <a:cubicBezTo>
                            <a:pt x="11430" y="30480"/>
                            <a:pt x="13335" y="29527"/>
                            <a:pt x="14288" y="28575"/>
                          </a:cubicBezTo>
                          <a:cubicBezTo>
                            <a:pt x="15240" y="27623"/>
                            <a:pt x="16192" y="25717"/>
                            <a:pt x="16192" y="23813"/>
                          </a:cubicBezTo>
                          <a:lnTo>
                            <a:pt x="1619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" name="Freeform: Shape 184">
                      <a:extLst>
                        <a:ext uri="{FF2B5EF4-FFF2-40B4-BE49-F238E27FC236}">
                          <a16:creationId xmlns:a16="http://schemas.microsoft.com/office/drawing/2014/main" id="{4BEE0D0B-871F-4F05-83C7-686AE72BF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5325" y="3262312"/>
                      <a:ext cx="20955" cy="31432"/>
                    </a:xfrm>
                    <a:custGeom>
                      <a:avLst/>
                      <a:gdLst>
                        <a:gd name="connsiteX0" fmla="*/ 2858 w 20955"/>
                        <a:gd name="connsiteY0" fmla="*/ 18098 h 31432"/>
                        <a:gd name="connsiteX1" fmla="*/ 2858 w 20955"/>
                        <a:gd name="connsiteY1" fmla="*/ 31433 h 31432"/>
                        <a:gd name="connsiteX2" fmla="*/ 0 w 20955"/>
                        <a:gd name="connsiteY2" fmla="*/ 31433 h 31432"/>
                        <a:gd name="connsiteX3" fmla="*/ 0 w 20955"/>
                        <a:gd name="connsiteY3" fmla="*/ 0 h 31432"/>
                        <a:gd name="connsiteX4" fmla="*/ 10478 w 20955"/>
                        <a:gd name="connsiteY4" fmla="*/ 0 h 31432"/>
                        <a:gd name="connsiteX5" fmla="*/ 18097 w 20955"/>
                        <a:gd name="connsiteY5" fmla="*/ 2858 h 31432"/>
                        <a:gd name="connsiteX6" fmla="*/ 20955 w 20955"/>
                        <a:gd name="connsiteY6" fmla="*/ 9525 h 31432"/>
                        <a:gd name="connsiteX7" fmla="*/ 18097 w 20955"/>
                        <a:gd name="connsiteY7" fmla="*/ 16192 h 31432"/>
                        <a:gd name="connsiteX8" fmla="*/ 10478 w 20955"/>
                        <a:gd name="connsiteY8" fmla="*/ 19050 h 31432"/>
                        <a:gd name="connsiteX9" fmla="*/ 2858 w 20955"/>
                        <a:gd name="connsiteY9" fmla="*/ 18098 h 31432"/>
                        <a:gd name="connsiteX10" fmla="*/ 2858 w 20955"/>
                        <a:gd name="connsiteY10" fmla="*/ 18098 h 31432"/>
                        <a:gd name="connsiteX11" fmla="*/ 2858 w 20955"/>
                        <a:gd name="connsiteY11" fmla="*/ 15240 h 31432"/>
                        <a:gd name="connsiteX12" fmla="*/ 11430 w 20955"/>
                        <a:gd name="connsiteY12" fmla="*/ 15240 h 31432"/>
                        <a:gd name="connsiteX13" fmla="*/ 17145 w 20955"/>
                        <a:gd name="connsiteY13" fmla="*/ 13335 h 31432"/>
                        <a:gd name="connsiteX14" fmla="*/ 19050 w 20955"/>
                        <a:gd name="connsiteY14" fmla="*/ 8573 h 31432"/>
                        <a:gd name="connsiteX15" fmla="*/ 17145 w 20955"/>
                        <a:gd name="connsiteY15" fmla="*/ 3810 h 31432"/>
                        <a:gd name="connsiteX16" fmla="*/ 11430 w 20955"/>
                        <a:gd name="connsiteY16" fmla="*/ 1905 h 31432"/>
                        <a:gd name="connsiteX17" fmla="*/ 2858 w 20955"/>
                        <a:gd name="connsiteY17" fmla="*/ 1905 h 31432"/>
                        <a:gd name="connsiteX18" fmla="*/ 2858 w 20955"/>
                        <a:gd name="connsiteY18" fmla="*/ 15240 h 31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0955" h="31432">
                          <a:moveTo>
                            <a:pt x="2858" y="18098"/>
                          </a:moveTo>
                          <a:lnTo>
                            <a:pt x="2858" y="31433"/>
                          </a:lnTo>
                          <a:lnTo>
                            <a:pt x="0" y="31433"/>
                          </a:lnTo>
                          <a:lnTo>
                            <a:pt x="0" y="0"/>
                          </a:lnTo>
                          <a:lnTo>
                            <a:pt x="10478" y="0"/>
                          </a:lnTo>
                          <a:cubicBezTo>
                            <a:pt x="13335" y="0"/>
                            <a:pt x="16192" y="952"/>
                            <a:pt x="18097" y="2858"/>
                          </a:cubicBezTo>
                          <a:cubicBezTo>
                            <a:pt x="20003" y="4763"/>
                            <a:pt x="20955" y="6667"/>
                            <a:pt x="20955" y="9525"/>
                          </a:cubicBezTo>
                          <a:cubicBezTo>
                            <a:pt x="20955" y="12383"/>
                            <a:pt x="20003" y="14288"/>
                            <a:pt x="18097" y="16192"/>
                          </a:cubicBezTo>
                          <a:cubicBezTo>
                            <a:pt x="16192" y="18098"/>
                            <a:pt x="13335" y="19050"/>
                            <a:pt x="10478" y="19050"/>
                          </a:cubicBezTo>
                          <a:lnTo>
                            <a:pt x="2858" y="18098"/>
                          </a:lnTo>
                          <a:lnTo>
                            <a:pt x="2858" y="18098"/>
                          </a:lnTo>
                          <a:close/>
                          <a:moveTo>
                            <a:pt x="2858" y="15240"/>
                          </a:moveTo>
                          <a:lnTo>
                            <a:pt x="11430" y="15240"/>
                          </a:lnTo>
                          <a:cubicBezTo>
                            <a:pt x="14288" y="15240"/>
                            <a:pt x="16192" y="14288"/>
                            <a:pt x="17145" y="13335"/>
                          </a:cubicBezTo>
                          <a:cubicBezTo>
                            <a:pt x="18097" y="12383"/>
                            <a:pt x="19050" y="10477"/>
                            <a:pt x="19050" y="8573"/>
                          </a:cubicBezTo>
                          <a:cubicBezTo>
                            <a:pt x="19050" y="6667"/>
                            <a:pt x="18097" y="4763"/>
                            <a:pt x="17145" y="3810"/>
                          </a:cubicBezTo>
                          <a:cubicBezTo>
                            <a:pt x="16192" y="2858"/>
                            <a:pt x="14288" y="1905"/>
                            <a:pt x="11430" y="1905"/>
                          </a:cubicBezTo>
                          <a:lnTo>
                            <a:pt x="2858" y="1905"/>
                          </a:lnTo>
                          <a:lnTo>
                            <a:pt x="2858" y="1524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" name="Freeform: Shape 185">
                      <a:extLst>
                        <a:ext uri="{FF2B5EF4-FFF2-40B4-BE49-F238E27FC236}">
                          <a16:creationId xmlns:a16="http://schemas.microsoft.com/office/drawing/2014/main" id="{4C74540E-5BD0-431F-97C6-97E4A72F7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1994" y="3260407"/>
                      <a:ext cx="22860" cy="32384"/>
                    </a:xfrm>
                    <a:custGeom>
                      <a:avLst/>
                      <a:gdLst>
                        <a:gd name="connsiteX0" fmla="*/ 22860 w 22860"/>
                        <a:gd name="connsiteY0" fmla="*/ 28575 h 32384"/>
                        <a:gd name="connsiteX1" fmla="*/ 19050 w 22860"/>
                        <a:gd name="connsiteY1" fmla="*/ 31432 h 32384"/>
                        <a:gd name="connsiteX2" fmla="*/ 12383 w 22860"/>
                        <a:gd name="connsiteY2" fmla="*/ 32385 h 32384"/>
                        <a:gd name="connsiteX3" fmla="*/ 3810 w 22860"/>
                        <a:gd name="connsiteY3" fmla="*/ 28575 h 32384"/>
                        <a:gd name="connsiteX4" fmla="*/ 0 w 22860"/>
                        <a:gd name="connsiteY4" fmla="*/ 19050 h 32384"/>
                        <a:gd name="connsiteX5" fmla="*/ 0 w 22860"/>
                        <a:gd name="connsiteY5" fmla="*/ 13335 h 32384"/>
                        <a:gd name="connsiteX6" fmla="*/ 2858 w 22860"/>
                        <a:gd name="connsiteY6" fmla="*/ 3810 h 32384"/>
                        <a:gd name="connsiteX7" fmla="*/ 11430 w 22860"/>
                        <a:gd name="connsiteY7" fmla="*/ 0 h 32384"/>
                        <a:gd name="connsiteX8" fmla="*/ 19050 w 22860"/>
                        <a:gd name="connsiteY8" fmla="*/ 2857 h 32384"/>
                        <a:gd name="connsiteX9" fmla="*/ 21908 w 22860"/>
                        <a:gd name="connsiteY9" fmla="*/ 9525 h 32384"/>
                        <a:gd name="connsiteX10" fmla="*/ 21908 w 22860"/>
                        <a:gd name="connsiteY10" fmla="*/ 9525 h 32384"/>
                        <a:gd name="connsiteX11" fmla="*/ 20955 w 22860"/>
                        <a:gd name="connsiteY11" fmla="*/ 9525 h 32384"/>
                        <a:gd name="connsiteX12" fmla="*/ 18098 w 22860"/>
                        <a:gd name="connsiteY12" fmla="*/ 4763 h 32384"/>
                        <a:gd name="connsiteX13" fmla="*/ 12383 w 22860"/>
                        <a:gd name="connsiteY13" fmla="*/ 2857 h 32384"/>
                        <a:gd name="connsiteX14" fmla="*/ 5715 w 22860"/>
                        <a:gd name="connsiteY14" fmla="*/ 5715 h 32384"/>
                        <a:gd name="connsiteX15" fmla="*/ 2858 w 22860"/>
                        <a:gd name="connsiteY15" fmla="*/ 13335 h 32384"/>
                        <a:gd name="connsiteX16" fmla="*/ 2858 w 22860"/>
                        <a:gd name="connsiteY16" fmla="*/ 19050 h 32384"/>
                        <a:gd name="connsiteX17" fmla="*/ 5715 w 22860"/>
                        <a:gd name="connsiteY17" fmla="*/ 26670 h 32384"/>
                        <a:gd name="connsiteX18" fmla="*/ 12383 w 22860"/>
                        <a:gd name="connsiteY18" fmla="*/ 29527 h 32384"/>
                        <a:gd name="connsiteX19" fmla="*/ 18098 w 22860"/>
                        <a:gd name="connsiteY19" fmla="*/ 28575 h 32384"/>
                        <a:gd name="connsiteX20" fmla="*/ 20955 w 22860"/>
                        <a:gd name="connsiteY20" fmla="*/ 26670 h 32384"/>
                        <a:gd name="connsiteX21" fmla="*/ 20955 w 22860"/>
                        <a:gd name="connsiteY21" fmla="*/ 18097 h 32384"/>
                        <a:gd name="connsiteX22" fmla="*/ 12383 w 22860"/>
                        <a:gd name="connsiteY22" fmla="*/ 18097 h 32384"/>
                        <a:gd name="connsiteX23" fmla="*/ 12383 w 22860"/>
                        <a:gd name="connsiteY23" fmla="*/ 16192 h 32384"/>
                        <a:gd name="connsiteX24" fmla="*/ 22860 w 22860"/>
                        <a:gd name="connsiteY24" fmla="*/ 16192 h 32384"/>
                        <a:gd name="connsiteX25" fmla="*/ 22860 w 22860"/>
                        <a:gd name="connsiteY25" fmla="*/ 28575 h 32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22860" h="32384">
                          <a:moveTo>
                            <a:pt x="22860" y="28575"/>
                          </a:moveTo>
                          <a:cubicBezTo>
                            <a:pt x="21908" y="29527"/>
                            <a:pt x="20955" y="30480"/>
                            <a:pt x="19050" y="31432"/>
                          </a:cubicBezTo>
                          <a:cubicBezTo>
                            <a:pt x="17145" y="32385"/>
                            <a:pt x="15240" y="32385"/>
                            <a:pt x="12383" y="32385"/>
                          </a:cubicBezTo>
                          <a:cubicBezTo>
                            <a:pt x="8573" y="32385"/>
                            <a:pt x="5715" y="31432"/>
                            <a:pt x="3810" y="28575"/>
                          </a:cubicBezTo>
                          <a:cubicBezTo>
                            <a:pt x="1905" y="25717"/>
                            <a:pt x="0" y="22860"/>
                            <a:pt x="0" y="19050"/>
                          </a:cubicBezTo>
                          <a:lnTo>
                            <a:pt x="0" y="13335"/>
                          </a:lnTo>
                          <a:cubicBezTo>
                            <a:pt x="0" y="9525"/>
                            <a:pt x="953" y="6667"/>
                            <a:pt x="2858" y="3810"/>
                          </a:cubicBezTo>
                          <a:cubicBezTo>
                            <a:pt x="4763" y="952"/>
                            <a:pt x="7620" y="0"/>
                            <a:pt x="11430" y="0"/>
                          </a:cubicBezTo>
                          <a:cubicBezTo>
                            <a:pt x="15240" y="0"/>
                            <a:pt x="17145" y="952"/>
                            <a:pt x="19050" y="2857"/>
                          </a:cubicBezTo>
                          <a:cubicBezTo>
                            <a:pt x="20955" y="4763"/>
                            <a:pt x="21908" y="6667"/>
                            <a:pt x="21908" y="9525"/>
                          </a:cubicBezTo>
                          <a:lnTo>
                            <a:pt x="21908" y="9525"/>
                          </a:lnTo>
                          <a:lnTo>
                            <a:pt x="20955" y="9525"/>
                          </a:lnTo>
                          <a:cubicBezTo>
                            <a:pt x="20955" y="7620"/>
                            <a:pt x="20003" y="5715"/>
                            <a:pt x="18098" y="4763"/>
                          </a:cubicBezTo>
                          <a:cubicBezTo>
                            <a:pt x="17145" y="3810"/>
                            <a:pt x="14288" y="2857"/>
                            <a:pt x="12383" y="2857"/>
                          </a:cubicBezTo>
                          <a:cubicBezTo>
                            <a:pt x="9525" y="2857"/>
                            <a:pt x="7620" y="3810"/>
                            <a:pt x="5715" y="5715"/>
                          </a:cubicBezTo>
                          <a:cubicBezTo>
                            <a:pt x="3810" y="7620"/>
                            <a:pt x="2858" y="10477"/>
                            <a:pt x="2858" y="13335"/>
                          </a:cubicBezTo>
                          <a:lnTo>
                            <a:pt x="2858" y="19050"/>
                          </a:lnTo>
                          <a:cubicBezTo>
                            <a:pt x="2858" y="21907"/>
                            <a:pt x="3810" y="24765"/>
                            <a:pt x="5715" y="26670"/>
                          </a:cubicBezTo>
                          <a:cubicBezTo>
                            <a:pt x="7620" y="28575"/>
                            <a:pt x="9525" y="29527"/>
                            <a:pt x="12383" y="29527"/>
                          </a:cubicBezTo>
                          <a:cubicBezTo>
                            <a:pt x="14288" y="29527"/>
                            <a:pt x="16193" y="29527"/>
                            <a:pt x="18098" y="28575"/>
                          </a:cubicBezTo>
                          <a:cubicBezTo>
                            <a:pt x="20003" y="27622"/>
                            <a:pt x="20955" y="27622"/>
                            <a:pt x="20955" y="26670"/>
                          </a:cubicBezTo>
                          <a:lnTo>
                            <a:pt x="20955" y="18097"/>
                          </a:lnTo>
                          <a:lnTo>
                            <a:pt x="12383" y="18097"/>
                          </a:lnTo>
                          <a:lnTo>
                            <a:pt x="12383" y="16192"/>
                          </a:lnTo>
                          <a:lnTo>
                            <a:pt x="22860" y="16192"/>
                          </a:lnTo>
                          <a:lnTo>
                            <a:pt x="22860" y="2857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7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7097077" y="3247072"/>
                  <a:ext cx="274320" cy="306705"/>
                  <a:chOff x="7097077" y="3247072"/>
                  <a:chExt cx="274320" cy="306705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4FD7CBD-E4FD-428F-B2AB-0434CE1766F3}"/>
                      </a:ext>
                    </a:extLst>
                  </p:cNvPr>
                  <p:cNvSpPr/>
                  <p:nvPr/>
                </p:nvSpPr>
                <p:spPr>
                  <a:xfrm>
                    <a:off x="7097077" y="3247072"/>
                    <a:ext cx="274320" cy="306705"/>
                  </a:xfrm>
                  <a:custGeom>
                    <a:avLst/>
                    <a:gdLst>
                      <a:gd name="connsiteX0" fmla="*/ 0 w 274320"/>
                      <a:gd name="connsiteY0" fmla="*/ 0 h 306705"/>
                      <a:gd name="connsiteX1" fmla="*/ 274320 w 274320"/>
                      <a:gd name="connsiteY1" fmla="*/ 0 h 306705"/>
                      <a:gd name="connsiteX2" fmla="*/ 274320 w 274320"/>
                      <a:gd name="connsiteY2" fmla="*/ 306705 h 306705"/>
                      <a:gd name="connsiteX3" fmla="*/ 0 w 274320"/>
                      <a:gd name="connsiteY3" fmla="*/ 306705 h 306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4320" h="306705">
                        <a:moveTo>
                          <a:pt x="0" y="0"/>
                        </a:moveTo>
                        <a:lnTo>
                          <a:pt x="274320" y="0"/>
                        </a:lnTo>
                        <a:lnTo>
                          <a:pt x="274320" y="306705"/>
                        </a:lnTo>
                        <a:lnTo>
                          <a:pt x="0" y="3067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9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7148512" y="3311842"/>
                    <a:ext cx="179069" cy="176212"/>
                    <a:chOff x="7148512" y="3311842"/>
                    <a:chExt cx="179069" cy="176212"/>
                  </a:xfrm>
                </p:grpSpPr>
                <p:sp>
                  <p:nvSpPr>
                    <p:cNvPr id="190" name="Freeform: Shape 189">
                      <a:extLst>
                        <a:ext uri="{FF2B5EF4-FFF2-40B4-BE49-F238E27FC236}">
                          <a16:creationId xmlns:a16="http://schemas.microsoft.com/office/drawing/2014/main" id="{CC27BB47-6389-43DB-8498-33547A92C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8512" y="3311842"/>
                      <a:ext cx="179069" cy="176212"/>
                    </a:xfrm>
                    <a:custGeom>
                      <a:avLst/>
                      <a:gdLst>
                        <a:gd name="connsiteX0" fmla="*/ 179070 w 179069"/>
                        <a:gd name="connsiteY0" fmla="*/ 153353 h 176212"/>
                        <a:gd name="connsiteX1" fmla="*/ 156210 w 179069"/>
                        <a:gd name="connsiteY1" fmla="*/ 176213 h 176212"/>
                        <a:gd name="connsiteX2" fmla="*/ 22860 w 179069"/>
                        <a:gd name="connsiteY2" fmla="*/ 176213 h 176212"/>
                        <a:gd name="connsiteX3" fmla="*/ 0 w 179069"/>
                        <a:gd name="connsiteY3" fmla="*/ 153353 h 176212"/>
                        <a:gd name="connsiteX4" fmla="*/ 0 w 179069"/>
                        <a:gd name="connsiteY4" fmla="*/ 22860 h 176212"/>
                        <a:gd name="connsiteX5" fmla="*/ 22860 w 179069"/>
                        <a:gd name="connsiteY5" fmla="*/ 0 h 176212"/>
                        <a:gd name="connsiteX6" fmla="*/ 156210 w 179069"/>
                        <a:gd name="connsiteY6" fmla="*/ 0 h 176212"/>
                        <a:gd name="connsiteX7" fmla="*/ 179070 w 179069"/>
                        <a:gd name="connsiteY7" fmla="*/ 22860 h 176212"/>
                        <a:gd name="connsiteX8" fmla="*/ 179070 w 179069"/>
                        <a:gd name="connsiteY8" fmla="*/ 153353 h 176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9069" h="176212">
                          <a:moveTo>
                            <a:pt x="179070" y="153353"/>
                          </a:moveTo>
                          <a:cubicBezTo>
                            <a:pt x="179070" y="165735"/>
                            <a:pt x="168593" y="176213"/>
                            <a:pt x="156210" y="176213"/>
                          </a:cubicBezTo>
                          <a:lnTo>
                            <a:pt x="22860" y="176213"/>
                          </a:lnTo>
                          <a:cubicBezTo>
                            <a:pt x="10478" y="176213"/>
                            <a:pt x="0" y="165735"/>
                            <a:pt x="0" y="153353"/>
                          </a:cubicBezTo>
                          <a:lnTo>
                            <a:pt x="0" y="22860"/>
                          </a:lnTo>
                          <a:cubicBezTo>
                            <a:pt x="0" y="10478"/>
                            <a:pt x="10478" y="0"/>
                            <a:pt x="22860" y="0"/>
                          </a:cubicBezTo>
                          <a:lnTo>
                            <a:pt x="156210" y="0"/>
                          </a:lnTo>
                          <a:cubicBezTo>
                            <a:pt x="168593" y="0"/>
                            <a:pt x="179070" y="10478"/>
                            <a:pt x="179070" y="22860"/>
                          </a:cubicBezTo>
                          <a:lnTo>
                            <a:pt x="179070" y="153353"/>
                          </a:lnTo>
                          <a:close/>
                        </a:path>
                      </a:pathLst>
                    </a:custGeom>
                    <a:solidFill>
                      <a:srgbClr val="FA4A7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Freeform: Shape 190">
                      <a:extLst>
                        <a:ext uri="{FF2B5EF4-FFF2-40B4-BE49-F238E27FC236}">
                          <a16:creationId xmlns:a16="http://schemas.microsoft.com/office/drawing/2014/main" id="{50272EBD-3F33-4EB1-80AD-F5A9C1CE0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626" y="3356610"/>
                      <a:ext cx="91811" cy="84893"/>
                    </a:xfrm>
                    <a:custGeom>
                      <a:avLst/>
                      <a:gdLst>
                        <a:gd name="connsiteX0" fmla="*/ 91521 w 91811"/>
                        <a:gd name="connsiteY0" fmla="*/ 66675 h 84893"/>
                        <a:gd name="connsiteX1" fmla="*/ 91521 w 91811"/>
                        <a:gd name="connsiteY1" fmla="*/ 3810 h 84893"/>
                        <a:gd name="connsiteX2" fmla="*/ 87711 w 91811"/>
                        <a:gd name="connsiteY2" fmla="*/ 0 h 84893"/>
                        <a:gd name="connsiteX3" fmla="*/ 80091 w 91811"/>
                        <a:gd name="connsiteY3" fmla="*/ 0 h 84893"/>
                        <a:gd name="connsiteX4" fmla="*/ 36276 w 91811"/>
                        <a:gd name="connsiteY4" fmla="*/ 4763 h 84893"/>
                        <a:gd name="connsiteX5" fmla="*/ 27703 w 91811"/>
                        <a:gd name="connsiteY5" fmla="*/ 5715 h 84893"/>
                        <a:gd name="connsiteX6" fmla="*/ 24846 w 91811"/>
                        <a:gd name="connsiteY6" fmla="*/ 9525 h 84893"/>
                        <a:gd name="connsiteX7" fmla="*/ 24846 w 91811"/>
                        <a:gd name="connsiteY7" fmla="*/ 58102 h 84893"/>
                        <a:gd name="connsiteX8" fmla="*/ 16273 w 91811"/>
                        <a:gd name="connsiteY8" fmla="*/ 57150 h 84893"/>
                        <a:gd name="connsiteX9" fmla="*/ 81 w 91811"/>
                        <a:gd name="connsiteY9" fmla="*/ 73343 h 84893"/>
                        <a:gd name="connsiteX10" fmla="*/ 19131 w 91811"/>
                        <a:gd name="connsiteY10" fmla="*/ 84773 h 84893"/>
                        <a:gd name="connsiteX11" fmla="*/ 35323 w 91811"/>
                        <a:gd name="connsiteY11" fmla="*/ 68580 h 84893"/>
                        <a:gd name="connsiteX12" fmla="*/ 35323 w 91811"/>
                        <a:gd name="connsiteY12" fmla="*/ 68580 h 84893"/>
                        <a:gd name="connsiteX13" fmla="*/ 35323 w 91811"/>
                        <a:gd name="connsiteY13" fmla="*/ 68580 h 84893"/>
                        <a:gd name="connsiteX14" fmla="*/ 35323 w 91811"/>
                        <a:gd name="connsiteY14" fmla="*/ 27623 h 84893"/>
                        <a:gd name="connsiteX15" fmla="*/ 79138 w 91811"/>
                        <a:gd name="connsiteY15" fmla="*/ 22860 h 84893"/>
                        <a:gd name="connsiteX16" fmla="*/ 79138 w 91811"/>
                        <a:gd name="connsiteY16" fmla="*/ 55245 h 84893"/>
                        <a:gd name="connsiteX17" fmla="*/ 70566 w 91811"/>
                        <a:gd name="connsiteY17" fmla="*/ 55245 h 84893"/>
                        <a:gd name="connsiteX18" fmla="*/ 54373 w 91811"/>
                        <a:gd name="connsiteY18" fmla="*/ 71437 h 84893"/>
                        <a:gd name="connsiteX19" fmla="*/ 73423 w 91811"/>
                        <a:gd name="connsiteY19" fmla="*/ 82868 h 84893"/>
                        <a:gd name="connsiteX20" fmla="*/ 91521 w 91811"/>
                        <a:gd name="connsiteY20" fmla="*/ 66675 h 848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91811" h="84893">
                          <a:moveTo>
                            <a:pt x="91521" y="66675"/>
                          </a:moveTo>
                          <a:cubicBezTo>
                            <a:pt x="91521" y="66675"/>
                            <a:pt x="91521" y="17145"/>
                            <a:pt x="91521" y="3810"/>
                          </a:cubicBezTo>
                          <a:cubicBezTo>
                            <a:pt x="91521" y="1905"/>
                            <a:pt x="89616" y="0"/>
                            <a:pt x="87711" y="0"/>
                          </a:cubicBezTo>
                          <a:lnTo>
                            <a:pt x="80091" y="0"/>
                          </a:lnTo>
                          <a:lnTo>
                            <a:pt x="36276" y="4763"/>
                          </a:lnTo>
                          <a:lnTo>
                            <a:pt x="27703" y="5715"/>
                          </a:lnTo>
                          <a:cubicBezTo>
                            <a:pt x="25798" y="5715"/>
                            <a:pt x="24846" y="7620"/>
                            <a:pt x="24846" y="9525"/>
                          </a:cubicBezTo>
                          <a:lnTo>
                            <a:pt x="24846" y="58102"/>
                          </a:lnTo>
                          <a:cubicBezTo>
                            <a:pt x="21988" y="57150"/>
                            <a:pt x="19131" y="57150"/>
                            <a:pt x="16273" y="57150"/>
                          </a:cubicBezTo>
                          <a:cubicBezTo>
                            <a:pt x="6748" y="58102"/>
                            <a:pt x="-872" y="65723"/>
                            <a:pt x="81" y="73343"/>
                          </a:cubicBezTo>
                          <a:cubicBezTo>
                            <a:pt x="1033" y="80962"/>
                            <a:pt x="9606" y="85725"/>
                            <a:pt x="19131" y="84773"/>
                          </a:cubicBezTo>
                          <a:cubicBezTo>
                            <a:pt x="28656" y="83820"/>
                            <a:pt x="36276" y="76200"/>
                            <a:pt x="35323" y="68580"/>
                          </a:cubicBezTo>
                          <a:lnTo>
                            <a:pt x="35323" y="68580"/>
                          </a:lnTo>
                          <a:lnTo>
                            <a:pt x="35323" y="68580"/>
                          </a:lnTo>
                          <a:lnTo>
                            <a:pt x="35323" y="27623"/>
                          </a:lnTo>
                          <a:lnTo>
                            <a:pt x="79138" y="22860"/>
                          </a:lnTo>
                          <a:lnTo>
                            <a:pt x="79138" y="55245"/>
                          </a:lnTo>
                          <a:cubicBezTo>
                            <a:pt x="76281" y="54293"/>
                            <a:pt x="73423" y="54293"/>
                            <a:pt x="70566" y="55245"/>
                          </a:cubicBezTo>
                          <a:cubicBezTo>
                            <a:pt x="61041" y="56198"/>
                            <a:pt x="53421" y="63818"/>
                            <a:pt x="54373" y="71437"/>
                          </a:cubicBezTo>
                          <a:cubicBezTo>
                            <a:pt x="55326" y="79057"/>
                            <a:pt x="63898" y="83820"/>
                            <a:pt x="73423" y="82868"/>
                          </a:cubicBezTo>
                          <a:cubicBezTo>
                            <a:pt x="85806" y="81915"/>
                            <a:pt x="93426" y="74295"/>
                            <a:pt x="91521" y="6667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2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763452" y="3757612"/>
                  <a:ext cx="358140" cy="401002"/>
                  <a:chOff x="4763452" y="3757612"/>
                  <a:chExt cx="358140" cy="401002"/>
                </a:xfrm>
              </p:grpSpPr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10FB82F4-B43B-48AA-821B-C8668A06A72E}"/>
                      </a:ext>
                    </a:extLst>
                  </p:cNvPr>
                  <p:cNvSpPr/>
                  <p:nvPr/>
                </p:nvSpPr>
                <p:spPr>
                  <a:xfrm>
                    <a:off x="4763452" y="3757612"/>
                    <a:ext cx="358140" cy="401002"/>
                  </a:xfrm>
                  <a:custGeom>
                    <a:avLst/>
                    <a:gdLst>
                      <a:gd name="connsiteX0" fmla="*/ 0 w 358140"/>
                      <a:gd name="connsiteY0" fmla="*/ 0 h 401002"/>
                      <a:gd name="connsiteX1" fmla="*/ 358140 w 358140"/>
                      <a:gd name="connsiteY1" fmla="*/ 0 h 401002"/>
                      <a:gd name="connsiteX2" fmla="*/ 358140 w 358140"/>
                      <a:gd name="connsiteY2" fmla="*/ 401003 h 401002"/>
                      <a:gd name="connsiteX3" fmla="*/ 0 w 358140"/>
                      <a:gd name="connsiteY3" fmla="*/ 401003 h 40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8140" h="401002">
                        <a:moveTo>
                          <a:pt x="0" y="0"/>
                        </a:moveTo>
                        <a:lnTo>
                          <a:pt x="358140" y="0"/>
                        </a:lnTo>
                        <a:lnTo>
                          <a:pt x="358140" y="401003"/>
                        </a:lnTo>
                        <a:lnTo>
                          <a:pt x="0" y="40100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94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4832032" y="3849052"/>
                    <a:ext cx="222884" cy="219075"/>
                    <a:chOff x="4832032" y="3849052"/>
                    <a:chExt cx="222884" cy="219075"/>
                  </a:xfrm>
                </p:grpSpPr>
                <p:sp>
                  <p:nvSpPr>
                    <p:cNvPr id="195" name="Freeform: Shape 194">
                      <a:extLst>
                        <a:ext uri="{FF2B5EF4-FFF2-40B4-BE49-F238E27FC236}">
                          <a16:creationId xmlns:a16="http://schemas.microsoft.com/office/drawing/2014/main" id="{0D30041B-AF6C-489F-A636-86158CE92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2032" y="3849052"/>
                      <a:ext cx="222884" cy="219075"/>
                    </a:xfrm>
                    <a:custGeom>
                      <a:avLst/>
                      <a:gdLst>
                        <a:gd name="connsiteX0" fmla="*/ 222885 w 222884"/>
                        <a:gd name="connsiteY0" fmla="*/ 190500 h 219075"/>
                        <a:gd name="connsiteX1" fmla="*/ 194310 w 222884"/>
                        <a:gd name="connsiteY1" fmla="*/ 219075 h 219075"/>
                        <a:gd name="connsiteX2" fmla="*/ 28575 w 222884"/>
                        <a:gd name="connsiteY2" fmla="*/ 219075 h 219075"/>
                        <a:gd name="connsiteX3" fmla="*/ 0 w 222884"/>
                        <a:gd name="connsiteY3" fmla="*/ 190500 h 219075"/>
                        <a:gd name="connsiteX4" fmla="*/ 0 w 222884"/>
                        <a:gd name="connsiteY4" fmla="*/ 28575 h 219075"/>
                        <a:gd name="connsiteX5" fmla="*/ 28575 w 222884"/>
                        <a:gd name="connsiteY5" fmla="*/ 0 h 219075"/>
                        <a:gd name="connsiteX6" fmla="*/ 194310 w 222884"/>
                        <a:gd name="connsiteY6" fmla="*/ 0 h 219075"/>
                        <a:gd name="connsiteX7" fmla="*/ 222885 w 222884"/>
                        <a:gd name="connsiteY7" fmla="*/ 28575 h 219075"/>
                        <a:gd name="connsiteX8" fmla="*/ 222885 w 222884"/>
                        <a:gd name="connsiteY8" fmla="*/ 190500 h 219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2884" h="219075">
                          <a:moveTo>
                            <a:pt x="222885" y="190500"/>
                          </a:moveTo>
                          <a:cubicBezTo>
                            <a:pt x="222885" y="205740"/>
                            <a:pt x="210503" y="219075"/>
                            <a:pt x="194310" y="219075"/>
                          </a:cubicBezTo>
                          <a:lnTo>
                            <a:pt x="28575" y="219075"/>
                          </a:lnTo>
                          <a:cubicBezTo>
                            <a:pt x="13335" y="219075"/>
                            <a:pt x="0" y="206692"/>
                            <a:pt x="0" y="190500"/>
                          </a:cubicBezTo>
                          <a:lnTo>
                            <a:pt x="0" y="28575"/>
                          </a:lnTo>
                          <a:cubicBezTo>
                            <a:pt x="0" y="13335"/>
                            <a:pt x="12382" y="0"/>
                            <a:pt x="28575" y="0"/>
                          </a:cubicBezTo>
                          <a:lnTo>
                            <a:pt x="194310" y="0"/>
                          </a:lnTo>
                          <a:cubicBezTo>
                            <a:pt x="209550" y="0"/>
                            <a:pt x="222885" y="12382"/>
                            <a:pt x="222885" y="28575"/>
                          </a:cubicBezTo>
                          <a:lnTo>
                            <a:pt x="222885" y="190500"/>
                          </a:lnTo>
                          <a:close/>
                        </a:path>
                      </a:pathLst>
                    </a:custGeom>
                    <a:solidFill>
                      <a:srgbClr val="A0B4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6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70132" y="3898582"/>
                      <a:ext cx="141922" cy="107632"/>
                      <a:chOff x="4870132" y="3898582"/>
                      <a:chExt cx="141922" cy="107632"/>
                    </a:xfrm>
                    <a:solidFill>
                      <a:srgbClr val="FFFFFF"/>
                    </a:solidFill>
                  </p:grpSpPr>
                  <p:sp>
                    <p:nvSpPr>
                      <p:cNvPr id="197" name="Freeform: Shape 196">
                        <a:extLst>
                          <a:ext uri="{FF2B5EF4-FFF2-40B4-BE49-F238E27FC236}">
                            <a16:creationId xmlns:a16="http://schemas.microsoft.com/office/drawing/2014/main" id="{BFF351A8-6FD4-4506-8332-3872A6AF7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27282" y="3930967"/>
                        <a:ext cx="47680" cy="47625"/>
                      </a:xfrm>
                      <a:custGeom>
                        <a:avLst/>
                        <a:gdLst>
                          <a:gd name="connsiteX0" fmla="*/ 23813 w 47680"/>
                          <a:gd name="connsiteY0" fmla="*/ 0 h 47625"/>
                          <a:gd name="connsiteX1" fmla="*/ 0 w 47680"/>
                          <a:gd name="connsiteY1" fmla="*/ 23813 h 47625"/>
                          <a:gd name="connsiteX2" fmla="*/ 23813 w 47680"/>
                          <a:gd name="connsiteY2" fmla="*/ 47625 h 47625"/>
                          <a:gd name="connsiteX3" fmla="*/ 47625 w 47680"/>
                          <a:gd name="connsiteY3" fmla="*/ 23813 h 47625"/>
                          <a:gd name="connsiteX4" fmla="*/ 23813 w 47680"/>
                          <a:gd name="connsiteY4" fmla="*/ 0 h 47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7680" h="47625">
                            <a:moveTo>
                              <a:pt x="23813" y="0"/>
                            </a:moveTo>
                            <a:cubicBezTo>
                              <a:pt x="10478" y="0"/>
                              <a:pt x="0" y="10478"/>
                              <a:pt x="0" y="23813"/>
                            </a:cubicBezTo>
                            <a:cubicBezTo>
                              <a:pt x="0" y="37148"/>
                              <a:pt x="10478" y="47625"/>
                              <a:pt x="23813" y="47625"/>
                            </a:cubicBezTo>
                            <a:cubicBezTo>
                              <a:pt x="37148" y="47625"/>
                              <a:pt x="47625" y="37148"/>
                              <a:pt x="47625" y="23813"/>
                            </a:cubicBezTo>
                            <a:cubicBezTo>
                              <a:pt x="48578" y="11430"/>
                              <a:pt x="37148" y="0"/>
                              <a:pt x="2381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" name="Freeform: Shape 197">
                        <a:extLst>
                          <a:ext uri="{FF2B5EF4-FFF2-40B4-BE49-F238E27FC236}">
                            <a16:creationId xmlns:a16="http://schemas.microsoft.com/office/drawing/2014/main" id="{01EC07CE-CFDB-4B93-9CB4-ECFE376D7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0132" y="3898582"/>
                        <a:ext cx="141922" cy="107632"/>
                      </a:xfrm>
                      <a:custGeom>
                        <a:avLst/>
                        <a:gdLst>
                          <a:gd name="connsiteX0" fmla="*/ 141922 w 141922"/>
                          <a:gd name="connsiteY0" fmla="*/ 90488 h 107632"/>
                          <a:gd name="connsiteX1" fmla="*/ 141922 w 141922"/>
                          <a:gd name="connsiteY1" fmla="*/ 27622 h 107632"/>
                          <a:gd name="connsiteX2" fmla="*/ 124778 w 141922"/>
                          <a:gd name="connsiteY2" fmla="*/ 10477 h 107632"/>
                          <a:gd name="connsiteX3" fmla="*/ 112395 w 141922"/>
                          <a:gd name="connsiteY3" fmla="*/ 10477 h 107632"/>
                          <a:gd name="connsiteX4" fmla="*/ 106680 w 141922"/>
                          <a:gd name="connsiteY4" fmla="*/ 0 h 107632"/>
                          <a:gd name="connsiteX5" fmla="*/ 58103 w 141922"/>
                          <a:gd name="connsiteY5" fmla="*/ 0 h 107632"/>
                          <a:gd name="connsiteX6" fmla="*/ 52388 w 141922"/>
                          <a:gd name="connsiteY6" fmla="*/ 10477 h 107632"/>
                          <a:gd name="connsiteX7" fmla="*/ 38100 w 141922"/>
                          <a:gd name="connsiteY7" fmla="*/ 10477 h 107632"/>
                          <a:gd name="connsiteX8" fmla="*/ 38100 w 141922"/>
                          <a:gd name="connsiteY8" fmla="*/ 8572 h 107632"/>
                          <a:gd name="connsiteX9" fmla="*/ 28575 w 141922"/>
                          <a:gd name="connsiteY9" fmla="*/ 7620 h 107632"/>
                          <a:gd name="connsiteX10" fmla="*/ 18098 w 141922"/>
                          <a:gd name="connsiteY10" fmla="*/ 8572 h 107632"/>
                          <a:gd name="connsiteX11" fmla="*/ 18098 w 141922"/>
                          <a:gd name="connsiteY11" fmla="*/ 11430 h 107632"/>
                          <a:gd name="connsiteX12" fmla="*/ 0 w 141922"/>
                          <a:gd name="connsiteY12" fmla="*/ 27622 h 107632"/>
                          <a:gd name="connsiteX13" fmla="*/ 0 w 141922"/>
                          <a:gd name="connsiteY13" fmla="*/ 90488 h 107632"/>
                          <a:gd name="connsiteX14" fmla="*/ 17145 w 141922"/>
                          <a:gd name="connsiteY14" fmla="*/ 107633 h 107632"/>
                          <a:gd name="connsiteX15" fmla="*/ 125730 w 141922"/>
                          <a:gd name="connsiteY15" fmla="*/ 107633 h 107632"/>
                          <a:gd name="connsiteX16" fmla="*/ 141922 w 141922"/>
                          <a:gd name="connsiteY16" fmla="*/ 90488 h 107632"/>
                          <a:gd name="connsiteX17" fmla="*/ 19050 w 141922"/>
                          <a:gd name="connsiteY17" fmla="*/ 34290 h 107632"/>
                          <a:gd name="connsiteX18" fmla="*/ 14288 w 141922"/>
                          <a:gd name="connsiteY18" fmla="*/ 29527 h 107632"/>
                          <a:gd name="connsiteX19" fmla="*/ 19050 w 141922"/>
                          <a:gd name="connsiteY19" fmla="*/ 24765 h 107632"/>
                          <a:gd name="connsiteX20" fmla="*/ 23813 w 141922"/>
                          <a:gd name="connsiteY20" fmla="*/ 29527 h 107632"/>
                          <a:gd name="connsiteX21" fmla="*/ 19050 w 141922"/>
                          <a:gd name="connsiteY21" fmla="*/ 34290 h 107632"/>
                          <a:gd name="connsiteX22" fmla="*/ 80963 w 141922"/>
                          <a:gd name="connsiteY22" fmla="*/ 96202 h 107632"/>
                          <a:gd name="connsiteX23" fmla="*/ 41910 w 141922"/>
                          <a:gd name="connsiteY23" fmla="*/ 57150 h 107632"/>
                          <a:gd name="connsiteX24" fmla="*/ 80963 w 141922"/>
                          <a:gd name="connsiteY24" fmla="*/ 18097 h 107632"/>
                          <a:gd name="connsiteX25" fmla="*/ 120015 w 141922"/>
                          <a:gd name="connsiteY25" fmla="*/ 57150 h 107632"/>
                          <a:gd name="connsiteX26" fmla="*/ 80963 w 141922"/>
                          <a:gd name="connsiteY26" fmla="*/ 96202 h 1076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141922" h="107632">
                            <a:moveTo>
                              <a:pt x="141922" y="90488"/>
                            </a:moveTo>
                            <a:lnTo>
                              <a:pt x="141922" y="27622"/>
                            </a:lnTo>
                            <a:cubicBezTo>
                              <a:pt x="141922" y="18097"/>
                              <a:pt x="134303" y="10477"/>
                              <a:pt x="124778" y="10477"/>
                            </a:cubicBezTo>
                            <a:lnTo>
                              <a:pt x="112395" y="10477"/>
                            </a:lnTo>
                            <a:lnTo>
                              <a:pt x="106680" y="0"/>
                            </a:lnTo>
                            <a:lnTo>
                              <a:pt x="58103" y="0"/>
                            </a:lnTo>
                            <a:lnTo>
                              <a:pt x="52388" y="10477"/>
                            </a:lnTo>
                            <a:lnTo>
                              <a:pt x="38100" y="10477"/>
                            </a:lnTo>
                            <a:lnTo>
                              <a:pt x="38100" y="8572"/>
                            </a:lnTo>
                            <a:cubicBezTo>
                              <a:pt x="38100" y="8572"/>
                              <a:pt x="35243" y="7620"/>
                              <a:pt x="28575" y="7620"/>
                            </a:cubicBezTo>
                            <a:cubicBezTo>
                              <a:pt x="21907" y="7620"/>
                              <a:pt x="18098" y="8572"/>
                              <a:pt x="18098" y="8572"/>
                            </a:cubicBezTo>
                            <a:lnTo>
                              <a:pt x="18098" y="11430"/>
                            </a:lnTo>
                            <a:cubicBezTo>
                              <a:pt x="7620" y="13335"/>
                              <a:pt x="0" y="20002"/>
                              <a:pt x="0" y="27622"/>
                            </a:cubicBezTo>
                            <a:lnTo>
                              <a:pt x="0" y="90488"/>
                            </a:lnTo>
                            <a:cubicBezTo>
                              <a:pt x="0" y="100013"/>
                              <a:pt x="7620" y="107633"/>
                              <a:pt x="17145" y="107633"/>
                            </a:cubicBezTo>
                            <a:lnTo>
                              <a:pt x="125730" y="107633"/>
                            </a:lnTo>
                            <a:cubicBezTo>
                              <a:pt x="135255" y="107633"/>
                              <a:pt x="141922" y="100013"/>
                              <a:pt x="141922" y="90488"/>
                            </a:cubicBezTo>
                            <a:close/>
                            <a:moveTo>
                              <a:pt x="19050" y="34290"/>
                            </a:moveTo>
                            <a:cubicBezTo>
                              <a:pt x="16193" y="34290"/>
                              <a:pt x="14288" y="32385"/>
                              <a:pt x="14288" y="29527"/>
                            </a:cubicBezTo>
                            <a:cubicBezTo>
                              <a:pt x="14288" y="26670"/>
                              <a:pt x="16193" y="24765"/>
                              <a:pt x="19050" y="24765"/>
                            </a:cubicBezTo>
                            <a:cubicBezTo>
                              <a:pt x="21907" y="24765"/>
                              <a:pt x="23813" y="26670"/>
                              <a:pt x="23813" y="29527"/>
                            </a:cubicBezTo>
                            <a:cubicBezTo>
                              <a:pt x="22860" y="32385"/>
                              <a:pt x="20955" y="34290"/>
                              <a:pt x="19050" y="34290"/>
                            </a:cubicBezTo>
                            <a:close/>
                            <a:moveTo>
                              <a:pt x="80963" y="96202"/>
                            </a:moveTo>
                            <a:cubicBezTo>
                              <a:pt x="59055" y="96202"/>
                              <a:pt x="41910" y="78105"/>
                              <a:pt x="41910" y="57150"/>
                            </a:cubicBezTo>
                            <a:cubicBezTo>
                              <a:pt x="41910" y="35242"/>
                              <a:pt x="59055" y="18097"/>
                              <a:pt x="80963" y="18097"/>
                            </a:cubicBezTo>
                            <a:cubicBezTo>
                              <a:pt x="102870" y="18097"/>
                              <a:pt x="120015" y="36195"/>
                              <a:pt x="120015" y="57150"/>
                            </a:cubicBezTo>
                            <a:cubicBezTo>
                              <a:pt x="120968" y="79058"/>
                              <a:pt x="102870" y="96202"/>
                              <a:pt x="80963" y="9620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99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304597" y="2190750"/>
                  <a:ext cx="246697" cy="276225"/>
                  <a:chOff x="6304597" y="2190750"/>
                  <a:chExt cx="246697" cy="276225"/>
                </a:xfrm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E99B0690-7955-4115-A21A-B9AEA3BD8195}"/>
                      </a:ext>
                    </a:extLst>
                  </p:cNvPr>
                  <p:cNvSpPr/>
                  <p:nvPr/>
                </p:nvSpPr>
                <p:spPr>
                  <a:xfrm>
                    <a:off x="6304597" y="2190750"/>
                    <a:ext cx="246697" cy="276225"/>
                  </a:xfrm>
                  <a:custGeom>
                    <a:avLst/>
                    <a:gdLst>
                      <a:gd name="connsiteX0" fmla="*/ 0 w 246697"/>
                      <a:gd name="connsiteY0" fmla="*/ 0 h 276225"/>
                      <a:gd name="connsiteX1" fmla="*/ 246697 w 246697"/>
                      <a:gd name="connsiteY1" fmla="*/ 0 h 276225"/>
                      <a:gd name="connsiteX2" fmla="*/ 246697 w 246697"/>
                      <a:gd name="connsiteY2" fmla="*/ 276225 h 276225"/>
                      <a:gd name="connsiteX3" fmla="*/ 0 w 246697"/>
                      <a:gd name="connsiteY3" fmla="*/ 276225 h 276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6697" h="276225">
                        <a:moveTo>
                          <a:pt x="0" y="0"/>
                        </a:moveTo>
                        <a:lnTo>
                          <a:pt x="246697" y="0"/>
                        </a:lnTo>
                        <a:lnTo>
                          <a:pt x="246697" y="276225"/>
                        </a:lnTo>
                        <a:lnTo>
                          <a:pt x="0" y="2762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1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348412" y="2247900"/>
                    <a:ext cx="163829" cy="160972"/>
                    <a:chOff x="6348412" y="2247900"/>
                    <a:chExt cx="163829" cy="160972"/>
                  </a:xfrm>
                </p:grpSpPr>
                <p:sp>
                  <p:nvSpPr>
                    <p:cNvPr id="202" name="Freeform: Shape 201">
                      <a:extLst>
                        <a:ext uri="{FF2B5EF4-FFF2-40B4-BE49-F238E27FC236}">
                          <a16:creationId xmlns:a16="http://schemas.microsoft.com/office/drawing/2014/main" id="{09E18E70-2F9F-4F02-891A-909811074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8412" y="2247900"/>
                      <a:ext cx="163829" cy="160972"/>
                    </a:xfrm>
                    <a:custGeom>
                      <a:avLst/>
                      <a:gdLst>
                        <a:gd name="connsiteX0" fmla="*/ 163830 w 163829"/>
                        <a:gd name="connsiteY0" fmla="*/ 140018 h 160972"/>
                        <a:gd name="connsiteX1" fmla="*/ 142875 w 163829"/>
                        <a:gd name="connsiteY1" fmla="*/ 160973 h 160972"/>
                        <a:gd name="connsiteX2" fmla="*/ 20955 w 163829"/>
                        <a:gd name="connsiteY2" fmla="*/ 160973 h 160972"/>
                        <a:gd name="connsiteX3" fmla="*/ 0 w 163829"/>
                        <a:gd name="connsiteY3" fmla="*/ 140018 h 160972"/>
                        <a:gd name="connsiteX4" fmla="*/ 0 w 163829"/>
                        <a:gd name="connsiteY4" fmla="*/ 20955 h 160972"/>
                        <a:gd name="connsiteX5" fmla="*/ 20955 w 163829"/>
                        <a:gd name="connsiteY5" fmla="*/ 0 h 160972"/>
                        <a:gd name="connsiteX6" fmla="*/ 142875 w 163829"/>
                        <a:gd name="connsiteY6" fmla="*/ 0 h 160972"/>
                        <a:gd name="connsiteX7" fmla="*/ 163830 w 163829"/>
                        <a:gd name="connsiteY7" fmla="*/ 20955 h 160972"/>
                        <a:gd name="connsiteX8" fmla="*/ 163830 w 163829"/>
                        <a:gd name="connsiteY8" fmla="*/ 140018 h 1609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3829" h="160972">
                          <a:moveTo>
                            <a:pt x="163830" y="140018"/>
                          </a:moveTo>
                          <a:cubicBezTo>
                            <a:pt x="163830" y="151448"/>
                            <a:pt x="154305" y="160973"/>
                            <a:pt x="142875" y="160973"/>
                          </a:cubicBezTo>
                          <a:lnTo>
                            <a:pt x="20955" y="160973"/>
                          </a:lnTo>
                          <a:cubicBezTo>
                            <a:pt x="9525" y="160973"/>
                            <a:pt x="0" y="151448"/>
                            <a:pt x="0" y="140018"/>
                          </a:cubicBezTo>
                          <a:lnTo>
                            <a:pt x="0" y="20955"/>
                          </a:lnTo>
                          <a:cubicBezTo>
                            <a:pt x="0" y="9525"/>
                            <a:pt x="9525" y="0"/>
                            <a:pt x="20955" y="0"/>
                          </a:cubicBezTo>
                          <a:lnTo>
                            <a:pt x="142875" y="0"/>
                          </a:lnTo>
                          <a:cubicBezTo>
                            <a:pt x="154305" y="0"/>
                            <a:pt x="163830" y="9525"/>
                            <a:pt x="163830" y="20955"/>
                          </a:cubicBezTo>
                          <a:lnTo>
                            <a:pt x="163830" y="140018"/>
                          </a:lnTo>
                          <a:close/>
                        </a:path>
                      </a:pathLst>
                    </a:custGeom>
                    <a:solidFill>
                      <a:srgbClr val="F4BE4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Freeform: Shape 202">
                      <a:extLst>
                        <a:ext uri="{FF2B5EF4-FFF2-40B4-BE49-F238E27FC236}">
                          <a16:creationId xmlns:a16="http://schemas.microsoft.com/office/drawing/2014/main" id="{046E5409-2982-4411-A134-380929952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636" y="2277142"/>
                      <a:ext cx="97084" cy="93299"/>
                    </a:xfrm>
                    <a:custGeom>
                      <a:avLst/>
                      <a:gdLst>
                        <a:gd name="connsiteX0" fmla="*/ 96459 w 97084"/>
                        <a:gd name="connsiteY0" fmla="*/ 84105 h 93299"/>
                        <a:gd name="connsiteX1" fmla="*/ 82171 w 97084"/>
                        <a:gd name="connsiteY1" fmla="*/ 38385 h 93299"/>
                        <a:gd name="connsiteX2" fmla="*/ 82171 w 97084"/>
                        <a:gd name="connsiteY2" fmla="*/ 37432 h 93299"/>
                        <a:gd name="connsiteX3" fmla="*/ 45024 w 97084"/>
                        <a:gd name="connsiteY3" fmla="*/ 2190 h 93299"/>
                        <a:gd name="connsiteX4" fmla="*/ 32641 w 97084"/>
                        <a:gd name="connsiteY4" fmla="*/ 1237 h 93299"/>
                        <a:gd name="connsiteX5" fmla="*/ 24069 w 97084"/>
                        <a:gd name="connsiteY5" fmla="*/ 7905 h 93299"/>
                        <a:gd name="connsiteX6" fmla="*/ 20259 w 97084"/>
                        <a:gd name="connsiteY6" fmla="*/ 11715 h 93299"/>
                        <a:gd name="connsiteX7" fmla="*/ 12639 w 97084"/>
                        <a:gd name="connsiteY7" fmla="*/ 20287 h 93299"/>
                        <a:gd name="connsiteX8" fmla="*/ 8829 w 97084"/>
                        <a:gd name="connsiteY8" fmla="*/ 24097 h 93299"/>
                        <a:gd name="connsiteX9" fmla="*/ 1209 w 97084"/>
                        <a:gd name="connsiteY9" fmla="*/ 34575 h 93299"/>
                        <a:gd name="connsiteX10" fmla="*/ 3114 w 97084"/>
                        <a:gd name="connsiteY10" fmla="*/ 46005 h 93299"/>
                        <a:gd name="connsiteX11" fmla="*/ 40261 w 97084"/>
                        <a:gd name="connsiteY11" fmla="*/ 81247 h 93299"/>
                        <a:gd name="connsiteX12" fmla="*/ 87886 w 97084"/>
                        <a:gd name="connsiteY12" fmla="*/ 92677 h 93299"/>
                        <a:gd name="connsiteX13" fmla="*/ 95506 w 97084"/>
                        <a:gd name="connsiteY13" fmla="*/ 91725 h 93299"/>
                        <a:gd name="connsiteX14" fmla="*/ 96459 w 97084"/>
                        <a:gd name="connsiteY14" fmla="*/ 84105 h 93299"/>
                        <a:gd name="connsiteX15" fmla="*/ 85029 w 97084"/>
                        <a:gd name="connsiteY15" fmla="*/ 67912 h 93299"/>
                        <a:gd name="connsiteX16" fmla="*/ 71694 w 97084"/>
                        <a:gd name="connsiteY16" fmla="*/ 82200 h 93299"/>
                        <a:gd name="connsiteX17" fmla="*/ 45976 w 97084"/>
                        <a:gd name="connsiteY17" fmla="*/ 75532 h 93299"/>
                        <a:gd name="connsiteX18" fmla="*/ 52644 w 97084"/>
                        <a:gd name="connsiteY18" fmla="*/ 71722 h 93299"/>
                        <a:gd name="connsiteX19" fmla="*/ 52644 w 97084"/>
                        <a:gd name="connsiteY19" fmla="*/ 71722 h 93299"/>
                        <a:gd name="connsiteX20" fmla="*/ 59311 w 97084"/>
                        <a:gd name="connsiteY20" fmla="*/ 57435 h 93299"/>
                        <a:gd name="connsiteX21" fmla="*/ 74551 w 97084"/>
                        <a:gd name="connsiteY21" fmla="*/ 48862 h 93299"/>
                        <a:gd name="connsiteX22" fmla="*/ 77409 w 97084"/>
                        <a:gd name="connsiteY22" fmla="*/ 41242 h 93299"/>
                        <a:gd name="connsiteX23" fmla="*/ 85029 w 97084"/>
                        <a:gd name="connsiteY23" fmla="*/ 67912 h 93299"/>
                        <a:gd name="connsiteX24" fmla="*/ 25974 w 97084"/>
                        <a:gd name="connsiteY24" fmla="*/ 15525 h 93299"/>
                        <a:gd name="connsiteX25" fmla="*/ 28831 w 97084"/>
                        <a:gd name="connsiteY25" fmla="*/ 11715 h 93299"/>
                        <a:gd name="connsiteX26" fmla="*/ 34546 w 97084"/>
                        <a:gd name="connsiteY26" fmla="*/ 6952 h 93299"/>
                        <a:gd name="connsiteX27" fmla="*/ 40261 w 97084"/>
                        <a:gd name="connsiteY27" fmla="*/ 6952 h 93299"/>
                        <a:gd name="connsiteX28" fmla="*/ 71694 w 97084"/>
                        <a:gd name="connsiteY28" fmla="*/ 36480 h 93299"/>
                        <a:gd name="connsiteX29" fmla="*/ 67884 w 97084"/>
                        <a:gd name="connsiteY29" fmla="*/ 46005 h 93299"/>
                        <a:gd name="connsiteX30" fmla="*/ 55501 w 97084"/>
                        <a:gd name="connsiteY30" fmla="*/ 51720 h 93299"/>
                        <a:gd name="connsiteX31" fmla="*/ 21211 w 97084"/>
                        <a:gd name="connsiteY31" fmla="*/ 19335 h 93299"/>
                        <a:gd name="connsiteX32" fmla="*/ 25974 w 97084"/>
                        <a:gd name="connsiteY32" fmla="*/ 15525 h 93299"/>
                        <a:gd name="connsiteX33" fmla="*/ 7876 w 97084"/>
                        <a:gd name="connsiteY33" fmla="*/ 40290 h 93299"/>
                        <a:gd name="connsiteX34" fmla="*/ 7876 w 97084"/>
                        <a:gd name="connsiteY34" fmla="*/ 35527 h 93299"/>
                        <a:gd name="connsiteX35" fmla="*/ 14544 w 97084"/>
                        <a:gd name="connsiteY35" fmla="*/ 26955 h 93299"/>
                        <a:gd name="connsiteX36" fmla="*/ 18354 w 97084"/>
                        <a:gd name="connsiteY36" fmla="*/ 23145 h 93299"/>
                        <a:gd name="connsiteX37" fmla="*/ 53596 w 97084"/>
                        <a:gd name="connsiteY37" fmla="*/ 55530 h 93299"/>
                        <a:gd name="connsiteX38" fmla="*/ 50739 w 97084"/>
                        <a:gd name="connsiteY38" fmla="*/ 65055 h 93299"/>
                        <a:gd name="connsiteX39" fmla="*/ 42166 w 97084"/>
                        <a:gd name="connsiteY39" fmla="*/ 69817 h 93299"/>
                        <a:gd name="connsiteX40" fmla="*/ 7876 w 97084"/>
                        <a:gd name="connsiteY40" fmla="*/ 40290 h 93299"/>
                        <a:gd name="connsiteX41" fmla="*/ 7876 w 97084"/>
                        <a:gd name="connsiteY41" fmla="*/ 40290 h 93299"/>
                        <a:gd name="connsiteX42" fmla="*/ 90744 w 97084"/>
                        <a:gd name="connsiteY42" fmla="*/ 86010 h 93299"/>
                        <a:gd name="connsiteX43" fmla="*/ 79314 w 97084"/>
                        <a:gd name="connsiteY43" fmla="*/ 83152 h 93299"/>
                        <a:gd name="connsiteX44" fmla="*/ 87886 w 97084"/>
                        <a:gd name="connsiteY44" fmla="*/ 74580 h 93299"/>
                        <a:gd name="connsiteX45" fmla="*/ 90744 w 97084"/>
                        <a:gd name="connsiteY45" fmla="*/ 86010 h 93299"/>
                        <a:gd name="connsiteX46" fmla="*/ 90744 w 97084"/>
                        <a:gd name="connsiteY46" fmla="*/ 86010 h 932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</a:cxnLst>
                      <a:rect l="l" t="t" r="r" b="b"/>
                      <a:pathLst>
                        <a:path w="97084" h="93299">
                          <a:moveTo>
                            <a:pt x="96459" y="84105"/>
                          </a:moveTo>
                          <a:cubicBezTo>
                            <a:pt x="94554" y="78390"/>
                            <a:pt x="82171" y="38385"/>
                            <a:pt x="82171" y="38385"/>
                          </a:cubicBezTo>
                          <a:lnTo>
                            <a:pt x="82171" y="37432"/>
                          </a:lnTo>
                          <a:lnTo>
                            <a:pt x="45024" y="2190"/>
                          </a:lnTo>
                          <a:cubicBezTo>
                            <a:pt x="44071" y="1237"/>
                            <a:pt x="40261" y="-1620"/>
                            <a:pt x="32641" y="1237"/>
                          </a:cubicBezTo>
                          <a:cubicBezTo>
                            <a:pt x="29784" y="2190"/>
                            <a:pt x="27879" y="4095"/>
                            <a:pt x="24069" y="7905"/>
                          </a:cubicBezTo>
                          <a:cubicBezTo>
                            <a:pt x="23116" y="8857"/>
                            <a:pt x="22164" y="10762"/>
                            <a:pt x="20259" y="11715"/>
                          </a:cubicBezTo>
                          <a:cubicBezTo>
                            <a:pt x="17401" y="14572"/>
                            <a:pt x="14544" y="17430"/>
                            <a:pt x="12639" y="20287"/>
                          </a:cubicBezTo>
                          <a:cubicBezTo>
                            <a:pt x="11686" y="21240"/>
                            <a:pt x="9781" y="23145"/>
                            <a:pt x="8829" y="24097"/>
                          </a:cubicBezTo>
                          <a:cubicBezTo>
                            <a:pt x="5019" y="27907"/>
                            <a:pt x="2161" y="31717"/>
                            <a:pt x="1209" y="34575"/>
                          </a:cubicBezTo>
                          <a:cubicBezTo>
                            <a:pt x="-1649" y="40290"/>
                            <a:pt x="1209" y="45052"/>
                            <a:pt x="3114" y="46005"/>
                          </a:cubicBezTo>
                          <a:lnTo>
                            <a:pt x="40261" y="81247"/>
                          </a:lnTo>
                          <a:lnTo>
                            <a:pt x="87886" y="92677"/>
                          </a:lnTo>
                          <a:cubicBezTo>
                            <a:pt x="88839" y="92677"/>
                            <a:pt x="92649" y="94582"/>
                            <a:pt x="95506" y="91725"/>
                          </a:cubicBezTo>
                          <a:cubicBezTo>
                            <a:pt x="97411" y="88867"/>
                            <a:pt x="97411" y="86962"/>
                            <a:pt x="96459" y="84105"/>
                          </a:cubicBezTo>
                          <a:close/>
                          <a:moveTo>
                            <a:pt x="85029" y="67912"/>
                          </a:moveTo>
                          <a:lnTo>
                            <a:pt x="71694" y="82200"/>
                          </a:lnTo>
                          <a:lnTo>
                            <a:pt x="45976" y="75532"/>
                          </a:lnTo>
                          <a:lnTo>
                            <a:pt x="52644" y="71722"/>
                          </a:lnTo>
                          <a:lnTo>
                            <a:pt x="52644" y="71722"/>
                          </a:lnTo>
                          <a:cubicBezTo>
                            <a:pt x="54549" y="70770"/>
                            <a:pt x="55501" y="70770"/>
                            <a:pt x="59311" y="57435"/>
                          </a:cubicBezTo>
                          <a:cubicBezTo>
                            <a:pt x="72646" y="52672"/>
                            <a:pt x="73599" y="50767"/>
                            <a:pt x="74551" y="48862"/>
                          </a:cubicBezTo>
                          <a:lnTo>
                            <a:pt x="77409" y="41242"/>
                          </a:lnTo>
                          <a:cubicBezTo>
                            <a:pt x="78361" y="46005"/>
                            <a:pt x="82171" y="57435"/>
                            <a:pt x="85029" y="67912"/>
                          </a:cubicBezTo>
                          <a:close/>
                          <a:moveTo>
                            <a:pt x="25974" y="15525"/>
                          </a:moveTo>
                          <a:cubicBezTo>
                            <a:pt x="26926" y="14572"/>
                            <a:pt x="27879" y="12667"/>
                            <a:pt x="28831" y="11715"/>
                          </a:cubicBezTo>
                          <a:cubicBezTo>
                            <a:pt x="31689" y="8857"/>
                            <a:pt x="33594" y="6952"/>
                            <a:pt x="34546" y="6952"/>
                          </a:cubicBezTo>
                          <a:cubicBezTo>
                            <a:pt x="38356" y="6000"/>
                            <a:pt x="40261" y="6952"/>
                            <a:pt x="40261" y="6952"/>
                          </a:cubicBezTo>
                          <a:lnTo>
                            <a:pt x="71694" y="36480"/>
                          </a:lnTo>
                          <a:lnTo>
                            <a:pt x="67884" y="46005"/>
                          </a:lnTo>
                          <a:cubicBezTo>
                            <a:pt x="66931" y="46957"/>
                            <a:pt x="64074" y="47910"/>
                            <a:pt x="55501" y="51720"/>
                          </a:cubicBezTo>
                          <a:lnTo>
                            <a:pt x="21211" y="19335"/>
                          </a:lnTo>
                          <a:cubicBezTo>
                            <a:pt x="23116" y="18382"/>
                            <a:pt x="25021" y="16477"/>
                            <a:pt x="25974" y="15525"/>
                          </a:cubicBezTo>
                          <a:close/>
                          <a:moveTo>
                            <a:pt x="7876" y="40290"/>
                          </a:moveTo>
                          <a:cubicBezTo>
                            <a:pt x="7876" y="40290"/>
                            <a:pt x="5971" y="39337"/>
                            <a:pt x="7876" y="35527"/>
                          </a:cubicBezTo>
                          <a:cubicBezTo>
                            <a:pt x="8829" y="33622"/>
                            <a:pt x="12639" y="28860"/>
                            <a:pt x="14544" y="26955"/>
                          </a:cubicBezTo>
                          <a:cubicBezTo>
                            <a:pt x="15496" y="26002"/>
                            <a:pt x="16449" y="25050"/>
                            <a:pt x="18354" y="23145"/>
                          </a:cubicBezTo>
                          <a:lnTo>
                            <a:pt x="53596" y="55530"/>
                          </a:lnTo>
                          <a:cubicBezTo>
                            <a:pt x="51691" y="62197"/>
                            <a:pt x="50739" y="64102"/>
                            <a:pt x="50739" y="65055"/>
                          </a:cubicBezTo>
                          <a:lnTo>
                            <a:pt x="42166" y="69817"/>
                          </a:lnTo>
                          <a:lnTo>
                            <a:pt x="7876" y="40290"/>
                          </a:lnTo>
                          <a:lnTo>
                            <a:pt x="7876" y="40290"/>
                          </a:lnTo>
                          <a:close/>
                          <a:moveTo>
                            <a:pt x="90744" y="86010"/>
                          </a:moveTo>
                          <a:lnTo>
                            <a:pt x="79314" y="83152"/>
                          </a:lnTo>
                          <a:lnTo>
                            <a:pt x="87886" y="74580"/>
                          </a:lnTo>
                          <a:cubicBezTo>
                            <a:pt x="88839" y="80295"/>
                            <a:pt x="89791" y="84105"/>
                            <a:pt x="90744" y="86010"/>
                          </a:cubicBezTo>
                          <a:lnTo>
                            <a:pt x="90744" y="860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4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5765482" y="2702242"/>
                  <a:ext cx="257174" cy="362902"/>
                  <a:chOff x="5765482" y="2702242"/>
                  <a:chExt cx="257174" cy="362902"/>
                </a:xfrm>
              </p:grpSpPr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880310BA-9B07-4D5C-9B29-FCDF7D0629B8}"/>
                      </a:ext>
                    </a:extLst>
                  </p:cNvPr>
                  <p:cNvSpPr/>
                  <p:nvPr/>
                </p:nvSpPr>
                <p:spPr>
                  <a:xfrm>
                    <a:off x="5817870" y="2880360"/>
                    <a:ext cx="204787" cy="184785"/>
                  </a:xfrm>
                  <a:custGeom>
                    <a:avLst/>
                    <a:gdLst>
                      <a:gd name="connsiteX0" fmla="*/ 0 w 204787"/>
                      <a:gd name="connsiteY0" fmla="*/ 0 h 184785"/>
                      <a:gd name="connsiteX1" fmla="*/ 204788 w 204787"/>
                      <a:gd name="connsiteY1" fmla="*/ 0 h 184785"/>
                      <a:gd name="connsiteX2" fmla="*/ 204788 w 204787"/>
                      <a:gd name="connsiteY2" fmla="*/ 184785 h 184785"/>
                      <a:gd name="connsiteX3" fmla="*/ 0 w 204787"/>
                      <a:gd name="connsiteY3" fmla="*/ 184785 h 184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4787" h="184785">
                        <a:moveTo>
                          <a:pt x="0" y="0"/>
                        </a:moveTo>
                        <a:lnTo>
                          <a:pt x="204788" y="0"/>
                        </a:lnTo>
                        <a:lnTo>
                          <a:pt x="204788" y="184785"/>
                        </a:lnTo>
                        <a:lnTo>
                          <a:pt x="0" y="184785"/>
                        </a:lnTo>
                        <a:close/>
                      </a:path>
                    </a:pathLst>
                  </a:custGeom>
                  <a:solidFill>
                    <a:srgbClr val="424F59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765482" y="2702242"/>
                    <a:ext cx="254317" cy="305752"/>
                    <a:chOff x="5765482" y="2702242"/>
                    <a:chExt cx="254317" cy="305752"/>
                  </a:xfrm>
                </p:grpSpPr>
                <p:sp>
                  <p:nvSpPr>
                    <p:cNvPr id="207" name="Freeform: Shape 206">
                      <a:extLst>
                        <a:ext uri="{FF2B5EF4-FFF2-40B4-BE49-F238E27FC236}">
                          <a16:creationId xmlns:a16="http://schemas.microsoft.com/office/drawing/2014/main" id="{C545CA96-5039-4515-B56F-78DA69EB6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5482" y="2702242"/>
                      <a:ext cx="254317" cy="305752"/>
                    </a:xfrm>
                    <a:custGeom>
                      <a:avLst/>
                      <a:gdLst>
                        <a:gd name="connsiteX0" fmla="*/ 0 w 254317"/>
                        <a:gd name="connsiteY0" fmla="*/ 305753 h 305752"/>
                        <a:gd name="connsiteX1" fmla="*/ 223838 w 254317"/>
                        <a:gd name="connsiteY1" fmla="*/ 305753 h 305752"/>
                        <a:gd name="connsiteX2" fmla="*/ 254317 w 254317"/>
                        <a:gd name="connsiteY2" fmla="*/ 270510 h 305752"/>
                        <a:gd name="connsiteX3" fmla="*/ 254317 w 254317"/>
                        <a:gd name="connsiteY3" fmla="*/ 0 h 305752"/>
                        <a:gd name="connsiteX4" fmla="*/ 0 w 254317"/>
                        <a:gd name="connsiteY4" fmla="*/ 0 h 305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4317" h="305752">
                          <a:moveTo>
                            <a:pt x="0" y="305753"/>
                          </a:moveTo>
                          <a:lnTo>
                            <a:pt x="223838" y="305753"/>
                          </a:lnTo>
                          <a:lnTo>
                            <a:pt x="254317" y="270510"/>
                          </a:lnTo>
                          <a:lnTo>
                            <a:pt x="254317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8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4059" y="2774632"/>
                      <a:ext cx="156210" cy="148590"/>
                      <a:chOff x="5814059" y="2774632"/>
                      <a:chExt cx="156210" cy="148590"/>
                    </a:xfrm>
                    <a:solidFill>
                      <a:srgbClr val="2CB0B5"/>
                    </a:solidFill>
                  </p:grpSpPr>
                  <p:sp>
                    <p:nvSpPr>
                      <p:cNvPr id="209" name="Freeform: Shape 208">
                        <a:extLst>
                          <a:ext uri="{FF2B5EF4-FFF2-40B4-BE49-F238E27FC236}">
                            <a16:creationId xmlns:a16="http://schemas.microsoft.com/office/drawing/2014/main" id="{BCF64120-8C2F-4C45-A470-BD490076C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1217" y="2901314"/>
                        <a:ext cx="39052" cy="5714"/>
                      </a:xfrm>
                      <a:custGeom>
                        <a:avLst/>
                        <a:gdLst>
                          <a:gd name="connsiteX0" fmla="*/ 953 w 39052"/>
                          <a:gd name="connsiteY0" fmla="*/ 4763 h 5714"/>
                          <a:gd name="connsiteX1" fmla="*/ 39053 w 39052"/>
                          <a:gd name="connsiteY1" fmla="*/ 4763 h 5714"/>
                          <a:gd name="connsiteX2" fmla="*/ 39053 w 39052"/>
                          <a:gd name="connsiteY2" fmla="*/ 0 h 5714"/>
                          <a:gd name="connsiteX3" fmla="*/ 4763 w 39052"/>
                          <a:gd name="connsiteY3" fmla="*/ 0 h 5714"/>
                          <a:gd name="connsiteX4" fmla="*/ 0 w 39052"/>
                          <a:gd name="connsiteY4" fmla="*/ 5715 h 57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052" h="5714">
                            <a:moveTo>
                              <a:pt x="953" y="4763"/>
                            </a:moveTo>
                            <a:lnTo>
                              <a:pt x="39053" y="4763"/>
                            </a:lnTo>
                            <a:lnTo>
                              <a:pt x="39053" y="0"/>
                            </a:lnTo>
                            <a:lnTo>
                              <a:pt x="4763" y="0"/>
                            </a:lnTo>
                            <a:lnTo>
                              <a:pt x="0" y="5715"/>
                            </a:ln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0" name="Freeform: Shape 209">
                        <a:extLst>
                          <a:ext uri="{FF2B5EF4-FFF2-40B4-BE49-F238E27FC236}">
                            <a16:creationId xmlns:a16="http://schemas.microsoft.com/office/drawing/2014/main" id="{A0B9BAC8-7209-47E0-ABB3-34477CDC2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4059" y="2774632"/>
                        <a:ext cx="148590" cy="148590"/>
                      </a:xfrm>
                      <a:custGeom>
                        <a:avLst/>
                        <a:gdLst>
                          <a:gd name="connsiteX0" fmla="*/ 74295 w 148590"/>
                          <a:gd name="connsiteY0" fmla="*/ 148590 h 148590"/>
                          <a:gd name="connsiteX1" fmla="*/ 0 w 148590"/>
                          <a:gd name="connsiteY1" fmla="*/ 74295 h 148590"/>
                          <a:gd name="connsiteX2" fmla="*/ 74295 w 148590"/>
                          <a:gd name="connsiteY2" fmla="*/ 0 h 148590"/>
                          <a:gd name="connsiteX3" fmla="*/ 148590 w 148590"/>
                          <a:gd name="connsiteY3" fmla="*/ 74295 h 148590"/>
                          <a:gd name="connsiteX4" fmla="*/ 74295 w 148590"/>
                          <a:gd name="connsiteY4" fmla="*/ 148590 h 148590"/>
                          <a:gd name="connsiteX5" fmla="*/ 92393 w 148590"/>
                          <a:gd name="connsiteY5" fmla="*/ 33338 h 148590"/>
                          <a:gd name="connsiteX6" fmla="*/ 74295 w 148590"/>
                          <a:gd name="connsiteY6" fmla="*/ 15240 h 148590"/>
                          <a:gd name="connsiteX7" fmla="*/ 56198 w 148590"/>
                          <a:gd name="connsiteY7" fmla="*/ 33338 h 148590"/>
                          <a:gd name="connsiteX8" fmla="*/ 74295 w 148590"/>
                          <a:gd name="connsiteY8" fmla="*/ 51435 h 148590"/>
                          <a:gd name="connsiteX9" fmla="*/ 92393 w 148590"/>
                          <a:gd name="connsiteY9" fmla="*/ 33338 h 148590"/>
                          <a:gd name="connsiteX10" fmla="*/ 92393 w 148590"/>
                          <a:gd name="connsiteY10" fmla="*/ 118110 h 148590"/>
                          <a:gd name="connsiteX11" fmla="*/ 74295 w 148590"/>
                          <a:gd name="connsiteY11" fmla="*/ 100013 h 148590"/>
                          <a:gd name="connsiteX12" fmla="*/ 56198 w 148590"/>
                          <a:gd name="connsiteY12" fmla="*/ 118110 h 148590"/>
                          <a:gd name="connsiteX13" fmla="*/ 74295 w 148590"/>
                          <a:gd name="connsiteY13" fmla="*/ 136208 h 148590"/>
                          <a:gd name="connsiteX14" fmla="*/ 92393 w 148590"/>
                          <a:gd name="connsiteY14" fmla="*/ 118110 h 148590"/>
                          <a:gd name="connsiteX15" fmla="*/ 35243 w 148590"/>
                          <a:gd name="connsiteY15" fmla="*/ 58103 h 148590"/>
                          <a:gd name="connsiteX16" fmla="*/ 17145 w 148590"/>
                          <a:gd name="connsiteY16" fmla="*/ 76200 h 148590"/>
                          <a:gd name="connsiteX17" fmla="*/ 35243 w 148590"/>
                          <a:gd name="connsiteY17" fmla="*/ 94297 h 148590"/>
                          <a:gd name="connsiteX18" fmla="*/ 53340 w 148590"/>
                          <a:gd name="connsiteY18" fmla="*/ 76200 h 148590"/>
                          <a:gd name="connsiteX19" fmla="*/ 35243 w 148590"/>
                          <a:gd name="connsiteY19" fmla="*/ 58103 h 148590"/>
                          <a:gd name="connsiteX20" fmla="*/ 118110 w 148590"/>
                          <a:gd name="connsiteY20" fmla="*/ 58103 h 148590"/>
                          <a:gd name="connsiteX21" fmla="*/ 100013 w 148590"/>
                          <a:gd name="connsiteY21" fmla="*/ 76200 h 148590"/>
                          <a:gd name="connsiteX22" fmla="*/ 118110 w 148590"/>
                          <a:gd name="connsiteY22" fmla="*/ 94297 h 148590"/>
                          <a:gd name="connsiteX23" fmla="*/ 136208 w 148590"/>
                          <a:gd name="connsiteY23" fmla="*/ 76200 h 148590"/>
                          <a:gd name="connsiteX24" fmla="*/ 118110 w 148590"/>
                          <a:gd name="connsiteY24" fmla="*/ 58103 h 148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148590" h="148590">
                            <a:moveTo>
                              <a:pt x="74295" y="148590"/>
                            </a:moveTo>
                            <a:cubicBezTo>
                              <a:pt x="33338" y="148590"/>
                              <a:pt x="0" y="115253"/>
                              <a:pt x="0" y="74295"/>
                            </a:cubicBezTo>
                            <a:cubicBezTo>
                              <a:pt x="0" y="33338"/>
                              <a:pt x="33338" y="0"/>
                              <a:pt x="74295" y="0"/>
                            </a:cubicBezTo>
                            <a:cubicBezTo>
                              <a:pt x="115253" y="0"/>
                              <a:pt x="148590" y="33338"/>
                              <a:pt x="148590" y="74295"/>
                            </a:cubicBezTo>
                            <a:cubicBezTo>
                              <a:pt x="148590" y="115253"/>
                              <a:pt x="115253" y="148590"/>
                              <a:pt x="74295" y="148590"/>
                            </a:cubicBezTo>
                            <a:close/>
                            <a:moveTo>
                              <a:pt x="92393" y="33338"/>
                            </a:moveTo>
                            <a:cubicBezTo>
                              <a:pt x="92393" y="23813"/>
                              <a:pt x="84773" y="15240"/>
                              <a:pt x="74295" y="15240"/>
                            </a:cubicBezTo>
                            <a:cubicBezTo>
                              <a:pt x="64770" y="15240"/>
                              <a:pt x="56198" y="22860"/>
                              <a:pt x="56198" y="33338"/>
                            </a:cubicBezTo>
                            <a:cubicBezTo>
                              <a:pt x="56198" y="42863"/>
                              <a:pt x="63818" y="51435"/>
                              <a:pt x="74295" y="51435"/>
                            </a:cubicBezTo>
                            <a:cubicBezTo>
                              <a:pt x="83820" y="51435"/>
                              <a:pt x="92393" y="43815"/>
                              <a:pt x="92393" y="33338"/>
                            </a:cubicBezTo>
                            <a:close/>
                            <a:moveTo>
                              <a:pt x="92393" y="118110"/>
                            </a:moveTo>
                            <a:cubicBezTo>
                              <a:pt x="92393" y="108585"/>
                              <a:pt x="84773" y="100013"/>
                              <a:pt x="74295" y="100013"/>
                            </a:cubicBezTo>
                            <a:cubicBezTo>
                              <a:pt x="64770" y="100013"/>
                              <a:pt x="56198" y="107632"/>
                              <a:pt x="56198" y="118110"/>
                            </a:cubicBezTo>
                            <a:cubicBezTo>
                              <a:pt x="56198" y="127635"/>
                              <a:pt x="63818" y="136208"/>
                              <a:pt x="74295" y="136208"/>
                            </a:cubicBezTo>
                            <a:cubicBezTo>
                              <a:pt x="83820" y="136208"/>
                              <a:pt x="92393" y="127635"/>
                              <a:pt x="92393" y="118110"/>
                            </a:cubicBezTo>
                            <a:close/>
                            <a:moveTo>
                              <a:pt x="35243" y="58103"/>
                            </a:moveTo>
                            <a:cubicBezTo>
                              <a:pt x="25718" y="58103"/>
                              <a:pt x="17145" y="65722"/>
                              <a:pt x="17145" y="76200"/>
                            </a:cubicBezTo>
                            <a:cubicBezTo>
                              <a:pt x="17145" y="85725"/>
                              <a:pt x="24765" y="94297"/>
                              <a:pt x="35243" y="94297"/>
                            </a:cubicBezTo>
                            <a:cubicBezTo>
                              <a:pt x="44768" y="94297"/>
                              <a:pt x="53340" y="86678"/>
                              <a:pt x="53340" y="76200"/>
                            </a:cubicBezTo>
                            <a:cubicBezTo>
                              <a:pt x="53340" y="65722"/>
                              <a:pt x="44768" y="58103"/>
                              <a:pt x="35243" y="58103"/>
                            </a:cubicBezTo>
                            <a:close/>
                            <a:moveTo>
                              <a:pt x="118110" y="58103"/>
                            </a:moveTo>
                            <a:cubicBezTo>
                              <a:pt x="108585" y="58103"/>
                              <a:pt x="100013" y="65722"/>
                              <a:pt x="100013" y="76200"/>
                            </a:cubicBezTo>
                            <a:cubicBezTo>
                              <a:pt x="100013" y="85725"/>
                              <a:pt x="107633" y="94297"/>
                              <a:pt x="118110" y="94297"/>
                            </a:cubicBezTo>
                            <a:cubicBezTo>
                              <a:pt x="127635" y="94297"/>
                              <a:pt x="136208" y="86678"/>
                              <a:pt x="136208" y="76200"/>
                            </a:cubicBezTo>
                            <a:cubicBezTo>
                              <a:pt x="136208" y="65722"/>
                              <a:pt x="127635" y="58103"/>
                              <a:pt x="118110" y="58103"/>
                            </a:cubicBez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" name="Freeform: Shape 210">
                        <a:extLst>
                          <a:ext uri="{FF2B5EF4-FFF2-40B4-BE49-F238E27FC236}">
                            <a16:creationId xmlns:a16="http://schemas.microsoft.com/office/drawing/2014/main" id="{DCF9477D-8C4B-4D6D-9859-8AFFFCC7F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6925" y="2837497"/>
                        <a:ext cx="22859" cy="22860"/>
                      </a:xfrm>
                      <a:custGeom>
                        <a:avLst/>
                        <a:gdLst>
                          <a:gd name="connsiteX0" fmla="*/ 22860 w 22859"/>
                          <a:gd name="connsiteY0" fmla="*/ 11430 h 22860"/>
                          <a:gd name="connsiteX1" fmla="*/ 11430 w 22859"/>
                          <a:gd name="connsiteY1" fmla="*/ 0 h 22860"/>
                          <a:gd name="connsiteX2" fmla="*/ 0 w 22859"/>
                          <a:gd name="connsiteY2" fmla="*/ 11430 h 22860"/>
                          <a:gd name="connsiteX3" fmla="*/ 11430 w 22859"/>
                          <a:gd name="connsiteY3" fmla="*/ 22860 h 22860"/>
                          <a:gd name="connsiteX4" fmla="*/ 22860 w 22859"/>
                          <a:gd name="connsiteY4" fmla="*/ 11430 h 228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859" h="22860">
                            <a:moveTo>
                              <a:pt x="22860" y="11430"/>
                            </a:moveTo>
                            <a:cubicBezTo>
                              <a:pt x="22860" y="5715"/>
                              <a:pt x="18097" y="0"/>
                              <a:pt x="11430" y="0"/>
                            </a:cubicBezTo>
                            <a:cubicBezTo>
                              <a:pt x="4763" y="0"/>
                              <a:pt x="0" y="4763"/>
                              <a:pt x="0" y="11430"/>
                            </a:cubicBezTo>
                            <a:cubicBezTo>
                              <a:pt x="0" y="18098"/>
                              <a:pt x="4763" y="22860"/>
                              <a:pt x="11430" y="22860"/>
                            </a:cubicBezTo>
                            <a:cubicBezTo>
                              <a:pt x="17145" y="22860"/>
                              <a:pt x="22860" y="17145"/>
                              <a:pt x="22860" y="11430"/>
                            </a:cubicBez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212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4639627" y="5051107"/>
              <a:ext cx="601027" cy="836295"/>
              <a:chOff x="6687502" y="3727132"/>
              <a:chExt cx="601027" cy="836295"/>
            </a:xfrm>
          </p:grpSpPr>
          <p:grpSp>
            <p:nvGrpSpPr>
              <p:cNvPr id="213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965632" y="3939540"/>
                <a:ext cx="241935" cy="456247"/>
                <a:chOff x="6965632" y="3939540"/>
                <a:chExt cx="241935" cy="456247"/>
              </a:xfrm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C42A8639-D2C6-45A5-9201-548D859AFBE2}"/>
                    </a:ext>
                  </a:extLst>
                </p:cNvPr>
                <p:cNvSpPr/>
                <p:nvPr/>
              </p:nvSpPr>
              <p:spPr>
                <a:xfrm>
                  <a:off x="6965632" y="3939540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7EAD367D-D7DE-4A78-AA98-EAE5F7528113}"/>
                    </a:ext>
                  </a:extLst>
                </p:cNvPr>
                <p:cNvSpPr/>
                <p:nvPr/>
              </p:nvSpPr>
              <p:spPr>
                <a:xfrm>
                  <a:off x="7066597" y="3939540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F470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83B2AA9B-D036-4A82-98E5-88BD429EAFA9}"/>
                    </a:ext>
                  </a:extLst>
                </p:cNvPr>
                <p:cNvSpPr/>
                <p:nvPr/>
              </p:nvSpPr>
              <p:spPr>
                <a:xfrm>
                  <a:off x="7170419" y="3939540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4BE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FED6C328-91DB-4ADD-834B-89CEDEF91966}"/>
                    </a:ext>
                  </a:extLst>
                </p:cNvPr>
                <p:cNvSpPr/>
                <p:nvPr/>
              </p:nvSpPr>
              <p:spPr>
                <a:xfrm>
                  <a:off x="6965632" y="4075747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A0B4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F9ECE122-5493-4E95-B5A3-A872ED87393D}"/>
                    </a:ext>
                  </a:extLst>
                </p:cNvPr>
                <p:cNvSpPr/>
                <p:nvPr/>
              </p:nvSpPr>
              <p:spPr>
                <a:xfrm>
                  <a:off x="7066597" y="4075747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F470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26180FC9-CCEA-4035-9BD7-34C8C7DB1BA9}"/>
                    </a:ext>
                  </a:extLst>
                </p:cNvPr>
                <p:cNvSpPr/>
                <p:nvPr/>
              </p:nvSpPr>
              <p:spPr>
                <a:xfrm>
                  <a:off x="7170419" y="4075747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0081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D3F54F7-CCB5-4BF5-B8ED-4B6FC2655080}"/>
                    </a:ext>
                  </a:extLst>
                </p:cNvPr>
                <p:cNvSpPr/>
                <p:nvPr/>
              </p:nvSpPr>
              <p:spPr>
                <a:xfrm>
                  <a:off x="6965632" y="4219575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43F02F3-5521-4F28-A8C8-1B60753BCBE5}"/>
                    </a:ext>
                  </a:extLst>
                </p:cNvPr>
                <p:cNvSpPr/>
                <p:nvPr/>
              </p:nvSpPr>
              <p:spPr>
                <a:xfrm>
                  <a:off x="7066597" y="4219575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0081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A0132BA9-97DD-4FE9-A555-360480DB79FC}"/>
                    </a:ext>
                  </a:extLst>
                </p:cNvPr>
                <p:cNvSpPr/>
                <p:nvPr/>
              </p:nvSpPr>
              <p:spPr>
                <a:xfrm>
                  <a:off x="7170419" y="4219575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9900B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9ECC4D7-1970-4C17-A3EA-669B574E651E}"/>
                    </a:ext>
                  </a:extLst>
                </p:cNvPr>
                <p:cNvSpPr/>
                <p:nvPr/>
              </p:nvSpPr>
              <p:spPr>
                <a:xfrm>
                  <a:off x="6965632" y="4356734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EA5F5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C0E6B692-698E-4DCA-BC1F-100C1F34A2FC}"/>
                    </a:ext>
                  </a:extLst>
                </p:cNvPr>
                <p:cNvSpPr/>
                <p:nvPr/>
              </p:nvSpPr>
              <p:spPr>
                <a:xfrm>
                  <a:off x="7066597" y="4356734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A0B4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DF43AE3-6BA5-4066-8E62-EDBCACE58856}"/>
                    </a:ext>
                  </a:extLst>
                </p:cNvPr>
                <p:cNvSpPr/>
                <p:nvPr/>
              </p:nvSpPr>
              <p:spPr>
                <a:xfrm>
                  <a:off x="7170419" y="4356734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6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687502" y="3727132"/>
                <a:ext cx="601027" cy="836295"/>
                <a:chOff x="6687502" y="3727132"/>
                <a:chExt cx="601027" cy="836295"/>
              </a:xfrm>
            </p:grpSpPr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F57AFC2F-CEAB-4CC0-A47B-00978D5E982C}"/>
                    </a:ext>
                  </a:extLst>
                </p:cNvPr>
                <p:cNvSpPr/>
                <p:nvPr/>
              </p:nvSpPr>
              <p:spPr>
                <a:xfrm>
                  <a:off x="6687502" y="3727132"/>
                  <a:ext cx="601027" cy="836295"/>
                </a:xfrm>
                <a:custGeom>
                  <a:avLst/>
                  <a:gdLst>
                    <a:gd name="connsiteX0" fmla="*/ 601028 w 601027"/>
                    <a:gd name="connsiteY0" fmla="*/ 798195 h 836295"/>
                    <a:gd name="connsiteX1" fmla="*/ 567690 w 601027"/>
                    <a:gd name="connsiteY1" fmla="*/ 836295 h 836295"/>
                    <a:gd name="connsiteX2" fmla="*/ 33338 w 601027"/>
                    <a:gd name="connsiteY2" fmla="*/ 836295 h 836295"/>
                    <a:gd name="connsiteX3" fmla="*/ 0 w 601027"/>
                    <a:gd name="connsiteY3" fmla="*/ 798195 h 836295"/>
                    <a:gd name="connsiteX4" fmla="*/ 0 w 601027"/>
                    <a:gd name="connsiteY4" fmla="*/ 38100 h 836295"/>
                    <a:gd name="connsiteX5" fmla="*/ 33338 w 601027"/>
                    <a:gd name="connsiteY5" fmla="*/ 0 h 836295"/>
                    <a:gd name="connsiteX6" fmla="*/ 567690 w 601027"/>
                    <a:gd name="connsiteY6" fmla="*/ 0 h 836295"/>
                    <a:gd name="connsiteX7" fmla="*/ 601028 w 601027"/>
                    <a:gd name="connsiteY7" fmla="*/ 38100 h 836295"/>
                    <a:gd name="connsiteX8" fmla="*/ 601028 w 601027"/>
                    <a:gd name="connsiteY8" fmla="*/ 798195 h 8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1027" h="836295">
                      <a:moveTo>
                        <a:pt x="601028" y="798195"/>
                      </a:moveTo>
                      <a:cubicBezTo>
                        <a:pt x="601028" y="822960"/>
                        <a:pt x="589597" y="836295"/>
                        <a:pt x="567690" y="836295"/>
                      </a:cubicBezTo>
                      <a:lnTo>
                        <a:pt x="33338" y="836295"/>
                      </a:lnTo>
                      <a:cubicBezTo>
                        <a:pt x="11430" y="836295"/>
                        <a:pt x="0" y="822960"/>
                        <a:pt x="0" y="798195"/>
                      </a:cubicBezTo>
                      <a:lnTo>
                        <a:pt x="0" y="38100"/>
                      </a:lnTo>
                      <a:cubicBezTo>
                        <a:pt x="0" y="13335"/>
                        <a:pt x="11430" y="0"/>
                        <a:pt x="33338" y="0"/>
                      </a:cubicBezTo>
                      <a:lnTo>
                        <a:pt x="567690" y="0"/>
                      </a:lnTo>
                      <a:cubicBezTo>
                        <a:pt x="589597" y="0"/>
                        <a:pt x="601028" y="13335"/>
                        <a:pt x="601028" y="38100"/>
                      </a:cubicBezTo>
                      <a:lnTo>
                        <a:pt x="601028" y="798195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4C63FBFD-21BD-428E-93AA-370ED4338476}"/>
                    </a:ext>
                  </a:extLst>
                </p:cNvPr>
                <p:cNvSpPr/>
                <p:nvPr/>
              </p:nvSpPr>
              <p:spPr>
                <a:xfrm>
                  <a:off x="6725602" y="3794760"/>
                  <a:ext cx="524827" cy="669607"/>
                </a:xfrm>
                <a:custGeom>
                  <a:avLst/>
                  <a:gdLst>
                    <a:gd name="connsiteX0" fmla="*/ 0 w 524827"/>
                    <a:gd name="connsiteY0" fmla="*/ 0 h 669607"/>
                    <a:gd name="connsiteX1" fmla="*/ 524828 w 524827"/>
                    <a:gd name="connsiteY1" fmla="*/ 0 h 669607"/>
                    <a:gd name="connsiteX2" fmla="*/ 524828 w 524827"/>
                    <a:gd name="connsiteY2" fmla="*/ 669608 h 669607"/>
                    <a:gd name="connsiteX3" fmla="*/ 0 w 524827"/>
                    <a:gd name="connsiteY3" fmla="*/ 669608 h 66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4827" h="669607">
                      <a:moveTo>
                        <a:pt x="0" y="0"/>
                      </a:moveTo>
                      <a:lnTo>
                        <a:pt x="524828" y="0"/>
                      </a:lnTo>
                      <a:lnTo>
                        <a:pt x="524828" y="669608"/>
                      </a:lnTo>
                      <a:lnTo>
                        <a:pt x="0" y="6696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9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722745" y="3792855"/>
                <a:ext cx="527684" cy="674370"/>
                <a:chOff x="6722745" y="3792855"/>
                <a:chExt cx="527684" cy="674370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D3D9B972-EA1A-4F2D-824D-99352EB60C58}"/>
                    </a:ext>
                  </a:extLst>
                </p:cNvPr>
                <p:cNvSpPr/>
                <p:nvPr/>
              </p:nvSpPr>
              <p:spPr>
                <a:xfrm>
                  <a:off x="6722745" y="3870007"/>
                  <a:ext cx="202882" cy="597217"/>
                </a:xfrm>
                <a:custGeom>
                  <a:avLst/>
                  <a:gdLst>
                    <a:gd name="connsiteX0" fmla="*/ 0 w 202882"/>
                    <a:gd name="connsiteY0" fmla="*/ 0 h 597217"/>
                    <a:gd name="connsiteX1" fmla="*/ 202883 w 202882"/>
                    <a:gd name="connsiteY1" fmla="*/ 0 h 597217"/>
                    <a:gd name="connsiteX2" fmla="*/ 202883 w 202882"/>
                    <a:gd name="connsiteY2" fmla="*/ 597218 h 597217"/>
                    <a:gd name="connsiteX3" fmla="*/ 0 w 202882"/>
                    <a:gd name="connsiteY3" fmla="*/ 597218 h 597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882" h="597217">
                      <a:moveTo>
                        <a:pt x="0" y="0"/>
                      </a:moveTo>
                      <a:lnTo>
                        <a:pt x="202883" y="0"/>
                      </a:lnTo>
                      <a:lnTo>
                        <a:pt x="202883" y="597218"/>
                      </a:lnTo>
                      <a:lnTo>
                        <a:pt x="0" y="597218"/>
                      </a:lnTo>
                      <a:close/>
                    </a:path>
                  </a:pathLst>
                </a:custGeom>
                <a:solidFill>
                  <a:srgbClr val="5CA3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D9849E8-A961-40B3-8041-CA613B4A5D81}"/>
                    </a:ext>
                  </a:extLst>
                </p:cNvPr>
                <p:cNvSpPr/>
                <p:nvPr/>
              </p:nvSpPr>
              <p:spPr>
                <a:xfrm>
                  <a:off x="6723697" y="4017645"/>
                  <a:ext cx="201930" cy="165735"/>
                </a:xfrm>
                <a:custGeom>
                  <a:avLst/>
                  <a:gdLst>
                    <a:gd name="connsiteX0" fmla="*/ 0 w 201930"/>
                    <a:gd name="connsiteY0" fmla="*/ 0 h 165735"/>
                    <a:gd name="connsiteX1" fmla="*/ 201930 w 201930"/>
                    <a:gd name="connsiteY1" fmla="*/ 0 h 165735"/>
                    <a:gd name="connsiteX2" fmla="*/ 201930 w 201930"/>
                    <a:gd name="connsiteY2" fmla="*/ 165735 h 165735"/>
                    <a:gd name="connsiteX3" fmla="*/ 0 w 201930"/>
                    <a:gd name="connsiteY3" fmla="*/ 165735 h 165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930" h="165735">
                      <a:moveTo>
                        <a:pt x="0" y="0"/>
                      </a:moveTo>
                      <a:lnTo>
                        <a:pt x="201930" y="0"/>
                      </a:lnTo>
                      <a:lnTo>
                        <a:pt x="201930" y="165735"/>
                      </a:lnTo>
                      <a:lnTo>
                        <a:pt x="0" y="165735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31E4F1E2-F4E5-47BC-B7A0-579A268D2971}"/>
                    </a:ext>
                  </a:extLst>
                </p:cNvPr>
                <p:cNvSpPr/>
                <p:nvPr/>
              </p:nvSpPr>
              <p:spPr>
                <a:xfrm>
                  <a:off x="6722745" y="3792855"/>
                  <a:ext cx="527684" cy="79057"/>
                </a:xfrm>
                <a:custGeom>
                  <a:avLst/>
                  <a:gdLst>
                    <a:gd name="connsiteX0" fmla="*/ 0 w 527684"/>
                    <a:gd name="connsiteY0" fmla="*/ 0 h 79057"/>
                    <a:gd name="connsiteX1" fmla="*/ 527685 w 527684"/>
                    <a:gd name="connsiteY1" fmla="*/ 0 h 79057"/>
                    <a:gd name="connsiteX2" fmla="*/ 527685 w 527684"/>
                    <a:gd name="connsiteY2" fmla="*/ 79058 h 79057"/>
                    <a:gd name="connsiteX3" fmla="*/ 0 w 527684"/>
                    <a:gd name="connsiteY3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7684" h="79057">
                      <a:moveTo>
                        <a:pt x="0" y="0"/>
                      </a:moveTo>
                      <a:lnTo>
                        <a:pt x="527685" y="0"/>
                      </a:lnTo>
                      <a:lnTo>
                        <a:pt x="527685" y="79058"/>
                      </a:lnTo>
                      <a:lnTo>
                        <a:pt x="0" y="79058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33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7191375" y="3810952"/>
                  <a:ext cx="32384" cy="33337"/>
                  <a:chOff x="7191375" y="3810952"/>
                  <a:chExt cx="32384" cy="33337"/>
                </a:xfrm>
                <a:solidFill>
                  <a:srgbClr val="ECEDDF"/>
                </a:solidFill>
              </p:grpSpPr>
              <p:sp>
                <p:nvSpPr>
                  <p:cNvPr id="234" name="Freeform: Shape 233">
                    <a:extLst>
                      <a:ext uri="{FF2B5EF4-FFF2-40B4-BE49-F238E27FC236}">
                        <a16:creationId xmlns:a16="http://schemas.microsoft.com/office/drawing/2014/main" id="{694A7EAA-7657-4831-9C37-BB97A335044A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39527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: Shape 234">
                    <a:extLst>
                      <a:ext uri="{FF2B5EF4-FFF2-40B4-BE49-F238E27FC236}">
                        <a16:creationId xmlns:a16="http://schemas.microsoft.com/office/drawing/2014/main" id="{9222EDD4-0B8C-41A9-843F-967EF9335417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25240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6C5AF37F-A93B-4E6A-ADEE-60773595400E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10952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E9CD4B44-51A6-4FDC-85B9-93EB0BCC33B3}"/>
                    </a:ext>
                  </a:extLst>
                </p:cNvPr>
                <p:cNvSpPr/>
                <p:nvPr/>
              </p:nvSpPr>
              <p:spPr>
                <a:xfrm>
                  <a:off x="6745604" y="3893820"/>
                  <a:ext cx="87629" cy="87629"/>
                </a:xfrm>
                <a:custGeom>
                  <a:avLst/>
                  <a:gdLst>
                    <a:gd name="connsiteX0" fmla="*/ 87630 w 87629"/>
                    <a:gd name="connsiteY0" fmla="*/ 43815 h 87629"/>
                    <a:gd name="connsiteX1" fmla="*/ 43815 w 87629"/>
                    <a:gd name="connsiteY1" fmla="*/ 0 h 87629"/>
                    <a:gd name="connsiteX2" fmla="*/ 0 w 87629"/>
                    <a:gd name="connsiteY2" fmla="*/ 43815 h 87629"/>
                    <a:gd name="connsiteX3" fmla="*/ 43815 w 87629"/>
                    <a:gd name="connsiteY3" fmla="*/ 87630 h 87629"/>
                    <a:gd name="connsiteX4" fmla="*/ 87630 w 87629"/>
                    <a:gd name="connsiteY4" fmla="*/ 43815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9" h="87629">
                      <a:moveTo>
                        <a:pt x="87630" y="43815"/>
                      </a:moveTo>
                      <a:cubicBezTo>
                        <a:pt x="87630" y="20002"/>
                        <a:pt x="67627" y="0"/>
                        <a:pt x="43815" y="0"/>
                      </a:cubicBezTo>
                      <a:cubicBezTo>
                        <a:pt x="20003" y="0"/>
                        <a:pt x="0" y="20002"/>
                        <a:pt x="0" y="43815"/>
                      </a:cubicBezTo>
                      <a:cubicBezTo>
                        <a:pt x="0" y="67627"/>
                        <a:pt x="20003" y="87630"/>
                        <a:pt x="43815" y="87630"/>
                      </a:cubicBezTo>
                      <a:cubicBezTo>
                        <a:pt x="67627" y="87630"/>
                        <a:pt x="87630" y="67627"/>
                        <a:pt x="87630" y="43815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951E3542-891D-4589-A233-364936F15DB3}"/>
                    </a:ext>
                  </a:extLst>
                </p:cNvPr>
                <p:cNvSpPr/>
                <p:nvPr/>
              </p:nvSpPr>
              <p:spPr>
                <a:xfrm>
                  <a:off x="6845617" y="3942397"/>
                  <a:ext cx="29527" cy="4762"/>
                </a:xfrm>
                <a:custGeom>
                  <a:avLst/>
                  <a:gdLst>
                    <a:gd name="connsiteX0" fmla="*/ 0 w 29527"/>
                    <a:gd name="connsiteY0" fmla="*/ 0 h 4762"/>
                    <a:gd name="connsiteX1" fmla="*/ 29528 w 29527"/>
                    <a:gd name="connsiteY1" fmla="*/ 0 h 4762"/>
                    <a:gd name="connsiteX2" fmla="*/ 29528 w 29527"/>
                    <a:gd name="connsiteY2" fmla="*/ 4762 h 4762"/>
                    <a:gd name="connsiteX3" fmla="*/ 0 w 2952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4762">
                      <a:moveTo>
                        <a:pt x="0" y="0"/>
                      </a:moveTo>
                      <a:lnTo>
                        <a:pt x="29528" y="0"/>
                      </a:lnTo>
                      <a:lnTo>
                        <a:pt x="2952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CD07457D-1206-4540-A00C-94802F577219}"/>
                    </a:ext>
                  </a:extLst>
                </p:cNvPr>
                <p:cNvSpPr/>
                <p:nvPr/>
              </p:nvSpPr>
              <p:spPr>
                <a:xfrm>
                  <a:off x="6807517" y="403479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40BA977D-F125-40AD-A6FB-4A174DF95D57}"/>
                    </a:ext>
                  </a:extLst>
                </p:cNvPr>
                <p:cNvSpPr/>
                <p:nvPr/>
              </p:nvSpPr>
              <p:spPr>
                <a:xfrm>
                  <a:off x="6859905" y="403479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93CF99B9-1C99-4B1C-AC16-9055D787F332}"/>
                    </a:ext>
                  </a:extLst>
                </p:cNvPr>
                <p:cNvSpPr/>
                <p:nvPr/>
              </p:nvSpPr>
              <p:spPr>
                <a:xfrm>
                  <a:off x="6874192" y="403479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4F4ABDD9-3DC4-4AD3-9DE2-EEA8063E007E}"/>
                    </a:ext>
                  </a:extLst>
                </p:cNvPr>
                <p:cNvSpPr/>
                <p:nvPr/>
              </p:nvSpPr>
              <p:spPr>
                <a:xfrm>
                  <a:off x="6804660" y="4007167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7 w 37147"/>
                    <a:gd name="connsiteY1" fmla="*/ 0 h 4762"/>
                    <a:gd name="connsiteX2" fmla="*/ 37147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7" y="0"/>
                      </a:lnTo>
                      <a:lnTo>
                        <a:pt x="37147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AF7D0755-8FB1-416F-8E7A-ACEDEF035F2A}"/>
                    </a:ext>
                  </a:extLst>
                </p:cNvPr>
                <p:cNvSpPr/>
                <p:nvPr/>
              </p:nvSpPr>
              <p:spPr>
                <a:xfrm>
                  <a:off x="6858000" y="400716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B1C5027-38B9-43BC-B061-4EE3CC33EB54}"/>
                    </a:ext>
                  </a:extLst>
                </p:cNvPr>
                <p:cNvSpPr/>
                <p:nvPr/>
              </p:nvSpPr>
              <p:spPr>
                <a:xfrm>
                  <a:off x="6872287" y="400716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B7252F14-E003-44DA-896F-1D01CB685CD2}"/>
                    </a:ext>
                  </a:extLst>
                </p:cNvPr>
                <p:cNvSpPr/>
                <p:nvPr/>
              </p:nvSpPr>
              <p:spPr>
                <a:xfrm>
                  <a:off x="6845617" y="3922395"/>
                  <a:ext cx="40004" cy="7620"/>
                </a:xfrm>
                <a:custGeom>
                  <a:avLst/>
                  <a:gdLst>
                    <a:gd name="connsiteX0" fmla="*/ 0 w 40004"/>
                    <a:gd name="connsiteY0" fmla="*/ 0 h 7620"/>
                    <a:gd name="connsiteX1" fmla="*/ 40005 w 40004"/>
                    <a:gd name="connsiteY1" fmla="*/ 0 h 7620"/>
                    <a:gd name="connsiteX2" fmla="*/ 40005 w 40004"/>
                    <a:gd name="connsiteY2" fmla="*/ 7620 h 7620"/>
                    <a:gd name="connsiteX3" fmla="*/ 0 w 40004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7620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DF428A0F-1633-4381-B443-9C7AE7B7AFF4}"/>
                    </a:ext>
                  </a:extLst>
                </p:cNvPr>
                <p:cNvSpPr/>
                <p:nvPr/>
              </p:nvSpPr>
              <p:spPr>
                <a:xfrm>
                  <a:off x="6884670" y="3942397"/>
                  <a:ext cx="25717" cy="4762"/>
                </a:xfrm>
                <a:custGeom>
                  <a:avLst/>
                  <a:gdLst>
                    <a:gd name="connsiteX0" fmla="*/ 0 w 25717"/>
                    <a:gd name="connsiteY0" fmla="*/ 0 h 4762"/>
                    <a:gd name="connsiteX1" fmla="*/ 25718 w 25717"/>
                    <a:gd name="connsiteY1" fmla="*/ 0 h 4762"/>
                    <a:gd name="connsiteX2" fmla="*/ 25718 w 25717"/>
                    <a:gd name="connsiteY2" fmla="*/ 4762 h 4762"/>
                    <a:gd name="connsiteX3" fmla="*/ 0 w 2571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4762">
                      <a:moveTo>
                        <a:pt x="0" y="0"/>
                      </a:moveTo>
                      <a:lnTo>
                        <a:pt x="25718" y="0"/>
                      </a:lnTo>
                      <a:lnTo>
                        <a:pt x="2571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960DD3E4-6727-43D2-9C13-266821E5C07B}"/>
                    </a:ext>
                  </a:extLst>
                </p:cNvPr>
                <p:cNvSpPr/>
                <p:nvPr/>
              </p:nvSpPr>
              <p:spPr>
                <a:xfrm>
                  <a:off x="6807517" y="4060507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EB85E405-A50A-4CFA-97AC-7CCA2C20AB64}"/>
                    </a:ext>
                  </a:extLst>
                </p:cNvPr>
                <p:cNvSpPr/>
                <p:nvPr/>
              </p:nvSpPr>
              <p:spPr>
                <a:xfrm>
                  <a:off x="6859905" y="406050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5F40D01D-3158-49CA-AE1E-9EF89B6FBDCB}"/>
                    </a:ext>
                  </a:extLst>
                </p:cNvPr>
                <p:cNvSpPr/>
                <p:nvPr/>
              </p:nvSpPr>
              <p:spPr>
                <a:xfrm>
                  <a:off x="6874192" y="406050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EE9CDEFA-2C4F-41F7-AB22-8C7A90B1670C}"/>
                    </a:ext>
                  </a:extLst>
                </p:cNvPr>
                <p:cNvSpPr/>
                <p:nvPr/>
              </p:nvSpPr>
              <p:spPr>
                <a:xfrm>
                  <a:off x="6807517" y="4085272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89550B61-E3F1-4347-8605-ADED3D4C6834}"/>
                    </a:ext>
                  </a:extLst>
                </p:cNvPr>
                <p:cNvSpPr/>
                <p:nvPr/>
              </p:nvSpPr>
              <p:spPr>
                <a:xfrm>
                  <a:off x="6859905" y="408527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AE2C28A3-E1B0-45F3-BFD9-82494F4ECFE1}"/>
                    </a:ext>
                  </a:extLst>
                </p:cNvPr>
                <p:cNvSpPr/>
                <p:nvPr/>
              </p:nvSpPr>
              <p:spPr>
                <a:xfrm>
                  <a:off x="6874192" y="408527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0A2C1B23-C246-48FF-829B-2BDB16FDF489}"/>
                    </a:ext>
                  </a:extLst>
                </p:cNvPr>
                <p:cNvSpPr/>
                <p:nvPr/>
              </p:nvSpPr>
              <p:spPr>
                <a:xfrm>
                  <a:off x="6766559" y="4115752"/>
                  <a:ext cx="135255" cy="12382"/>
                </a:xfrm>
                <a:custGeom>
                  <a:avLst/>
                  <a:gdLst>
                    <a:gd name="connsiteX0" fmla="*/ 953 w 135255"/>
                    <a:gd name="connsiteY0" fmla="*/ 12382 h 12382"/>
                    <a:gd name="connsiteX1" fmla="*/ 134303 w 135255"/>
                    <a:gd name="connsiteY1" fmla="*/ 12382 h 12382"/>
                    <a:gd name="connsiteX2" fmla="*/ 135255 w 135255"/>
                    <a:gd name="connsiteY2" fmla="*/ 11430 h 12382"/>
                    <a:gd name="connsiteX3" fmla="*/ 135255 w 135255"/>
                    <a:gd name="connsiteY3" fmla="*/ 952 h 12382"/>
                    <a:gd name="connsiteX4" fmla="*/ 134303 w 135255"/>
                    <a:gd name="connsiteY4" fmla="*/ 0 h 12382"/>
                    <a:gd name="connsiteX5" fmla="*/ 953 w 135255"/>
                    <a:gd name="connsiteY5" fmla="*/ 0 h 12382"/>
                    <a:gd name="connsiteX6" fmla="*/ 0 w 135255"/>
                    <a:gd name="connsiteY6" fmla="*/ 952 h 12382"/>
                    <a:gd name="connsiteX7" fmla="*/ 0 w 135255"/>
                    <a:gd name="connsiteY7" fmla="*/ 11430 h 12382"/>
                    <a:gd name="connsiteX8" fmla="*/ 953 w 135255"/>
                    <a:gd name="connsiteY8" fmla="*/ 12382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255" h="12382">
                      <a:moveTo>
                        <a:pt x="953" y="12382"/>
                      </a:moveTo>
                      <a:lnTo>
                        <a:pt x="134303" y="12382"/>
                      </a:lnTo>
                      <a:cubicBezTo>
                        <a:pt x="135255" y="12382"/>
                        <a:pt x="135255" y="11430"/>
                        <a:pt x="135255" y="11430"/>
                      </a:cubicBezTo>
                      <a:lnTo>
                        <a:pt x="135255" y="952"/>
                      </a:lnTo>
                      <a:cubicBezTo>
                        <a:pt x="135255" y="0"/>
                        <a:pt x="134303" y="0"/>
                        <a:pt x="134303" y="0"/>
                      </a:cubicBezTo>
                      <a:lnTo>
                        <a:pt x="953" y="0"/>
                      </a:lnTo>
                      <a:cubicBezTo>
                        <a:pt x="0" y="0"/>
                        <a:pt x="0" y="952"/>
                        <a:pt x="0" y="952"/>
                      </a:cubicBezTo>
                      <a:lnTo>
                        <a:pt x="0" y="11430"/>
                      </a:lnTo>
                      <a:cubicBezTo>
                        <a:pt x="0" y="11430"/>
                        <a:pt x="0" y="12382"/>
                        <a:pt x="953" y="12382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63493E6A-8BE3-44BE-B913-90D494DDF160}"/>
                    </a:ext>
                  </a:extLst>
                </p:cNvPr>
                <p:cNvSpPr/>
                <p:nvPr/>
              </p:nvSpPr>
              <p:spPr>
                <a:xfrm>
                  <a:off x="6765607" y="4114800"/>
                  <a:ext cx="45720" cy="13334"/>
                </a:xfrm>
                <a:custGeom>
                  <a:avLst/>
                  <a:gdLst>
                    <a:gd name="connsiteX0" fmla="*/ 952 w 45720"/>
                    <a:gd name="connsiteY0" fmla="*/ 13335 h 13334"/>
                    <a:gd name="connsiteX1" fmla="*/ 44767 w 45720"/>
                    <a:gd name="connsiteY1" fmla="*/ 13335 h 13334"/>
                    <a:gd name="connsiteX2" fmla="*/ 45720 w 45720"/>
                    <a:gd name="connsiteY2" fmla="*/ 12383 h 13334"/>
                    <a:gd name="connsiteX3" fmla="*/ 45720 w 45720"/>
                    <a:gd name="connsiteY3" fmla="*/ 953 h 13334"/>
                    <a:gd name="connsiteX4" fmla="*/ 44767 w 45720"/>
                    <a:gd name="connsiteY4" fmla="*/ 0 h 13334"/>
                    <a:gd name="connsiteX5" fmla="*/ 952 w 45720"/>
                    <a:gd name="connsiteY5" fmla="*/ 0 h 13334"/>
                    <a:gd name="connsiteX6" fmla="*/ 0 w 45720"/>
                    <a:gd name="connsiteY6" fmla="*/ 953 h 13334"/>
                    <a:gd name="connsiteX7" fmla="*/ 952 w 45720"/>
                    <a:gd name="connsiteY7" fmla="*/ 13335 h 13334"/>
                    <a:gd name="connsiteX8" fmla="*/ 952 w 45720"/>
                    <a:gd name="connsiteY8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720" h="13334">
                      <a:moveTo>
                        <a:pt x="952" y="13335"/>
                      </a:moveTo>
                      <a:lnTo>
                        <a:pt x="44767" y="13335"/>
                      </a:lnTo>
                      <a:cubicBezTo>
                        <a:pt x="44767" y="13335"/>
                        <a:pt x="45720" y="13335"/>
                        <a:pt x="45720" y="12383"/>
                      </a:cubicBezTo>
                      <a:lnTo>
                        <a:pt x="45720" y="953"/>
                      </a:lnTo>
                      <a:cubicBezTo>
                        <a:pt x="45720" y="953"/>
                        <a:pt x="45720" y="0"/>
                        <a:pt x="44767" y="0"/>
                      </a:cubicBezTo>
                      <a:lnTo>
                        <a:pt x="952" y="0"/>
                      </a:lnTo>
                      <a:cubicBezTo>
                        <a:pt x="952" y="0"/>
                        <a:pt x="0" y="0"/>
                        <a:pt x="0" y="953"/>
                      </a:cubicBezTo>
                      <a:lnTo>
                        <a:pt x="952" y="13335"/>
                      </a:lnTo>
                      <a:cubicBezTo>
                        <a:pt x="952" y="12383"/>
                        <a:pt x="952" y="13335"/>
                        <a:pt x="952" y="13335"/>
                      </a:cubicBezTo>
                      <a:close/>
                    </a:path>
                  </a:pathLst>
                </a:custGeom>
                <a:solidFill>
                  <a:srgbClr val="0297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55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766559" y="3907154"/>
                  <a:ext cx="45720" cy="52387"/>
                  <a:chOff x="6766559" y="3907154"/>
                  <a:chExt cx="45720" cy="52387"/>
                </a:xfrm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4DAC0061-B975-40DE-9D84-DD90FA71E7B1}"/>
                      </a:ext>
                    </a:extLst>
                  </p:cNvPr>
                  <p:cNvSpPr/>
                  <p:nvPr/>
                </p:nvSpPr>
                <p:spPr>
                  <a:xfrm>
                    <a:off x="6777990" y="3909059"/>
                    <a:ext cx="22859" cy="32385"/>
                  </a:xfrm>
                  <a:custGeom>
                    <a:avLst/>
                    <a:gdLst>
                      <a:gd name="connsiteX0" fmla="*/ 22860 w 22859"/>
                      <a:gd name="connsiteY0" fmla="*/ 13335 h 32385"/>
                      <a:gd name="connsiteX1" fmla="*/ 15240 w 22859"/>
                      <a:gd name="connsiteY1" fmla="*/ 32385 h 32385"/>
                      <a:gd name="connsiteX2" fmla="*/ 3810 w 22859"/>
                      <a:gd name="connsiteY2" fmla="*/ 29528 h 32385"/>
                      <a:gd name="connsiteX3" fmla="*/ 0 w 22859"/>
                      <a:gd name="connsiteY3" fmla="*/ 14288 h 32385"/>
                      <a:gd name="connsiteX4" fmla="*/ 10477 w 22859"/>
                      <a:gd name="connsiteY4" fmla="*/ 0 h 32385"/>
                      <a:gd name="connsiteX5" fmla="*/ 22860 w 22859"/>
                      <a:gd name="connsiteY5" fmla="*/ 13335 h 3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59" h="32385">
                        <a:moveTo>
                          <a:pt x="22860" y="13335"/>
                        </a:moveTo>
                        <a:cubicBezTo>
                          <a:pt x="22860" y="22860"/>
                          <a:pt x="22860" y="32385"/>
                          <a:pt x="15240" y="32385"/>
                        </a:cubicBezTo>
                        <a:cubicBezTo>
                          <a:pt x="12382" y="32385"/>
                          <a:pt x="5715" y="31433"/>
                          <a:pt x="3810" y="29528"/>
                        </a:cubicBezTo>
                        <a:cubicBezTo>
                          <a:pt x="0" y="26670"/>
                          <a:pt x="0" y="20955"/>
                          <a:pt x="0" y="14288"/>
                        </a:cubicBezTo>
                        <a:cubicBezTo>
                          <a:pt x="0" y="4763"/>
                          <a:pt x="3810" y="0"/>
                          <a:pt x="10477" y="0"/>
                        </a:cubicBezTo>
                        <a:cubicBezTo>
                          <a:pt x="18097" y="953"/>
                          <a:pt x="22860" y="3810"/>
                          <a:pt x="22860" y="1333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FA09CEEE-9164-4219-9EF8-33F6F83388CD}"/>
                      </a:ext>
                    </a:extLst>
                  </p:cNvPr>
                  <p:cNvSpPr/>
                  <p:nvPr/>
                </p:nvSpPr>
                <p:spPr>
                  <a:xfrm>
                    <a:off x="6776084" y="3921442"/>
                    <a:ext cx="5715" cy="11429"/>
                  </a:xfrm>
                  <a:custGeom>
                    <a:avLst/>
                    <a:gdLst>
                      <a:gd name="connsiteX0" fmla="*/ 5715 w 5715"/>
                      <a:gd name="connsiteY0" fmla="*/ 5715 h 11429"/>
                      <a:gd name="connsiteX1" fmla="*/ 2858 w 5715"/>
                      <a:gd name="connsiteY1" fmla="*/ 11430 h 11429"/>
                      <a:gd name="connsiteX2" fmla="*/ 0 w 5715"/>
                      <a:gd name="connsiteY2" fmla="*/ 5715 h 11429"/>
                      <a:gd name="connsiteX3" fmla="*/ 2858 w 5715"/>
                      <a:gd name="connsiteY3" fmla="*/ 0 h 11429"/>
                      <a:gd name="connsiteX4" fmla="*/ 5715 w 5715"/>
                      <a:gd name="connsiteY4" fmla="*/ 5715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11429">
                        <a:moveTo>
                          <a:pt x="5715" y="5715"/>
                        </a:moveTo>
                        <a:cubicBezTo>
                          <a:pt x="5715" y="8573"/>
                          <a:pt x="3810" y="11430"/>
                          <a:pt x="2858" y="11430"/>
                        </a:cubicBezTo>
                        <a:cubicBezTo>
                          <a:pt x="953" y="11430"/>
                          <a:pt x="0" y="8573"/>
                          <a:pt x="0" y="5715"/>
                        </a:cubicBezTo>
                        <a:cubicBezTo>
                          <a:pt x="0" y="2858"/>
                          <a:pt x="1905" y="0"/>
                          <a:pt x="2858" y="0"/>
                        </a:cubicBezTo>
                        <a:cubicBezTo>
                          <a:pt x="3810" y="0"/>
                          <a:pt x="5715" y="1905"/>
                          <a:pt x="5715" y="571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B5954E75-7468-4584-9DBE-E4F0ED9B2166}"/>
                      </a:ext>
                    </a:extLst>
                  </p:cNvPr>
                  <p:cNvSpPr/>
                  <p:nvPr/>
                </p:nvSpPr>
                <p:spPr>
                  <a:xfrm>
                    <a:off x="6796087" y="3915727"/>
                    <a:ext cx="5715" cy="13334"/>
                  </a:xfrm>
                  <a:custGeom>
                    <a:avLst/>
                    <a:gdLst>
                      <a:gd name="connsiteX0" fmla="*/ 4763 w 5715"/>
                      <a:gd name="connsiteY0" fmla="*/ 0 h 13334"/>
                      <a:gd name="connsiteX1" fmla="*/ 5715 w 5715"/>
                      <a:gd name="connsiteY1" fmla="*/ 13335 h 13334"/>
                      <a:gd name="connsiteX2" fmla="*/ 953 w 5715"/>
                      <a:gd name="connsiteY2" fmla="*/ 13335 h 13334"/>
                      <a:gd name="connsiteX3" fmla="*/ 0 w 5715"/>
                      <a:gd name="connsiteY3" fmla="*/ 0 h 1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" h="13334">
                        <a:moveTo>
                          <a:pt x="4763" y="0"/>
                        </a:moveTo>
                        <a:lnTo>
                          <a:pt x="5715" y="13335"/>
                        </a:lnTo>
                        <a:lnTo>
                          <a:pt x="953" y="133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A7932F69-21CF-4D2E-8B68-29158DB5D5C9}"/>
                      </a:ext>
                    </a:extLst>
                  </p:cNvPr>
                  <p:cNvSpPr/>
                  <p:nvPr/>
                </p:nvSpPr>
                <p:spPr>
                  <a:xfrm>
                    <a:off x="6794182" y="3920490"/>
                    <a:ext cx="3809" cy="3809"/>
                  </a:xfrm>
                  <a:custGeom>
                    <a:avLst/>
                    <a:gdLst>
                      <a:gd name="connsiteX0" fmla="*/ 3810 w 3809"/>
                      <a:gd name="connsiteY0" fmla="*/ 1905 h 3809"/>
                      <a:gd name="connsiteX1" fmla="*/ 1905 w 3809"/>
                      <a:gd name="connsiteY1" fmla="*/ 0 h 3809"/>
                      <a:gd name="connsiteX2" fmla="*/ 0 w 3809"/>
                      <a:gd name="connsiteY2" fmla="*/ 1905 h 3809"/>
                      <a:gd name="connsiteX3" fmla="*/ 1905 w 3809"/>
                      <a:gd name="connsiteY3" fmla="*/ 3810 h 3809"/>
                      <a:gd name="connsiteX4" fmla="*/ 3810 w 3809"/>
                      <a:gd name="connsiteY4" fmla="*/ 1905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09" h="3809">
                        <a:moveTo>
                          <a:pt x="3810" y="1905"/>
                        </a:moveTo>
                        <a:cubicBezTo>
                          <a:pt x="3810" y="952"/>
                          <a:pt x="2858" y="0"/>
                          <a:pt x="1905" y="0"/>
                        </a:cubicBezTo>
                        <a:cubicBezTo>
                          <a:pt x="952" y="0"/>
                          <a:pt x="0" y="952"/>
                          <a:pt x="0" y="1905"/>
                        </a:cubicBezTo>
                        <a:cubicBezTo>
                          <a:pt x="0" y="2857"/>
                          <a:pt x="952" y="3810"/>
                          <a:pt x="1905" y="3810"/>
                        </a:cubicBezTo>
                        <a:cubicBezTo>
                          <a:pt x="2858" y="3810"/>
                          <a:pt x="3810" y="2857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467FCF3A-14A2-4811-A269-C6CA5137577A}"/>
                      </a:ext>
                    </a:extLst>
                  </p:cNvPr>
                  <p:cNvSpPr/>
                  <p:nvPr/>
                </p:nvSpPr>
                <p:spPr>
                  <a:xfrm>
                    <a:off x="6776084" y="3907154"/>
                    <a:ext cx="26942" cy="18097"/>
                  </a:xfrm>
                  <a:custGeom>
                    <a:avLst/>
                    <a:gdLst>
                      <a:gd name="connsiteX0" fmla="*/ 22860 w 26942"/>
                      <a:gd name="connsiteY0" fmla="*/ 8573 h 18097"/>
                      <a:gd name="connsiteX1" fmla="*/ 16193 w 26942"/>
                      <a:gd name="connsiteY1" fmla="*/ 8573 h 18097"/>
                      <a:gd name="connsiteX2" fmla="*/ 7620 w 26942"/>
                      <a:gd name="connsiteY2" fmla="*/ 10478 h 18097"/>
                      <a:gd name="connsiteX3" fmla="*/ 6668 w 26942"/>
                      <a:gd name="connsiteY3" fmla="*/ 14288 h 18097"/>
                      <a:gd name="connsiteX4" fmla="*/ 6668 w 26942"/>
                      <a:gd name="connsiteY4" fmla="*/ 18098 h 18097"/>
                      <a:gd name="connsiteX5" fmla="*/ 3810 w 26942"/>
                      <a:gd name="connsiteY5" fmla="*/ 18098 h 18097"/>
                      <a:gd name="connsiteX6" fmla="*/ 2858 w 26942"/>
                      <a:gd name="connsiteY6" fmla="*/ 14288 h 18097"/>
                      <a:gd name="connsiteX7" fmla="*/ 0 w 26942"/>
                      <a:gd name="connsiteY7" fmla="*/ 15240 h 18097"/>
                      <a:gd name="connsiteX8" fmla="*/ 7620 w 26942"/>
                      <a:gd name="connsiteY8" fmla="*/ 953 h 18097"/>
                      <a:gd name="connsiteX9" fmla="*/ 23813 w 26942"/>
                      <a:gd name="connsiteY9" fmla="*/ 0 h 18097"/>
                      <a:gd name="connsiteX10" fmla="*/ 22860 w 26942"/>
                      <a:gd name="connsiteY10" fmla="*/ 8573 h 18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942" h="18097">
                        <a:moveTo>
                          <a:pt x="22860" y="8573"/>
                        </a:moveTo>
                        <a:lnTo>
                          <a:pt x="16193" y="8573"/>
                        </a:lnTo>
                        <a:cubicBezTo>
                          <a:pt x="16193" y="8573"/>
                          <a:pt x="7620" y="7620"/>
                          <a:pt x="7620" y="10478"/>
                        </a:cubicBezTo>
                        <a:cubicBezTo>
                          <a:pt x="7620" y="13335"/>
                          <a:pt x="6668" y="13335"/>
                          <a:pt x="6668" y="14288"/>
                        </a:cubicBezTo>
                        <a:cubicBezTo>
                          <a:pt x="7620" y="17145"/>
                          <a:pt x="6668" y="18098"/>
                          <a:pt x="6668" y="18098"/>
                        </a:cubicBezTo>
                        <a:lnTo>
                          <a:pt x="3810" y="18098"/>
                        </a:lnTo>
                        <a:cubicBezTo>
                          <a:pt x="3810" y="18098"/>
                          <a:pt x="4763" y="14288"/>
                          <a:pt x="2858" y="14288"/>
                        </a:cubicBezTo>
                        <a:cubicBezTo>
                          <a:pt x="953" y="13335"/>
                          <a:pt x="0" y="14288"/>
                          <a:pt x="0" y="15240"/>
                        </a:cubicBezTo>
                        <a:cubicBezTo>
                          <a:pt x="953" y="10478"/>
                          <a:pt x="-952" y="953"/>
                          <a:pt x="7620" y="953"/>
                        </a:cubicBezTo>
                        <a:cubicBezTo>
                          <a:pt x="16193" y="953"/>
                          <a:pt x="20955" y="0"/>
                          <a:pt x="23813" y="0"/>
                        </a:cubicBezTo>
                        <a:cubicBezTo>
                          <a:pt x="26670" y="953"/>
                          <a:pt x="29528" y="7620"/>
                          <a:pt x="22860" y="8573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35BDEF1D-E4CD-4135-B3B2-97D4B2A6FF93}"/>
                      </a:ext>
                    </a:extLst>
                  </p:cNvPr>
                  <p:cNvSpPr/>
                  <p:nvPr/>
                </p:nvSpPr>
                <p:spPr>
                  <a:xfrm>
                    <a:off x="6766559" y="3943350"/>
                    <a:ext cx="45720" cy="16192"/>
                  </a:xfrm>
                  <a:custGeom>
                    <a:avLst/>
                    <a:gdLst>
                      <a:gd name="connsiteX0" fmla="*/ 0 w 45720"/>
                      <a:gd name="connsiteY0" fmla="*/ 16192 h 16192"/>
                      <a:gd name="connsiteX1" fmla="*/ 45720 w 45720"/>
                      <a:gd name="connsiteY1" fmla="*/ 16192 h 16192"/>
                      <a:gd name="connsiteX2" fmla="*/ 29528 w 45720"/>
                      <a:gd name="connsiteY2" fmla="*/ 0 h 16192"/>
                      <a:gd name="connsiteX3" fmla="*/ 15240 w 45720"/>
                      <a:gd name="connsiteY3" fmla="*/ 0 h 16192"/>
                      <a:gd name="connsiteX4" fmla="*/ 0 w 45720"/>
                      <a:gd name="connsiteY4" fmla="*/ 16192 h 16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16192">
                        <a:moveTo>
                          <a:pt x="0" y="16192"/>
                        </a:moveTo>
                        <a:lnTo>
                          <a:pt x="45720" y="16192"/>
                        </a:lnTo>
                        <a:cubicBezTo>
                          <a:pt x="45720" y="7620"/>
                          <a:pt x="39053" y="0"/>
                          <a:pt x="29528" y="0"/>
                        </a:cubicBezTo>
                        <a:lnTo>
                          <a:pt x="15240" y="0"/>
                        </a:lnTo>
                        <a:cubicBezTo>
                          <a:pt x="6668" y="0"/>
                          <a:pt x="0" y="7620"/>
                          <a:pt x="0" y="1619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09E30E2D-5BD3-41F1-8B3E-6FF98085F65E}"/>
                      </a:ext>
                    </a:extLst>
                  </p:cNvPr>
                  <p:cNvSpPr/>
                  <p:nvPr/>
                </p:nvSpPr>
                <p:spPr>
                  <a:xfrm>
                    <a:off x="6781800" y="3936682"/>
                    <a:ext cx="11429" cy="14287"/>
                  </a:xfrm>
                  <a:custGeom>
                    <a:avLst/>
                    <a:gdLst>
                      <a:gd name="connsiteX0" fmla="*/ 0 w 11429"/>
                      <a:gd name="connsiteY0" fmla="*/ 7620 h 14287"/>
                      <a:gd name="connsiteX1" fmla="*/ 7620 w 11429"/>
                      <a:gd name="connsiteY1" fmla="*/ 14288 h 14287"/>
                      <a:gd name="connsiteX2" fmla="*/ 11430 w 11429"/>
                      <a:gd name="connsiteY2" fmla="*/ 7620 h 14287"/>
                      <a:gd name="connsiteX3" fmla="*/ 11430 w 11429"/>
                      <a:gd name="connsiteY3" fmla="*/ 0 h 14287"/>
                      <a:gd name="connsiteX4" fmla="*/ 0 w 11429"/>
                      <a:gd name="connsiteY4" fmla="*/ 0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29" h="14287">
                        <a:moveTo>
                          <a:pt x="0" y="7620"/>
                        </a:moveTo>
                        <a:lnTo>
                          <a:pt x="7620" y="14288"/>
                        </a:lnTo>
                        <a:lnTo>
                          <a:pt x="11430" y="7620"/>
                        </a:lnTo>
                        <a:lnTo>
                          <a:pt x="1143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7CD2247D-2C22-4F05-93D7-432FDA63A5FF}"/>
                    </a:ext>
                  </a:extLst>
                </p:cNvPr>
                <p:cNvSpPr/>
                <p:nvPr/>
              </p:nvSpPr>
              <p:spPr>
                <a:xfrm>
                  <a:off x="6942772" y="3914775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9AC899B8-1CC0-41CE-9D12-42A5C29EB8E2}"/>
                    </a:ext>
                  </a:extLst>
                </p:cNvPr>
                <p:cNvSpPr/>
                <p:nvPr/>
              </p:nvSpPr>
              <p:spPr>
                <a:xfrm>
                  <a:off x="6953250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0ECF9EF5-873D-4935-A21E-07BDF10CF0B3}"/>
                    </a:ext>
                  </a:extLst>
                </p:cNvPr>
                <p:cNvSpPr/>
                <p:nvPr/>
              </p:nvSpPr>
              <p:spPr>
                <a:xfrm>
                  <a:off x="7044690" y="3914775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17164F22-A02D-4793-8B82-F4366027F287}"/>
                    </a:ext>
                  </a:extLst>
                </p:cNvPr>
                <p:cNvSpPr/>
                <p:nvPr/>
              </p:nvSpPr>
              <p:spPr>
                <a:xfrm>
                  <a:off x="7054215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836520F2-D7B7-4407-8FB2-2AC12145F897}"/>
                    </a:ext>
                  </a:extLst>
                </p:cNvPr>
                <p:cNvSpPr/>
                <p:nvPr/>
              </p:nvSpPr>
              <p:spPr>
                <a:xfrm>
                  <a:off x="7147559" y="3914775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42BA96C1-D6EB-4210-9D4C-662597CF64A5}"/>
                    </a:ext>
                  </a:extLst>
                </p:cNvPr>
                <p:cNvSpPr/>
                <p:nvPr/>
              </p:nvSpPr>
              <p:spPr>
                <a:xfrm>
                  <a:off x="7158037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75BAED6-E6E8-4F40-8CAC-ED2F9A2C3B89}"/>
                    </a:ext>
                  </a:extLst>
                </p:cNvPr>
                <p:cNvSpPr/>
                <p:nvPr/>
              </p:nvSpPr>
              <p:spPr>
                <a:xfrm>
                  <a:off x="6942772" y="4051934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E69DE07C-F02F-4E36-8990-8CE6C76C2960}"/>
                    </a:ext>
                  </a:extLst>
                </p:cNvPr>
                <p:cNvSpPr/>
                <p:nvPr/>
              </p:nvSpPr>
              <p:spPr>
                <a:xfrm>
                  <a:off x="6953250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04FABA3D-DEB0-4A08-9CD5-411BFBED98AF}"/>
                    </a:ext>
                  </a:extLst>
                </p:cNvPr>
                <p:cNvSpPr/>
                <p:nvPr/>
              </p:nvSpPr>
              <p:spPr>
                <a:xfrm>
                  <a:off x="7044690" y="4051934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92809D59-63E6-47F8-AD78-E21232ED39C1}"/>
                    </a:ext>
                  </a:extLst>
                </p:cNvPr>
                <p:cNvSpPr/>
                <p:nvPr/>
              </p:nvSpPr>
              <p:spPr>
                <a:xfrm>
                  <a:off x="7054215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86185181-DF6C-4825-A4FE-6AAC0235852E}"/>
                    </a:ext>
                  </a:extLst>
                </p:cNvPr>
                <p:cNvSpPr/>
                <p:nvPr/>
              </p:nvSpPr>
              <p:spPr>
                <a:xfrm>
                  <a:off x="7147559" y="4051934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FD2B412A-BEED-4728-A67E-7317DB40F2CB}"/>
                    </a:ext>
                  </a:extLst>
                </p:cNvPr>
                <p:cNvSpPr/>
                <p:nvPr/>
              </p:nvSpPr>
              <p:spPr>
                <a:xfrm>
                  <a:off x="7158037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CF044AEA-4D45-4114-8186-A39475650737}"/>
                    </a:ext>
                  </a:extLst>
                </p:cNvPr>
                <p:cNvSpPr/>
                <p:nvPr/>
              </p:nvSpPr>
              <p:spPr>
                <a:xfrm>
                  <a:off x="6942772" y="4199572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3CB2EE6-90CF-4746-920C-B83E45AD537B}"/>
                    </a:ext>
                  </a:extLst>
                </p:cNvPr>
                <p:cNvSpPr/>
                <p:nvPr/>
              </p:nvSpPr>
              <p:spPr>
                <a:xfrm>
                  <a:off x="6953250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4B664915-272D-473A-859B-48723FE1BB35}"/>
                    </a:ext>
                  </a:extLst>
                </p:cNvPr>
                <p:cNvSpPr/>
                <p:nvPr/>
              </p:nvSpPr>
              <p:spPr>
                <a:xfrm>
                  <a:off x="7044690" y="4199572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82464680-6830-440C-87A3-1F3B063A631C}"/>
                    </a:ext>
                  </a:extLst>
                </p:cNvPr>
                <p:cNvSpPr/>
                <p:nvPr/>
              </p:nvSpPr>
              <p:spPr>
                <a:xfrm>
                  <a:off x="7054215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BFBB4B18-5277-4498-8093-9EB5B74E0B14}"/>
                    </a:ext>
                  </a:extLst>
                </p:cNvPr>
                <p:cNvSpPr/>
                <p:nvPr/>
              </p:nvSpPr>
              <p:spPr>
                <a:xfrm>
                  <a:off x="7147559" y="4199572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F43EF868-E3A2-47D5-8D37-450390782085}"/>
                    </a:ext>
                  </a:extLst>
                </p:cNvPr>
                <p:cNvSpPr/>
                <p:nvPr/>
              </p:nvSpPr>
              <p:spPr>
                <a:xfrm>
                  <a:off x="7158037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1682CE4-4238-4786-8EC0-812BFA9865DB}"/>
                    </a:ext>
                  </a:extLst>
                </p:cNvPr>
                <p:cNvSpPr/>
                <p:nvPr/>
              </p:nvSpPr>
              <p:spPr>
                <a:xfrm>
                  <a:off x="6942772" y="4335779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FE9B75A3-9529-4F5E-86F4-57F01FC34C04}"/>
                    </a:ext>
                  </a:extLst>
                </p:cNvPr>
                <p:cNvSpPr/>
                <p:nvPr/>
              </p:nvSpPr>
              <p:spPr>
                <a:xfrm>
                  <a:off x="6953250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511D6D3B-CDC4-495B-894A-D618F641057F}"/>
                    </a:ext>
                  </a:extLst>
                </p:cNvPr>
                <p:cNvSpPr/>
                <p:nvPr/>
              </p:nvSpPr>
              <p:spPr>
                <a:xfrm>
                  <a:off x="7044690" y="4335779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F03AC63-0C3A-4EE3-9396-68F8D696DDEB}"/>
                    </a:ext>
                  </a:extLst>
                </p:cNvPr>
                <p:cNvSpPr/>
                <p:nvPr/>
              </p:nvSpPr>
              <p:spPr>
                <a:xfrm>
                  <a:off x="7054215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17F315A6-BF31-4E7E-A702-BCAC4C4B3A02}"/>
                    </a:ext>
                  </a:extLst>
                </p:cNvPr>
                <p:cNvSpPr/>
                <p:nvPr/>
              </p:nvSpPr>
              <p:spPr>
                <a:xfrm>
                  <a:off x="7147559" y="4335779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F477BB93-AB8E-4D41-A90C-9E98AA7DEFA9}"/>
                    </a:ext>
                  </a:extLst>
                </p:cNvPr>
                <p:cNvSpPr/>
                <p:nvPr/>
              </p:nvSpPr>
              <p:spPr>
                <a:xfrm>
                  <a:off x="7158037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45DD7791-BA2B-4A8D-B25E-B2FD60A77BC5}"/>
                    </a:ext>
                  </a:extLst>
                </p:cNvPr>
                <p:cNvSpPr/>
                <p:nvPr/>
              </p:nvSpPr>
              <p:spPr>
                <a:xfrm>
                  <a:off x="7180897" y="3876675"/>
                  <a:ext cx="60959" cy="5714"/>
                </a:xfrm>
                <a:custGeom>
                  <a:avLst/>
                  <a:gdLst>
                    <a:gd name="connsiteX0" fmla="*/ 0 w 60959"/>
                    <a:gd name="connsiteY0" fmla="*/ 0 h 5714"/>
                    <a:gd name="connsiteX1" fmla="*/ 60960 w 60959"/>
                    <a:gd name="connsiteY1" fmla="*/ 0 h 5714"/>
                    <a:gd name="connsiteX2" fmla="*/ 60960 w 60959"/>
                    <a:gd name="connsiteY2" fmla="*/ 5715 h 5714"/>
                    <a:gd name="connsiteX3" fmla="*/ 0 w 60959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59" h="5714">
                      <a:moveTo>
                        <a:pt x="0" y="0"/>
                      </a:moveTo>
                      <a:lnTo>
                        <a:pt x="60960" y="0"/>
                      </a:lnTo>
                      <a:lnTo>
                        <a:pt x="60960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9C3F0193-F4D2-4F5E-B779-75AC1BDFEE5F}"/>
                    </a:ext>
                  </a:extLst>
                </p:cNvPr>
                <p:cNvSpPr/>
                <p:nvPr/>
              </p:nvSpPr>
              <p:spPr>
                <a:xfrm>
                  <a:off x="7136130" y="3876675"/>
                  <a:ext cx="40004" cy="5714"/>
                </a:xfrm>
                <a:custGeom>
                  <a:avLst/>
                  <a:gdLst>
                    <a:gd name="connsiteX0" fmla="*/ 0 w 40004"/>
                    <a:gd name="connsiteY0" fmla="*/ 0 h 5714"/>
                    <a:gd name="connsiteX1" fmla="*/ 40005 w 40004"/>
                    <a:gd name="connsiteY1" fmla="*/ 0 h 5714"/>
                    <a:gd name="connsiteX2" fmla="*/ 40005 w 40004"/>
                    <a:gd name="connsiteY2" fmla="*/ 5715 h 5714"/>
                    <a:gd name="connsiteX3" fmla="*/ 0 w 40004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5714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1758089-1345-471B-8033-66E278265883}"/>
                    </a:ext>
                  </a:extLst>
                </p:cNvPr>
                <p:cNvSpPr/>
                <p:nvPr/>
              </p:nvSpPr>
              <p:spPr>
                <a:xfrm>
                  <a:off x="6951345" y="3876675"/>
                  <a:ext cx="40004" cy="5714"/>
                </a:xfrm>
                <a:custGeom>
                  <a:avLst/>
                  <a:gdLst>
                    <a:gd name="connsiteX0" fmla="*/ 0 w 40004"/>
                    <a:gd name="connsiteY0" fmla="*/ 0 h 5714"/>
                    <a:gd name="connsiteX1" fmla="*/ 40005 w 40004"/>
                    <a:gd name="connsiteY1" fmla="*/ 0 h 5714"/>
                    <a:gd name="connsiteX2" fmla="*/ 40005 w 40004"/>
                    <a:gd name="connsiteY2" fmla="*/ 5715 h 5714"/>
                    <a:gd name="connsiteX3" fmla="*/ 0 w 40004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5714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0FD53A5E-621D-4EF7-8021-124E6D480B77}"/>
                    </a:ext>
                  </a:extLst>
                </p:cNvPr>
                <p:cNvSpPr/>
                <p:nvPr/>
              </p:nvSpPr>
              <p:spPr>
                <a:xfrm>
                  <a:off x="6854190" y="3828097"/>
                  <a:ext cx="76200" cy="17145"/>
                </a:xfrm>
                <a:custGeom>
                  <a:avLst/>
                  <a:gdLst>
                    <a:gd name="connsiteX0" fmla="*/ 0 w 76200"/>
                    <a:gd name="connsiteY0" fmla="*/ 0 h 17145"/>
                    <a:gd name="connsiteX1" fmla="*/ 76200 w 76200"/>
                    <a:gd name="connsiteY1" fmla="*/ 0 h 17145"/>
                    <a:gd name="connsiteX2" fmla="*/ 76200 w 76200"/>
                    <a:gd name="connsiteY2" fmla="*/ 17145 h 17145"/>
                    <a:gd name="connsiteX3" fmla="*/ 0 w 76200"/>
                    <a:gd name="connsiteY3" fmla="*/ 17145 h 17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0" h="17145">
                      <a:moveTo>
                        <a:pt x="0" y="0"/>
                      </a:moveTo>
                      <a:lnTo>
                        <a:pt x="76200" y="0"/>
                      </a:lnTo>
                      <a:lnTo>
                        <a:pt x="76200" y="17145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2CB0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E60E264D-6E53-474B-9944-054F26991399}"/>
                    </a:ext>
                  </a:extLst>
                </p:cNvPr>
                <p:cNvSpPr/>
                <p:nvPr/>
              </p:nvSpPr>
              <p:spPr>
                <a:xfrm>
                  <a:off x="6751320" y="3805237"/>
                  <a:ext cx="75540" cy="51434"/>
                </a:xfrm>
                <a:custGeom>
                  <a:avLst/>
                  <a:gdLst>
                    <a:gd name="connsiteX0" fmla="*/ 59055 w 75540"/>
                    <a:gd name="connsiteY0" fmla="*/ 14288 h 51434"/>
                    <a:gd name="connsiteX1" fmla="*/ 59055 w 75540"/>
                    <a:gd name="connsiteY1" fmla="*/ 14288 h 51434"/>
                    <a:gd name="connsiteX2" fmla="*/ 37147 w 75540"/>
                    <a:gd name="connsiteY2" fmla="*/ 0 h 51434"/>
                    <a:gd name="connsiteX3" fmla="*/ 14288 w 75540"/>
                    <a:gd name="connsiteY3" fmla="*/ 20955 h 51434"/>
                    <a:gd name="connsiteX4" fmla="*/ 0 w 75540"/>
                    <a:gd name="connsiteY4" fmla="*/ 36195 h 51434"/>
                    <a:gd name="connsiteX5" fmla="*/ 15240 w 75540"/>
                    <a:gd name="connsiteY5" fmla="*/ 51435 h 51434"/>
                    <a:gd name="connsiteX6" fmla="*/ 27622 w 75540"/>
                    <a:gd name="connsiteY6" fmla="*/ 51435 h 51434"/>
                    <a:gd name="connsiteX7" fmla="*/ 33338 w 75540"/>
                    <a:gd name="connsiteY7" fmla="*/ 51435 h 51434"/>
                    <a:gd name="connsiteX8" fmla="*/ 33338 w 75540"/>
                    <a:gd name="connsiteY8" fmla="*/ 33338 h 51434"/>
                    <a:gd name="connsiteX9" fmla="*/ 24765 w 75540"/>
                    <a:gd name="connsiteY9" fmla="*/ 33338 h 51434"/>
                    <a:gd name="connsiteX10" fmla="*/ 37147 w 75540"/>
                    <a:gd name="connsiteY10" fmla="*/ 18097 h 51434"/>
                    <a:gd name="connsiteX11" fmla="*/ 49530 w 75540"/>
                    <a:gd name="connsiteY11" fmla="*/ 33338 h 51434"/>
                    <a:gd name="connsiteX12" fmla="*/ 40958 w 75540"/>
                    <a:gd name="connsiteY12" fmla="*/ 33338 h 51434"/>
                    <a:gd name="connsiteX13" fmla="*/ 40958 w 75540"/>
                    <a:gd name="connsiteY13" fmla="*/ 51435 h 51434"/>
                    <a:gd name="connsiteX14" fmla="*/ 57150 w 75540"/>
                    <a:gd name="connsiteY14" fmla="*/ 51435 h 51434"/>
                    <a:gd name="connsiteX15" fmla="*/ 75248 w 75540"/>
                    <a:gd name="connsiteY15" fmla="*/ 33338 h 51434"/>
                    <a:gd name="connsiteX16" fmla="*/ 75248 w 75540"/>
                    <a:gd name="connsiteY16" fmla="*/ 32385 h 51434"/>
                    <a:gd name="connsiteX17" fmla="*/ 59055 w 75540"/>
                    <a:gd name="connsiteY17" fmla="*/ 14288 h 51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5540" h="51434">
                      <a:moveTo>
                        <a:pt x="59055" y="14288"/>
                      </a:moveTo>
                      <a:lnTo>
                        <a:pt x="59055" y="14288"/>
                      </a:lnTo>
                      <a:cubicBezTo>
                        <a:pt x="55245" y="5715"/>
                        <a:pt x="46672" y="0"/>
                        <a:pt x="37147" y="0"/>
                      </a:cubicBezTo>
                      <a:cubicBezTo>
                        <a:pt x="24765" y="0"/>
                        <a:pt x="15240" y="9525"/>
                        <a:pt x="14288" y="20955"/>
                      </a:cubicBezTo>
                      <a:cubicBezTo>
                        <a:pt x="5715" y="21908"/>
                        <a:pt x="0" y="28575"/>
                        <a:pt x="0" y="36195"/>
                      </a:cubicBezTo>
                      <a:cubicBezTo>
                        <a:pt x="0" y="44767"/>
                        <a:pt x="6667" y="51435"/>
                        <a:pt x="15240" y="51435"/>
                      </a:cubicBezTo>
                      <a:lnTo>
                        <a:pt x="27622" y="51435"/>
                      </a:lnTo>
                      <a:cubicBezTo>
                        <a:pt x="28575" y="51435"/>
                        <a:pt x="33338" y="51435"/>
                        <a:pt x="33338" y="51435"/>
                      </a:cubicBezTo>
                      <a:lnTo>
                        <a:pt x="33338" y="33338"/>
                      </a:lnTo>
                      <a:lnTo>
                        <a:pt x="24765" y="33338"/>
                      </a:lnTo>
                      <a:lnTo>
                        <a:pt x="37147" y="18097"/>
                      </a:lnTo>
                      <a:lnTo>
                        <a:pt x="49530" y="33338"/>
                      </a:lnTo>
                      <a:lnTo>
                        <a:pt x="40958" y="33338"/>
                      </a:lnTo>
                      <a:lnTo>
                        <a:pt x="40958" y="51435"/>
                      </a:lnTo>
                      <a:lnTo>
                        <a:pt x="57150" y="51435"/>
                      </a:lnTo>
                      <a:cubicBezTo>
                        <a:pt x="66675" y="51435"/>
                        <a:pt x="75248" y="43815"/>
                        <a:pt x="75248" y="33338"/>
                      </a:cubicBezTo>
                      <a:lnTo>
                        <a:pt x="75248" y="32385"/>
                      </a:lnTo>
                      <a:cubicBezTo>
                        <a:pt x="77152" y="21908"/>
                        <a:pt x="69533" y="14288"/>
                        <a:pt x="59055" y="14288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2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4492942" y="5289232"/>
              <a:ext cx="394335" cy="701039"/>
              <a:chOff x="6540817" y="3965257"/>
              <a:chExt cx="394335" cy="701039"/>
            </a:xfrm>
          </p:grpSpPr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684370B4-B4D0-4E74-B242-DF6B6E9C1A4C}"/>
                  </a:ext>
                </a:extLst>
              </p:cNvPr>
              <p:cNvSpPr/>
              <p:nvPr/>
            </p:nvSpPr>
            <p:spPr>
              <a:xfrm>
                <a:off x="6540817" y="3965257"/>
                <a:ext cx="394335" cy="701039"/>
              </a:xfrm>
              <a:custGeom>
                <a:avLst/>
                <a:gdLst>
                  <a:gd name="connsiteX0" fmla="*/ 394335 w 394335"/>
                  <a:gd name="connsiteY0" fmla="*/ 668655 h 701039"/>
                  <a:gd name="connsiteX1" fmla="*/ 366713 w 394335"/>
                  <a:gd name="connsiteY1" fmla="*/ 701040 h 701039"/>
                  <a:gd name="connsiteX2" fmla="*/ 27623 w 394335"/>
                  <a:gd name="connsiteY2" fmla="*/ 701040 h 701039"/>
                  <a:gd name="connsiteX3" fmla="*/ 0 w 394335"/>
                  <a:gd name="connsiteY3" fmla="*/ 668655 h 701039"/>
                  <a:gd name="connsiteX4" fmla="*/ 0 w 394335"/>
                  <a:gd name="connsiteY4" fmla="*/ 32385 h 701039"/>
                  <a:gd name="connsiteX5" fmla="*/ 27623 w 394335"/>
                  <a:gd name="connsiteY5" fmla="*/ 0 h 701039"/>
                  <a:gd name="connsiteX6" fmla="*/ 366713 w 394335"/>
                  <a:gd name="connsiteY6" fmla="*/ 0 h 701039"/>
                  <a:gd name="connsiteX7" fmla="*/ 394335 w 394335"/>
                  <a:gd name="connsiteY7" fmla="*/ 32385 h 701039"/>
                  <a:gd name="connsiteX8" fmla="*/ 394335 w 394335"/>
                  <a:gd name="connsiteY8" fmla="*/ 668655 h 701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335" h="701039">
                    <a:moveTo>
                      <a:pt x="394335" y="668655"/>
                    </a:moveTo>
                    <a:cubicBezTo>
                      <a:pt x="394335" y="689610"/>
                      <a:pt x="384810" y="701040"/>
                      <a:pt x="366713" y="701040"/>
                    </a:cubicBezTo>
                    <a:lnTo>
                      <a:pt x="27623" y="701040"/>
                    </a:lnTo>
                    <a:cubicBezTo>
                      <a:pt x="9525" y="701040"/>
                      <a:pt x="0" y="689610"/>
                      <a:pt x="0" y="668655"/>
                    </a:cubicBezTo>
                    <a:lnTo>
                      <a:pt x="0" y="32385"/>
                    </a:lnTo>
                    <a:cubicBezTo>
                      <a:pt x="0" y="11430"/>
                      <a:pt x="9525" y="0"/>
                      <a:pt x="27623" y="0"/>
                    </a:cubicBezTo>
                    <a:lnTo>
                      <a:pt x="366713" y="0"/>
                    </a:lnTo>
                    <a:cubicBezTo>
                      <a:pt x="384810" y="0"/>
                      <a:pt x="394335" y="11430"/>
                      <a:pt x="394335" y="32385"/>
                    </a:cubicBezTo>
                    <a:lnTo>
                      <a:pt x="394335" y="668655"/>
                    </a:lnTo>
                    <a:close/>
                  </a:path>
                </a:pathLst>
              </a:custGeom>
              <a:solidFill>
                <a:srgbClr val="424F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4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572250" y="4018597"/>
                <a:ext cx="332422" cy="561974"/>
                <a:chOff x="6572250" y="4018597"/>
                <a:chExt cx="332422" cy="561974"/>
              </a:xfrm>
            </p:grpSpPr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ED38A843-EDB9-46F3-9E32-0360E234B418}"/>
                    </a:ext>
                  </a:extLst>
                </p:cNvPr>
                <p:cNvSpPr/>
                <p:nvPr/>
              </p:nvSpPr>
              <p:spPr>
                <a:xfrm>
                  <a:off x="6572250" y="4020502"/>
                  <a:ext cx="331470" cy="560069"/>
                </a:xfrm>
                <a:custGeom>
                  <a:avLst/>
                  <a:gdLst>
                    <a:gd name="connsiteX0" fmla="*/ 0 w 331470"/>
                    <a:gd name="connsiteY0" fmla="*/ 0 h 560069"/>
                    <a:gd name="connsiteX1" fmla="*/ 331470 w 331470"/>
                    <a:gd name="connsiteY1" fmla="*/ 0 h 560069"/>
                    <a:gd name="connsiteX2" fmla="*/ 331470 w 331470"/>
                    <a:gd name="connsiteY2" fmla="*/ 560070 h 560069"/>
                    <a:gd name="connsiteX3" fmla="*/ 0 w 331470"/>
                    <a:gd name="connsiteY3" fmla="*/ 560070 h 560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470" h="560069">
                      <a:moveTo>
                        <a:pt x="0" y="0"/>
                      </a:moveTo>
                      <a:lnTo>
                        <a:pt x="331470" y="0"/>
                      </a:lnTo>
                      <a:lnTo>
                        <a:pt x="331470" y="560070"/>
                      </a:lnTo>
                      <a:lnTo>
                        <a:pt x="0" y="5600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B55BBC2E-06C5-437E-A200-B46467E067D2}"/>
                    </a:ext>
                  </a:extLst>
                </p:cNvPr>
                <p:cNvSpPr/>
                <p:nvPr/>
              </p:nvSpPr>
              <p:spPr>
                <a:xfrm>
                  <a:off x="6572250" y="4095750"/>
                  <a:ext cx="332422" cy="273367"/>
                </a:xfrm>
                <a:custGeom>
                  <a:avLst/>
                  <a:gdLst>
                    <a:gd name="connsiteX0" fmla="*/ 0 w 332422"/>
                    <a:gd name="connsiteY0" fmla="*/ 0 h 273367"/>
                    <a:gd name="connsiteX1" fmla="*/ 332422 w 332422"/>
                    <a:gd name="connsiteY1" fmla="*/ 0 h 273367"/>
                    <a:gd name="connsiteX2" fmla="*/ 332422 w 332422"/>
                    <a:gd name="connsiteY2" fmla="*/ 273367 h 273367"/>
                    <a:gd name="connsiteX3" fmla="*/ 0 w 332422"/>
                    <a:gd name="connsiteY3" fmla="*/ 273367 h 273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2422" h="273367">
                      <a:moveTo>
                        <a:pt x="0" y="0"/>
                      </a:moveTo>
                      <a:lnTo>
                        <a:pt x="332422" y="0"/>
                      </a:lnTo>
                      <a:lnTo>
                        <a:pt x="332422" y="273367"/>
                      </a:lnTo>
                      <a:lnTo>
                        <a:pt x="0" y="273367"/>
                      </a:lnTo>
                      <a:close/>
                    </a:path>
                  </a:pathLst>
                </a:custGeom>
                <a:solidFill>
                  <a:srgbClr val="5CA3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22A3E4AA-24A2-4BF6-AF42-6C250197F803}"/>
                    </a:ext>
                  </a:extLst>
                </p:cNvPr>
                <p:cNvSpPr/>
                <p:nvPr/>
              </p:nvSpPr>
              <p:spPr>
                <a:xfrm>
                  <a:off x="6572250" y="4018597"/>
                  <a:ext cx="332422" cy="77152"/>
                </a:xfrm>
                <a:custGeom>
                  <a:avLst/>
                  <a:gdLst>
                    <a:gd name="connsiteX0" fmla="*/ 0 w 332422"/>
                    <a:gd name="connsiteY0" fmla="*/ 0 h 77152"/>
                    <a:gd name="connsiteX1" fmla="*/ 332422 w 332422"/>
                    <a:gd name="connsiteY1" fmla="*/ 0 h 77152"/>
                    <a:gd name="connsiteX2" fmla="*/ 332422 w 332422"/>
                    <a:gd name="connsiteY2" fmla="*/ 77153 h 77152"/>
                    <a:gd name="connsiteX3" fmla="*/ 0 w 332422"/>
                    <a:gd name="connsiteY3" fmla="*/ 77153 h 77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2422" h="77152">
                      <a:moveTo>
                        <a:pt x="0" y="0"/>
                      </a:moveTo>
                      <a:lnTo>
                        <a:pt x="332422" y="0"/>
                      </a:lnTo>
                      <a:lnTo>
                        <a:pt x="332422" y="77153"/>
                      </a:lnTo>
                      <a:lnTo>
                        <a:pt x="0" y="77153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98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847522" y="4038600"/>
                  <a:ext cx="32384" cy="33337"/>
                  <a:chOff x="6847522" y="4038600"/>
                  <a:chExt cx="32384" cy="33337"/>
                </a:xfrm>
                <a:solidFill>
                  <a:srgbClr val="ECEDDF"/>
                </a:solidFill>
              </p:grpSpPr>
              <p:sp>
                <p:nvSpPr>
                  <p:cNvPr id="299" name="Freeform: Shape 298">
                    <a:extLst>
                      <a:ext uri="{FF2B5EF4-FFF2-40B4-BE49-F238E27FC236}">
                        <a16:creationId xmlns:a16="http://schemas.microsoft.com/office/drawing/2014/main" id="{52043CF8-5546-48BC-B2AE-3E05D070174F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67175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0" name="Freeform: Shape 299">
                    <a:extLst>
                      <a:ext uri="{FF2B5EF4-FFF2-40B4-BE49-F238E27FC236}">
                        <a16:creationId xmlns:a16="http://schemas.microsoft.com/office/drawing/2014/main" id="{0087C10E-C3F5-4A72-92A6-571E1601E044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52887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B3C28207-0F11-40DF-AB83-6699B296A443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38600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CC98E780-18E7-46B7-B7BB-2C8D4568CCDB}"/>
                    </a:ext>
                  </a:extLst>
                </p:cNvPr>
                <p:cNvSpPr/>
                <p:nvPr/>
              </p:nvSpPr>
              <p:spPr>
                <a:xfrm>
                  <a:off x="6593204" y="4119562"/>
                  <a:ext cx="87629" cy="87629"/>
                </a:xfrm>
                <a:custGeom>
                  <a:avLst/>
                  <a:gdLst>
                    <a:gd name="connsiteX0" fmla="*/ 87630 w 87629"/>
                    <a:gd name="connsiteY0" fmla="*/ 43815 h 87629"/>
                    <a:gd name="connsiteX1" fmla="*/ 43815 w 87629"/>
                    <a:gd name="connsiteY1" fmla="*/ 0 h 87629"/>
                    <a:gd name="connsiteX2" fmla="*/ 0 w 87629"/>
                    <a:gd name="connsiteY2" fmla="*/ 43815 h 87629"/>
                    <a:gd name="connsiteX3" fmla="*/ 43815 w 87629"/>
                    <a:gd name="connsiteY3" fmla="*/ 87630 h 87629"/>
                    <a:gd name="connsiteX4" fmla="*/ 87630 w 87629"/>
                    <a:gd name="connsiteY4" fmla="*/ 43815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9" h="87629">
                      <a:moveTo>
                        <a:pt x="87630" y="43815"/>
                      </a:moveTo>
                      <a:cubicBezTo>
                        <a:pt x="87630" y="20003"/>
                        <a:pt x="67628" y="0"/>
                        <a:pt x="43815" y="0"/>
                      </a:cubicBezTo>
                      <a:cubicBezTo>
                        <a:pt x="20003" y="0"/>
                        <a:pt x="0" y="20003"/>
                        <a:pt x="0" y="43815"/>
                      </a:cubicBezTo>
                      <a:cubicBezTo>
                        <a:pt x="0" y="67628"/>
                        <a:pt x="20003" y="87630"/>
                        <a:pt x="43815" y="87630"/>
                      </a:cubicBezTo>
                      <a:cubicBezTo>
                        <a:pt x="67628" y="87630"/>
                        <a:pt x="87630" y="67628"/>
                        <a:pt x="87630" y="43815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689FADCF-1F7B-4E61-9A00-BB864FB04FA3}"/>
                    </a:ext>
                  </a:extLst>
                </p:cNvPr>
                <p:cNvSpPr/>
                <p:nvPr/>
              </p:nvSpPr>
              <p:spPr>
                <a:xfrm>
                  <a:off x="6692265" y="4168140"/>
                  <a:ext cx="29527" cy="4762"/>
                </a:xfrm>
                <a:custGeom>
                  <a:avLst/>
                  <a:gdLst>
                    <a:gd name="connsiteX0" fmla="*/ 0 w 29527"/>
                    <a:gd name="connsiteY0" fmla="*/ 0 h 4762"/>
                    <a:gd name="connsiteX1" fmla="*/ 29528 w 29527"/>
                    <a:gd name="connsiteY1" fmla="*/ 0 h 4762"/>
                    <a:gd name="connsiteX2" fmla="*/ 29528 w 29527"/>
                    <a:gd name="connsiteY2" fmla="*/ 4763 h 4762"/>
                    <a:gd name="connsiteX3" fmla="*/ 0 w 2952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4762">
                      <a:moveTo>
                        <a:pt x="0" y="0"/>
                      </a:moveTo>
                      <a:lnTo>
                        <a:pt x="29528" y="0"/>
                      </a:lnTo>
                      <a:lnTo>
                        <a:pt x="2952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3FB47B97-5B7D-42EA-B62D-2C7FE4FD480C}"/>
                    </a:ext>
                  </a:extLst>
                </p:cNvPr>
                <p:cNvSpPr/>
                <p:nvPr/>
              </p:nvSpPr>
              <p:spPr>
                <a:xfrm>
                  <a:off x="6654165" y="4260532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717ED634-59F6-43B5-912C-EFD226D23DC8}"/>
                    </a:ext>
                  </a:extLst>
                </p:cNvPr>
                <p:cNvSpPr/>
                <p:nvPr/>
              </p:nvSpPr>
              <p:spPr>
                <a:xfrm>
                  <a:off x="6707505" y="426053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8F2C44EB-1D73-4208-9DC6-8B872D4FF58D}"/>
                    </a:ext>
                  </a:extLst>
                </p:cNvPr>
                <p:cNvSpPr/>
                <p:nvPr/>
              </p:nvSpPr>
              <p:spPr>
                <a:xfrm>
                  <a:off x="6721792" y="426053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7F03F41D-DEB5-43D5-BF13-AFDB268A8894}"/>
                    </a:ext>
                  </a:extLst>
                </p:cNvPr>
                <p:cNvSpPr/>
                <p:nvPr/>
              </p:nvSpPr>
              <p:spPr>
                <a:xfrm>
                  <a:off x="6652260" y="423291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7 w 37147"/>
                    <a:gd name="connsiteY1" fmla="*/ 0 h 4762"/>
                    <a:gd name="connsiteX2" fmla="*/ 37147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7" y="0"/>
                      </a:lnTo>
                      <a:lnTo>
                        <a:pt x="37147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AD7BC03D-BA90-495A-8401-446CC1677600}"/>
                    </a:ext>
                  </a:extLst>
                </p:cNvPr>
                <p:cNvSpPr/>
                <p:nvPr/>
              </p:nvSpPr>
              <p:spPr>
                <a:xfrm>
                  <a:off x="6705600" y="423291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41BA3E66-7300-46D1-B142-613CB3108F60}"/>
                    </a:ext>
                  </a:extLst>
                </p:cNvPr>
                <p:cNvSpPr/>
                <p:nvPr/>
              </p:nvSpPr>
              <p:spPr>
                <a:xfrm>
                  <a:off x="6719887" y="423291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42F0ADF3-1117-4EF9-9D74-47510F1EF1CF}"/>
                    </a:ext>
                  </a:extLst>
                </p:cNvPr>
                <p:cNvSpPr/>
                <p:nvPr/>
              </p:nvSpPr>
              <p:spPr>
                <a:xfrm>
                  <a:off x="6692265" y="4148137"/>
                  <a:ext cx="40004" cy="7620"/>
                </a:xfrm>
                <a:custGeom>
                  <a:avLst/>
                  <a:gdLst>
                    <a:gd name="connsiteX0" fmla="*/ 0 w 40004"/>
                    <a:gd name="connsiteY0" fmla="*/ 0 h 7620"/>
                    <a:gd name="connsiteX1" fmla="*/ 40005 w 40004"/>
                    <a:gd name="connsiteY1" fmla="*/ 0 h 7620"/>
                    <a:gd name="connsiteX2" fmla="*/ 40005 w 40004"/>
                    <a:gd name="connsiteY2" fmla="*/ 7620 h 7620"/>
                    <a:gd name="connsiteX3" fmla="*/ 0 w 40004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7620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BA4A6DFA-C43E-4368-8E67-B08CFB1FFB2D}"/>
                    </a:ext>
                  </a:extLst>
                </p:cNvPr>
                <p:cNvSpPr/>
                <p:nvPr/>
              </p:nvSpPr>
              <p:spPr>
                <a:xfrm>
                  <a:off x="6732270" y="4168140"/>
                  <a:ext cx="25717" cy="4762"/>
                </a:xfrm>
                <a:custGeom>
                  <a:avLst/>
                  <a:gdLst>
                    <a:gd name="connsiteX0" fmla="*/ 0 w 25717"/>
                    <a:gd name="connsiteY0" fmla="*/ 0 h 4762"/>
                    <a:gd name="connsiteX1" fmla="*/ 25718 w 25717"/>
                    <a:gd name="connsiteY1" fmla="*/ 0 h 4762"/>
                    <a:gd name="connsiteX2" fmla="*/ 25718 w 25717"/>
                    <a:gd name="connsiteY2" fmla="*/ 4763 h 4762"/>
                    <a:gd name="connsiteX3" fmla="*/ 0 w 2571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4762">
                      <a:moveTo>
                        <a:pt x="0" y="0"/>
                      </a:moveTo>
                      <a:lnTo>
                        <a:pt x="25718" y="0"/>
                      </a:lnTo>
                      <a:lnTo>
                        <a:pt x="2571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C191C211-4E8A-436A-87FA-6717FB4EB021}"/>
                    </a:ext>
                  </a:extLst>
                </p:cNvPr>
                <p:cNvSpPr/>
                <p:nvPr/>
              </p:nvSpPr>
              <p:spPr>
                <a:xfrm>
                  <a:off x="6654165" y="428625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A34D6CF-1917-479F-9E50-22DB32244BC9}"/>
                    </a:ext>
                  </a:extLst>
                </p:cNvPr>
                <p:cNvSpPr/>
                <p:nvPr/>
              </p:nvSpPr>
              <p:spPr>
                <a:xfrm>
                  <a:off x="6707505" y="428625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790225B7-8035-4A39-97ED-93BD2177FA42}"/>
                    </a:ext>
                  </a:extLst>
                </p:cNvPr>
                <p:cNvSpPr/>
                <p:nvPr/>
              </p:nvSpPr>
              <p:spPr>
                <a:xfrm>
                  <a:off x="6721792" y="428625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34FB7C85-2544-4D9E-BEF6-AFC02A2C9FA0}"/>
                    </a:ext>
                  </a:extLst>
                </p:cNvPr>
                <p:cNvSpPr/>
                <p:nvPr/>
              </p:nvSpPr>
              <p:spPr>
                <a:xfrm>
                  <a:off x="6654165" y="4311015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F8627583-CD50-481C-9AAA-E2B5A8E7DC7C}"/>
                    </a:ext>
                  </a:extLst>
                </p:cNvPr>
                <p:cNvSpPr/>
                <p:nvPr/>
              </p:nvSpPr>
              <p:spPr>
                <a:xfrm>
                  <a:off x="6707505" y="4311015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5F808F7F-C1BE-4189-BF55-38D739402C76}"/>
                    </a:ext>
                  </a:extLst>
                </p:cNvPr>
                <p:cNvSpPr/>
                <p:nvPr/>
              </p:nvSpPr>
              <p:spPr>
                <a:xfrm>
                  <a:off x="6721792" y="4311015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309BACA6-C300-4966-A2DD-F322FDA2F43E}"/>
                    </a:ext>
                  </a:extLst>
                </p:cNvPr>
                <p:cNvSpPr/>
                <p:nvPr/>
              </p:nvSpPr>
              <p:spPr>
                <a:xfrm>
                  <a:off x="6614159" y="4341495"/>
                  <a:ext cx="135255" cy="12382"/>
                </a:xfrm>
                <a:custGeom>
                  <a:avLst/>
                  <a:gdLst>
                    <a:gd name="connsiteX0" fmla="*/ 953 w 135255"/>
                    <a:gd name="connsiteY0" fmla="*/ 12383 h 12382"/>
                    <a:gd name="connsiteX1" fmla="*/ 134303 w 135255"/>
                    <a:gd name="connsiteY1" fmla="*/ 12383 h 12382"/>
                    <a:gd name="connsiteX2" fmla="*/ 135255 w 135255"/>
                    <a:gd name="connsiteY2" fmla="*/ 11430 h 12382"/>
                    <a:gd name="connsiteX3" fmla="*/ 135255 w 135255"/>
                    <a:gd name="connsiteY3" fmla="*/ 952 h 12382"/>
                    <a:gd name="connsiteX4" fmla="*/ 134303 w 135255"/>
                    <a:gd name="connsiteY4" fmla="*/ 0 h 12382"/>
                    <a:gd name="connsiteX5" fmla="*/ 953 w 135255"/>
                    <a:gd name="connsiteY5" fmla="*/ 0 h 12382"/>
                    <a:gd name="connsiteX6" fmla="*/ 0 w 135255"/>
                    <a:gd name="connsiteY6" fmla="*/ 952 h 12382"/>
                    <a:gd name="connsiteX7" fmla="*/ 0 w 135255"/>
                    <a:gd name="connsiteY7" fmla="*/ 11430 h 12382"/>
                    <a:gd name="connsiteX8" fmla="*/ 953 w 135255"/>
                    <a:gd name="connsiteY8" fmla="*/ 12383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255" h="12382">
                      <a:moveTo>
                        <a:pt x="953" y="12383"/>
                      </a:moveTo>
                      <a:lnTo>
                        <a:pt x="134303" y="12383"/>
                      </a:lnTo>
                      <a:cubicBezTo>
                        <a:pt x="135255" y="12383"/>
                        <a:pt x="135255" y="11430"/>
                        <a:pt x="135255" y="11430"/>
                      </a:cubicBezTo>
                      <a:lnTo>
                        <a:pt x="135255" y="952"/>
                      </a:lnTo>
                      <a:cubicBezTo>
                        <a:pt x="135255" y="0"/>
                        <a:pt x="134303" y="0"/>
                        <a:pt x="134303" y="0"/>
                      </a:cubicBezTo>
                      <a:lnTo>
                        <a:pt x="953" y="0"/>
                      </a:lnTo>
                      <a:cubicBezTo>
                        <a:pt x="0" y="0"/>
                        <a:pt x="0" y="952"/>
                        <a:pt x="0" y="952"/>
                      </a:cubicBezTo>
                      <a:lnTo>
                        <a:pt x="0" y="11430"/>
                      </a:lnTo>
                      <a:cubicBezTo>
                        <a:pt x="0" y="11430"/>
                        <a:pt x="0" y="12383"/>
                        <a:pt x="953" y="12383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A6241CA1-5070-4C2A-9D0A-46B461CD9D36}"/>
                    </a:ext>
                  </a:extLst>
                </p:cNvPr>
                <p:cNvSpPr/>
                <p:nvPr/>
              </p:nvSpPr>
              <p:spPr>
                <a:xfrm>
                  <a:off x="6613207" y="4340542"/>
                  <a:ext cx="45720" cy="13335"/>
                </a:xfrm>
                <a:custGeom>
                  <a:avLst/>
                  <a:gdLst>
                    <a:gd name="connsiteX0" fmla="*/ 952 w 45720"/>
                    <a:gd name="connsiteY0" fmla="*/ 13335 h 13335"/>
                    <a:gd name="connsiteX1" fmla="*/ 44767 w 45720"/>
                    <a:gd name="connsiteY1" fmla="*/ 13335 h 13335"/>
                    <a:gd name="connsiteX2" fmla="*/ 45720 w 45720"/>
                    <a:gd name="connsiteY2" fmla="*/ 12383 h 13335"/>
                    <a:gd name="connsiteX3" fmla="*/ 45720 w 45720"/>
                    <a:gd name="connsiteY3" fmla="*/ 953 h 13335"/>
                    <a:gd name="connsiteX4" fmla="*/ 44767 w 45720"/>
                    <a:gd name="connsiteY4" fmla="*/ 0 h 13335"/>
                    <a:gd name="connsiteX5" fmla="*/ 952 w 45720"/>
                    <a:gd name="connsiteY5" fmla="*/ 0 h 13335"/>
                    <a:gd name="connsiteX6" fmla="*/ 0 w 45720"/>
                    <a:gd name="connsiteY6" fmla="*/ 953 h 13335"/>
                    <a:gd name="connsiteX7" fmla="*/ 952 w 45720"/>
                    <a:gd name="connsiteY7" fmla="*/ 13335 h 13335"/>
                    <a:gd name="connsiteX8" fmla="*/ 952 w 45720"/>
                    <a:gd name="connsiteY8" fmla="*/ 13335 h 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720" h="13335">
                      <a:moveTo>
                        <a:pt x="952" y="13335"/>
                      </a:moveTo>
                      <a:lnTo>
                        <a:pt x="44767" y="13335"/>
                      </a:lnTo>
                      <a:cubicBezTo>
                        <a:pt x="44767" y="13335"/>
                        <a:pt x="45720" y="13335"/>
                        <a:pt x="45720" y="12383"/>
                      </a:cubicBezTo>
                      <a:lnTo>
                        <a:pt x="45720" y="953"/>
                      </a:lnTo>
                      <a:cubicBezTo>
                        <a:pt x="45720" y="953"/>
                        <a:pt x="45720" y="0"/>
                        <a:pt x="44767" y="0"/>
                      </a:cubicBezTo>
                      <a:lnTo>
                        <a:pt x="952" y="0"/>
                      </a:lnTo>
                      <a:cubicBezTo>
                        <a:pt x="952" y="0"/>
                        <a:pt x="0" y="0"/>
                        <a:pt x="0" y="953"/>
                      </a:cubicBezTo>
                      <a:lnTo>
                        <a:pt x="952" y="13335"/>
                      </a:lnTo>
                      <a:cubicBezTo>
                        <a:pt x="952" y="12383"/>
                        <a:pt x="952" y="13335"/>
                        <a:pt x="952" y="13335"/>
                      </a:cubicBezTo>
                      <a:close/>
                    </a:path>
                  </a:pathLst>
                </a:custGeom>
                <a:solidFill>
                  <a:srgbClr val="0297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2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613207" y="4133850"/>
                  <a:ext cx="45720" cy="51434"/>
                  <a:chOff x="6613207" y="4133850"/>
                  <a:chExt cx="45720" cy="51434"/>
                </a:xfrm>
              </p:grpSpPr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8095FD65-BA5A-4CB3-B835-B17E50F6EEB1}"/>
                      </a:ext>
                    </a:extLst>
                  </p:cNvPr>
                  <p:cNvSpPr/>
                  <p:nvPr/>
                </p:nvSpPr>
                <p:spPr>
                  <a:xfrm>
                    <a:off x="6625590" y="4134802"/>
                    <a:ext cx="22859" cy="32384"/>
                  </a:xfrm>
                  <a:custGeom>
                    <a:avLst/>
                    <a:gdLst>
                      <a:gd name="connsiteX0" fmla="*/ 22860 w 22859"/>
                      <a:gd name="connsiteY0" fmla="*/ 13335 h 32384"/>
                      <a:gd name="connsiteX1" fmla="*/ 15240 w 22859"/>
                      <a:gd name="connsiteY1" fmla="*/ 32385 h 32384"/>
                      <a:gd name="connsiteX2" fmla="*/ 3810 w 22859"/>
                      <a:gd name="connsiteY2" fmla="*/ 29527 h 32384"/>
                      <a:gd name="connsiteX3" fmla="*/ 0 w 22859"/>
                      <a:gd name="connsiteY3" fmla="*/ 14288 h 32384"/>
                      <a:gd name="connsiteX4" fmla="*/ 10477 w 22859"/>
                      <a:gd name="connsiteY4" fmla="*/ 0 h 32384"/>
                      <a:gd name="connsiteX5" fmla="*/ 22860 w 22859"/>
                      <a:gd name="connsiteY5" fmla="*/ 13335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59" h="32384">
                        <a:moveTo>
                          <a:pt x="22860" y="13335"/>
                        </a:moveTo>
                        <a:cubicBezTo>
                          <a:pt x="22860" y="22860"/>
                          <a:pt x="22860" y="32385"/>
                          <a:pt x="15240" y="32385"/>
                        </a:cubicBezTo>
                        <a:cubicBezTo>
                          <a:pt x="12382" y="32385"/>
                          <a:pt x="5715" y="31432"/>
                          <a:pt x="3810" y="29527"/>
                        </a:cubicBezTo>
                        <a:cubicBezTo>
                          <a:pt x="0" y="26670"/>
                          <a:pt x="0" y="20955"/>
                          <a:pt x="0" y="14288"/>
                        </a:cubicBezTo>
                        <a:cubicBezTo>
                          <a:pt x="0" y="4763"/>
                          <a:pt x="3810" y="0"/>
                          <a:pt x="10477" y="0"/>
                        </a:cubicBezTo>
                        <a:cubicBezTo>
                          <a:pt x="18097" y="952"/>
                          <a:pt x="22860" y="4763"/>
                          <a:pt x="22860" y="1333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id="{4F99AB93-4F68-4CF5-8711-2FB6F5572E63}"/>
                      </a:ext>
                    </a:extLst>
                  </p:cNvPr>
                  <p:cNvSpPr/>
                  <p:nvPr/>
                </p:nvSpPr>
                <p:spPr>
                  <a:xfrm>
                    <a:off x="6623684" y="4147184"/>
                    <a:ext cx="5715" cy="11430"/>
                  </a:xfrm>
                  <a:custGeom>
                    <a:avLst/>
                    <a:gdLst>
                      <a:gd name="connsiteX0" fmla="*/ 5715 w 5715"/>
                      <a:gd name="connsiteY0" fmla="*/ 5715 h 11430"/>
                      <a:gd name="connsiteX1" fmla="*/ 2858 w 5715"/>
                      <a:gd name="connsiteY1" fmla="*/ 11430 h 11430"/>
                      <a:gd name="connsiteX2" fmla="*/ 0 w 5715"/>
                      <a:gd name="connsiteY2" fmla="*/ 5715 h 11430"/>
                      <a:gd name="connsiteX3" fmla="*/ 2858 w 5715"/>
                      <a:gd name="connsiteY3" fmla="*/ 0 h 11430"/>
                      <a:gd name="connsiteX4" fmla="*/ 5715 w 5715"/>
                      <a:gd name="connsiteY4" fmla="*/ 5715 h 1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11430">
                        <a:moveTo>
                          <a:pt x="5715" y="5715"/>
                        </a:moveTo>
                        <a:cubicBezTo>
                          <a:pt x="5715" y="8573"/>
                          <a:pt x="3810" y="11430"/>
                          <a:pt x="2858" y="11430"/>
                        </a:cubicBezTo>
                        <a:cubicBezTo>
                          <a:pt x="953" y="11430"/>
                          <a:pt x="0" y="8573"/>
                          <a:pt x="0" y="5715"/>
                        </a:cubicBezTo>
                        <a:cubicBezTo>
                          <a:pt x="0" y="2858"/>
                          <a:pt x="1905" y="0"/>
                          <a:pt x="2858" y="0"/>
                        </a:cubicBezTo>
                        <a:cubicBezTo>
                          <a:pt x="3810" y="0"/>
                          <a:pt x="5715" y="1905"/>
                          <a:pt x="5715" y="571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C1D14B13-B901-4D8C-B13D-F2D8F2ACA054}"/>
                      </a:ext>
                    </a:extLst>
                  </p:cNvPr>
                  <p:cNvSpPr/>
                  <p:nvPr/>
                </p:nvSpPr>
                <p:spPr>
                  <a:xfrm>
                    <a:off x="6643687" y="4141470"/>
                    <a:ext cx="5715" cy="13334"/>
                  </a:xfrm>
                  <a:custGeom>
                    <a:avLst/>
                    <a:gdLst>
                      <a:gd name="connsiteX0" fmla="*/ 4763 w 5715"/>
                      <a:gd name="connsiteY0" fmla="*/ 0 h 13334"/>
                      <a:gd name="connsiteX1" fmla="*/ 5715 w 5715"/>
                      <a:gd name="connsiteY1" fmla="*/ 13335 h 13334"/>
                      <a:gd name="connsiteX2" fmla="*/ 953 w 5715"/>
                      <a:gd name="connsiteY2" fmla="*/ 13335 h 13334"/>
                      <a:gd name="connsiteX3" fmla="*/ 0 w 5715"/>
                      <a:gd name="connsiteY3" fmla="*/ 0 h 1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" h="13334">
                        <a:moveTo>
                          <a:pt x="4763" y="0"/>
                        </a:moveTo>
                        <a:lnTo>
                          <a:pt x="5715" y="13335"/>
                        </a:lnTo>
                        <a:lnTo>
                          <a:pt x="953" y="133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C615A125-C2DA-4E9D-923A-EB3570D29300}"/>
                      </a:ext>
                    </a:extLst>
                  </p:cNvPr>
                  <p:cNvSpPr/>
                  <p:nvPr/>
                </p:nvSpPr>
                <p:spPr>
                  <a:xfrm>
                    <a:off x="6640829" y="4146232"/>
                    <a:ext cx="3810" cy="3809"/>
                  </a:xfrm>
                  <a:custGeom>
                    <a:avLst/>
                    <a:gdLst>
                      <a:gd name="connsiteX0" fmla="*/ 3810 w 3810"/>
                      <a:gd name="connsiteY0" fmla="*/ 1905 h 3809"/>
                      <a:gd name="connsiteX1" fmla="*/ 1905 w 3810"/>
                      <a:gd name="connsiteY1" fmla="*/ 0 h 3809"/>
                      <a:gd name="connsiteX2" fmla="*/ 0 w 3810"/>
                      <a:gd name="connsiteY2" fmla="*/ 1905 h 3809"/>
                      <a:gd name="connsiteX3" fmla="*/ 1905 w 3810"/>
                      <a:gd name="connsiteY3" fmla="*/ 3810 h 3809"/>
                      <a:gd name="connsiteX4" fmla="*/ 3810 w 3810"/>
                      <a:gd name="connsiteY4" fmla="*/ 1905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" h="3809">
                        <a:moveTo>
                          <a:pt x="3810" y="1905"/>
                        </a:moveTo>
                        <a:cubicBezTo>
                          <a:pt x="3810" y="952"/>
                          <a:pt x="2858" y="0"/>
                          <a:pt x="1905" y="0"/>
                        </a:cubicBezTo>
                        <a:cubicBezTo>
                          <a:pt x="953" y="0"/>
                          <a:pt x="0" y="952"/>
                          <a:pt x="0" y="1905"/>
                        </a:cubicBezTo>
                        <a:cubicBezTo>
                          <a:pt x="0" y="2858"/>
                          <a:pt x="953" y="3810"/>
                          <a:pt x="1905" y="3810"/>
                        </a:cubicBezTo>
                        <a:cubicBezTo>
                          <a:pt x="2858" y="3810"/>
                          <a:pt x="3810" y="2858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19BBCE9F-A839-4FBE-AA53-E556F21C78DA}"/>
                      </a:ext>
                    </a:extLst>
                  </p:cNvPr>
                  <p:cNvSpPr/>
                  <p:nvPr/>
                </p:nvSpPr>
                <p:spPr>
                  <a:xfrm>
                    <a:off x="6623684" y="4133850"/>
                    <a:ext cx="26942" cy="18097"/>
                  </a:xfrm>
                  <a:custGeom>
                    <a:avLst/>
                    <a:gdLst>
                      <a:gd name="connsiteX0" fmla="*/ 22860 w 26942"/>
                      <a:gd name="connsiteY0" fmla="*/ 8572 h 18097"/>
                      <a:gd name="connsiteX1" fmla="*/ 16193 w 26942"/>
                      <a:gd name="connsiteY1" fmla="*/ 8572 h 18097"/>
                      <a:gd name="connsiteX2" fmla="*/ 7620 w 26942"/>
                      <a:gd name="connsiteY2" fmla="*/ 10478 h 18097"/>
                      <a:gd name="connsiteX3" fmla="*/ 6668 w 26942"/>
                      <a:gd name="connsiteY3" fmla="*/ 14288 h 18097"/>
                      <a:gd name="connsiteX4" fmla="*/ 6668 w 26942"/>
                      <a:gd name="connsiteY4" fmla="*/ 18097 h 18097"/>
                      <a:gd name="connsiteX5" fmla="*/ 3810 w 26942"/>
                      <a:gd name="connsiteY5" fmla="*/ 18097 h 18097"/>
                      <a:gd name="connsiteX6" fmla="*/ 2858 w 26942"/>
                      <a:gd name="connsiteY6" fmla="*/ 14288 h 18097"/>
                      <a:gd name="connsiteX7" fmla="*/ 0 w 26942"/>
                      <a:gd name="connsiteY7" fmla="*/ 15240 h 18097"/>
                      <a:gd name="connsiteX8" fmla="*/ 7620 w 26942"/>
                      <a:gd name="connsiteY8" fmla="*/ 953 h 18097"/>
                      <a:gd name="connsiteX9" fmla="*/ 23813 w 26942"/>
                      <a:gd name="connsiteY9" fmla="*/ 0 h 18097"/>
                      <a:gd name="connsiteX10" fmla="*/ 22860 w 26942"/>
                      <a:gd name="connsiteY10" fmla="*/ 8572 h 18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942" h="18097">
                        <a:moveTo>
                          <a:pt x="22860" y="8572"/>
                        </a:moveTo>
                        <a:lnTo>
                          <a:pt x="16193" y="8572"/>
                        </a:lnTo>
                        <a:cubicBezTo>
                          <a:pt x="16193" y="8572"/>
                          <a:pt x="7620" y="7620"/>
                          <a:pt x="7620" y="10478"/>
                        </a:cubicBezTo>
                        <a:cubicBezTo>
                          <a:pt x="7620" y="13335"/>
                          <a:pt x="6668" y="13335"/>
                          <a:pt x="6668" y="14288"/>
                        </a:cubicBezTo>
                        <a:cubicBezTo>
                          <a:pt x="7620" y="17145"/>
                          <a:pt x="6668" y="18097"/>
                          <a:pt x="6668" y="18097"/>
                        </a:cubicBezTo>
                        <a:lnTo>
                          <a:pt x="3810" y="18097"/>
                        </a:lnTo>
                        <a:cubicBezTo>
                          <a:pt x="3810" y="18097"/>
                          <a:pt x="4763" y="14288"/>
                          <a:pt x="2858" y="14288"/>
                        </a:cubicBezTo>
                        <a:cubicBezTo>
                          <a:pt x="953" y="13335"/>
                          <a:pt x="0" y="14288"/>
                          <a:pt x="0" y="15240"/>
                        </a:cubicBezTo>
                        <a:cubicBezTo>
                          <a:pt x="953" y="10478"/>
                          <a:pt x="-952" y="953"/>
                          <a:pt x="7620" y="953"/>
                        </a:cubicBezTo>
                        <a:cubicBezTo>
                          <a:pt x="16193" y="953"/>
                          <a:pt x="20955" y="0"/>
                          <a:pt x="23813" y="0"/>
                        </a:cubicBezTo>
                        <a:cubicBezTo>
                          <a:pt x="26670" y="0"/>
                          <a:pt x="29528" y="6667"/>
                          <a:pt x="22860" y="857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75CE26E8-D221-4EC3-BBCA-C3252440438B}"/>
                      </a:ext>
                    </a:extLst>
                  </p:cNvPr>
                  <p:cNvSpPr/>
                  <p:nvPr/>
                </p:nvSpPr>
                <p:spPr>
                  <a:xfrm>
                    <a:off x="6613207" y="4169092"/>
                    <a:ext cx="45720" cy="16192"/>
                  </a:xfrm>
                  <a:custGeom>
                    <a:avLst/>
                    <a:gdLst>
                      <a:gd name="connsiteX0" fmla="*/ 0 w 45720"/>
                      <a:gd name="connsiteY0" fmla="*/ 16192 h 16192"/>
                      <a:gd name="connsiteX1" fmla="*/ 45720 w 45720"/>
                      <a:gd name="connsiteY1" fmla="*/ 16192 h 16192"/>
                      <a:gd name="connsiteX2" fmla="*/ 29527 w 45720"/>
                      <a:gd name="connsiteY2" fmla="*/ 0 h 16192"/>
                      <a:gd name="connsiteX3" fmla="*/ 16192 w 45720"/>
                      <a:gd name="connsiteY3" fmla="*/ 0 h 16192"/>
                      <a:gd name="connsiteX4" fmla="*/ 0 w 45720"/>
                      <a:gd name="connsiteY4" fmla="*/ 16192 h 16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16192">
                        <a:moveTo>
                          <a:pt x="0" y="16192"/>
                        </a:moveTo>
                        <a:lnTo>
                          <a:pt x="45720" y="16192"/>
                        </a:lnTo>
                        <a:cubicBezTo>
                          <a:pt x="45720" y="7620"/>
                          <a:pt x="39052" y="0"/>
                          <a:pt x="29527" y="0"/>
                        </a:cubicBezTo>
                        <a:lnTo>
                          <a:pt x="16192" y="0"/>
                        </a:lnTo>
                        <a:cubicBezTo>
                          <a:pt x="7620" y="0"/>
                          <a:pt x="0" y="7620"/>
                          <a:pt x="0" y="1619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2A14A8F8-CDDF-4EE2-B0F8-E10BB5AF14DA}"/>
                      </a:ext>
                    </a:extLst>
                  </p:cNvPr>
                  <p:cNvSpPr/>
                  <p:nvPr/>
                </p:nvSpPr>
                <p:spPr>
                  <a:xfrm>
                    <a:off x="6629400" y="4162425"/>
                    <a:ext cx="11429" cy="15240"/>
                  </a:xfrm>
                  <a:custGeom>
                    <a:avLst/>
                    <a:gdLst>
                      <a:gd name="connsiteX0" fmla="*/ 0 w 11429"/>
                      <a:gd name="connsiteY0" fmla="*/ 7620 h 15240"/>
                      <a:gd name="connsiteX1" fmla="*/ 7620 w 11429"/>
                      <a:gd name="connsiteY1" fmla="*/ 15240 h 15240"/>
                      <a:gd name="connsiteX2" fmla="*/ 11430 w 11429"/>
                      <a:gd name="connsiteY2" fmla="*/ 7620 h 15240"/>
                      <a:gd name="connsiteX3" fmla="*/ 11430 w 11429"/>
                      <a:gd name="connsiteY3" fmla="*/ 0 h 15240"/>
                      <a:gd name="connsiteX4" fmla="*/ 0 w 11429"/>
                      <a:gd name="connsiteY4" fmla="*/ 0 h 15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29" h="15240">
                        <a:moveTo>
                          <a:pt x="0" y="7620"/>
                        </a:moveTo>
                        <a:lnTo>
                          <a:pt x="7620" y="15240"/>
                        </a:lnTo>
                        <a:lnTo>
                          <a:pt x="11430" y="7620"/>
                        </a:lnTo>
                        <a:lnTo>
                          <a:pt x="1143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237BC5D-E260-4AA7-AA0D-6C2886506ACD}"/>
                    </a:ext>
                  </a:extLst>
                </p:cNvPr>
                <p:cNvSpPr/>
                <p:nvPr/>
              </p:nvSpPr>
              <p:spPr>
                <a:xfrm>
                  <a:off x="6765607" y="4417695"/>
                  <a:ext cx="93345" cy="91439"/>
                </a:xfrm>
                <a:custGeom>
                  <a:avLst/>
                  <a:gdLst>
                    <a:gd name="connsiteX0" fmla="*/ 0 w 93345"/>
                    <a:gd name="connsiteY0" fmla="*/ 0 h 91439"/>
                    <a:gd name="connsiteX1" fmla="*/ 93345 w 93345"/>
                    <a:gd name="connsiteY1" fmla="*/ 0 h 91439"/>
                    <a:gd name="connsiteX2" fmla="*/ 93345 w 93345"/>
                    <a:gd name="connsiteY2" fmla="*/ 91440 h 91439"/>
                    <a:gd name="connsiteX3" fmla="*/ 0 w 93345"/>
                    <a:gd name="connsiteY3" fmla="*/ 91440 h 91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345" h="91439">
                      <a:moveTo>
                        <a:pt x="0" y="0"/>
                      </a:moveTo>
                      <a:lnTo>
                        <a:pt x="93345" y="0"/>
                      </a:lnTo>
                      <a:lnTo>
                        <a:pt x="93345" y="91440"/>
                      </a:lnTo>
                      <a:lnTo>
                        <a:pt x="0" y="9144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A70A50CA-A3C7-44D5-B157-5D81B7B264A8}"/>
                    </a:ext>
                  </a:extLst>
                </p:cNvPr>
                <p:cNvSpPr/>
                <p:nvPr/>
              </p:nvSpPr>
              <p:spPr>
                <a:xfrm>
                  <a:off x="6619875" y="4417695"/>
                  <a:ext cx="91440" cy="89534"/>
                </a:xfrm>
                <a:custGeom>
                  <a:avLst/>
                  <a:gdLst>
                    <a:gd name="connsiteX0" fmla="*/ 91440 w 91440"/>
                    <a:gd name="connsiteY0" fmla="*/ 89535 h 89534"/>
                    <a:gd name="connsiteX1" fmla="*/ 91440 w 91440"/>
                    <a:gd name="connsiteY1" fmla="*/ 89535 h 89534"/>
                    <a:gd name="connsiteX2" fmla="*/ 0 w 91440"/>
                    <a:gd name="connsiteY2" fmla="*/ 89535 h 89534"/>
                    <a:gd name="connsiteX3" fmla="*/ 0 w 91440"/>
                    <a:gd name="connsiteY3" fmla="*/ 0 h 89534"/>
                    <a:gd name="connsiteX4" fmla="*/ 91440 w 91440"/>
                    <a:gd name="connsiteY4" fmla="*/ 0 h 89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0" h="89534">
                      <a:moveTo>
                        <a:pt x="91440" y="89535"/>
                      </a:moveTo>
                      <a:lnTo>
                        <a:pt x="91440" y="89535"/>
                      </a:lnTo>
                      <a:lnTo>
                        <a:pt x="0" y="89535"/>
                      </a:lnTo>
                      <a:lnTo>
                        <a:pt x="0" y="0"/>
                      </a:lnTo>
                      <a:lnTo>
                        <a:pt x="91440" y="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EE1AEFE9-FFCA-4383-8FEB-231D4D65D8EA}"/>
                    </a:ext>
                  </a:extLst>
                </p:cNvPr>
                <p:cNvSpPr/>
                <p:nvPr/>
              </p:nvSpPr>
              <p:spPr>
                <a:xfrm>
                  <a:off x="6623685" y="4523422"/>
                  <a:ext cx="25717" cy="7620"/>
                </a:xfrm>
                <a:custGeom>
                  <a:avLst/>
                  <a:gdLst>
                    <a:gd name="connsiteX0" fmla="*/ 0 w 25717"/>
                    <a:gd name="connsiteY0" fmla="*/ 0 h 7620"/>
                    <a:gd name="connsiteX1" fmla="*/ 25717 w 25717"/>
                    <a:gd name="connsiteY1" fmla="*/ 0 h 7620"/>
                    <a:gd name="connsiteX2" fmla="*/ 25717 w 25717"/>
                    <a:gd name="connsiteY2" fmla="*/ 7620 h 7620"/>
                    <a:gd name="connsiteX3" fmla="*/ 0 w 25717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7620">
                      <a:moveTo>
                        <a:pt x="0" y="0"/>
                      </a:moveTo>
                      <a:lnTo>
                        <a:pt x="25717" y="0"/>
                      </a:lnTo>
                      <a:lnTo>
                        <a:pt x="25717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144A1476-D5CD-4C03-A5CF-DEE1486740F8}"/>
                    </a:ext>
                  </a:extLst>
                </p:cNvPr>
                <p:cNvSpPr/>
                <p:nvPr/>
              </p:nvSpPr>
              <p:spPr>
                <a:xfrm>
                  <a:off x="6657022" y="4523422"/>
                  <a:ext cx="50482" cy="7620"/>
                </a:xfrm>
                <a:custGeom>
                  <a:avLst/>
                  <a:gdLst>
                    <a:gd name="connsiteX0" fmla="*/ 0 w 50482"/>
                    <a:gd name="connsiteY0" fmla="*/ 0 h 7620"/>
                    <a:gd name="connsiteX1" fmla="*/ 50482 w 50482"/>
                    <a:gd name="connsiteY1" fmla="*/ 0 h 7620"/>
                    <a:gd name="connsiteX2" fmla="*/ 50482 w 50482"/>
                    <a:gd name="connsiteY2" fmla="*/ 7620 h 7620"/>
                    <a:gd name="connsiteX3" fmla="*/ 0 w 50482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82" h="7620">
                      <a:moveTo>
                        <a:pt x="0" y="0"/>
                      </a:moveTo>
                      <a:lnTo>
                        <a:pt x="50482" y="0"/>
                      </a:lnTo>
                      <a:lnTo>
                        <a:pt x="50482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43CD6CC6-192E-4185-AC5B-4EDF77C76B76}"/>
                    </a:ext>
                  </a:extLst>
                </p:cNvPr>
                <p:cNvSpPr/>
                <p:nvPr/>
              </p:nvSpPr>
              <p:spPr>
                <a:xfrm>
                  <a:off x="6769417" y="4523422"/>
                  <a:ext cx="25717" cy="7620"/>
                </a:xfrm>
                <a:custGeom>
                  <a:avLst/>
                  <a:gdLst>
                    <a:gd name="connsiteX0" fmla="*/ 0 w 25717"/>
                    <a:gd name="connsiteY0" fmla="*/ 0 h 7620"/>
                    <a:gd name="connsiteX1" fmla="*/ 25717 w 25717"/>
                    <a:gd name="connsiteY1" fmla="*/ 0 h 7620"/>
                    <a:gd name="connsiteX2" fmla="*/ 25717 w 25717"/>
                    <a:gd name="connsiteY2" fmla="*/ 7620 h 7620"/>
                    <a:gd name="connsiteX3" fmla="*/ 0 w 25717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7620">
                      <a:moveTo>
                        <a:pt x="0" y="0"/>
                      </a:moveTo>
                      <a:lnTo>
                        <a:pt x="25717" y="0"/>
                      </a:lnTo>
                      <a:lnTo>
                        <a:pt x="25717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0A03D1B8-ABCB-46F7-BB6A-E09D14A1364A}"/>
                    </a:ext>
                  </a:extLst>
                </p:cNvPr>
                <p:cNvSpPr/>
                <p:nvPr/>
              </p:nvSpPr>
              <p:spPr>
                <a:xfrm>
                  <a:off x="6802755" y="4523422"/>
                  <a:ext cx="50482" cy="7620"/>
                </a:xfrm>
                <a:custGeom>
                  <a:avLst/>
                  <a:gdLst>
                    <a:gd name="connsiteX0" fmla="*/ 0 w 50482"/>
                    <a:gd name="connsiteY0" fmla="*/ 0 h 7620"/>
                    <a:gd name="connsiteX1" fmla="*/ 50483 w 50482"/>
                    <a:gd name="connsiteY1" fmla="*/ 0 h 7620"/>
                    <a:gd name="connsiteX2" fmla="*/ 50483 w 50482"/>
                    <a:gd name="connsiteY2" fmla="*/ 7620 h 7620"/>
                    <a:gd name="connsiteX3" fmla="*/ 0 w 50482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82" h="7620">
                      <a:moveTo>
                        <a:pt x="0" y="0"/>
                      </a:moveTo>
                      <a:lnTo>
                        <a:pt x="50483" y="0"/>
                      </a:lnTo>
                      <a:lnTo>
                        <a:pt x="50483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7D546413-8A07-4BD2-ABB7-25605ED853C1}"/>
                    </a:ext>
                  </a:extLst>
                </p:cNvPr>
                <p:cNvSpPr/>
                <p:nvPr/>
              </p:nvSpPr>
              <p:spPr>
                <a:xfrm>
                  <a:off x="6684645" y="4054792"/>
                  <a:ext cx="68579" cy="15239"/>
                </a:xfrm>
                <a:custGeom>
                  <a:avLst/>
                  <a:gdLst>
                    <a:gd name="connsiteX0" fmla="*/ 0 w 68579"/>
                    <a:gd name="connsiteY0" fmla="*/ 0 h 15239"/>
                    <a:gd name="connsiteX1" fmla="*/ 68580 w 68579"/>
                    <a:gd name="connsiteY1" fmla="*/ 0 h 15239"/>
                    <a:gd name="connsiteX2" fmla="*/ 68580 w 68579"/>
                    <a:gd name="connsiteY2" fmla="*/ 15240 h 15239"/>
                    <a:gd name="connsiteX3" fmla="*/ 0 w 68579"/>
                    <a:gd name="connsiteY3" fmla="*/ 15240 h 1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5239">
                      <a:moveTo>
                        <a:pt x="0" y="0"/>
                      </a:moveTo>
                      <a:lnTo>
                        <a:pt x="68580" y="0"/>
                      </a:lnTo>
                      <a:lnTo>
                        <a:pt x="68580" y="15240"/>
                      </a:lnTo>
                      <a:lnTo>
                        <a:pt x="0" y="15240"/>
                      </a:lnTo>
                      <a:close/>
                    </a:path>
                  </a:pathLst>
                </a:custGeom>
                <a:solidFill>
                  <a:srgbClr val="2CB0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D6D1BAD8-0535-4C59-89BE-C94AD5ACC4A1}"/>
                    </a:ext>
                  </a:extLst>
                </p:cNvPr>
                <p:cNvSpPr/>
                <p:nvPr/>
              </p:nvSpPr>
              <p:spPr>
                <a:xfrm>
                  <a:off x="6591300" y="4033837"/>
                  <a:ext cx="69623" cy="47625"/>
                </a:xfrm>
                <a:custGeom>
                  <a:avLst/>
                  <a:gdLst>
                    <a:gd name="connsiteX0" fmla="*/ 54292 w 69623"/>
                    <a:gd name="connsiteY0" fmla="*/ 12383 h 47625"/>
                    <a:gd name="connsiteX1" fmla="*/ 54292 w 69623"/>
                    <a:gd name="connsiteY1" fmla="*/ 12383 h 47625"/>
                    <a:gd name="connsiteX2" fmla="*/ 34290 w 69623"/>
                    <a:gd name="connsiteY2" fmla="*/ 0 h 47625"/>
                    <a:gd name="connsiteX3" fmla="*/ 13335 w 69623"/>
                    <a:gd name="connsiteY3" fmla="*/ 19050 h 47625"/>
                    <a:gd name="connsiteX4" fmla="*/ 0 w 69623"/>
                    <a:gd name="connsiteY4" fmla="*/ 33338 h 47625"/>
                    <a:gd name="connsiteX5" fmla="*/ 14288 w 69623"/>
                    <a:gd name="connsiteY5" fmla="*/ 47625 h 47625"/>
                    <a:gd name="connsiteX6" fmla="*/ 25717 w 69623"/>
                    <a:gd name="connsiteY6" fmla="*/ 47625 h 47625"/>
                    <a:gd name="connsiteX7" fmla="*/ 31433 w 69623"/>
                    <a:gd name="connsiteY7" fmla="*/ 47625 h 47625"/>
                    <a:gd name="connsiteX8" fmla="*/ 31433 w 69623"/>
                    <a:gd name="connsiteY8" fmla="*/ 31433 h 47625"/>
                    <a:gd name="connsiteX9" fmla="*/ 23813 w 69623"/>
                    <a:gd name="connsiteY9" fmla="*/ 31433 h 47625"/>
                    <a:gd name="connsiteX10" fmla="*/ 35242 w 69623"/>
                    <a:gd name="connsiteY10" fmla="*/ 18097 h 47625"/>
                    <a:gd name="connsiteX11" fmla="*/ 46672 w 69623"/>
                    <a:gd name="connsiteY11" fmla="*/ 31433 h 47625"/>
                    <a:gd name="connsiteX12" fmla="*/ 39053 w 69623"/>
                    <a:gd name="connsiteY12" fmla="*/ 31433 h 47625"/>
                    <a:gd name="connsiteX13" fmla="*/ 39053 w 69623"/>
                    <a:gd name="connsiteY13" fmla="*/ 47625 h 47625"/>
                    <a:gd name="connsiteX14" fmla="*/ 53340 w 69623"/>
                    <a:gd name="connsiteY14" fmla="*/ 47625 h 47625"/>
                    <a:gd name="connsiteX15" fmla="*/ 69533 w 69623"/>
                    <a:gd name="connsiteY15" fmla="*/ 31433 h 47625"/>
                    <a:gd name="connsiteX16" fmla="*/ 69533 w 69623"/>
                    <a:gd name="connsiteY16" fmla="*/ 29528 h 47625"/>
                    <a:gd name="connsiteX17" fmla="*/ 54292 w 69623"/>
                    <a:gd name="connsiteY17" fmla="*/ 12383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9623" h="47625">
                      <a:moveTo>
                        <a:pt x="54292" y="12383"/>
                      </a:moveTo>
                      <a:lnTo>
                        <a:pt x="54292" y="12383"/>
                      </a:lnTo>
                      <a:cubicBezTo>
                        <a:pt x="50483" y="4763"/>
                        <a:pt x="43815" y="0"/>
                        <a:pt x="34290" y="0"/>
                      </a:cubicBezTo>
                      <a:cubicBezTo>
                        <a:pt x="23813" y="0"/>
                        <a:pt x="14288" y="8572"/>
                        <a:pt x="13335" y="19050"/>
                      </a:cubicBezTo>
                      <a:cubicBezTo>
                        <a:pt x="5715" y="19050"/>
                        <a:pt x="0" y="25717"/>
                        <a:pt x="0" y="33338"/>
                      </a:cubicBezTo>
                      <a:cubicBezTo>
                        <a:pt x="0" y="40958"/>
                        <a:pt x="6667" y="47625"/>
                        <a:pt x="14288" y="47625"/>
                      </a:cubicBezTo>
                      <a:lnTo>
                        <a:pt x="25717" y="47625"/>
                      </a:lnTo>
                      <a:cubicBezTo>
                        <a:pt x="26670" y="47625"/>
                        <a:pt x="31433" y="47625"/>
                        <a:pt x="31433" y="47625"/>
                      </a:cubicBezTo>
                      <a:lnTo>
                        <a:pt x="31433" y="31433"/>
                      </a:lnTo>
                      <a:lnTo>
                        <a:pt x="23813" y="31433"/>
                      </a:lnTo>
                      <a:lnTo>
                        <a:pt x="35242" y="18097"/>
                      </a:lnTo>
                      <a:lnTo>
                        <a:pt x="46672" y="31433"/>
                      </a:lnTo>
                      <a:lnTo>
                        <a:pt x="39053" y="31433"/>
                      </a:lnTo>
                      <a:lnTo>
                        <a:pt x="39053" y="47625"/>
                      </a:lnTo>
                      <a:lnTo>
                        <a:pt x="53340" y="47625"/>
                      </a:lnTo>
                      <a:cubicBezTo>
                        <a:pt x="61913" y="47625"/>
                        <a:pt x="69533" y="40005"/>
                        <a:pt x="69533" y="31433"/>
                      </a:cubicBezTo>
                      <a:lnTo>
                        <a:pt x="69533" y="29528"/>
                      </a:lnTo>
                      <a:cubicBezTo>
                        <a:pt x="70485" y="20003"/>
                        <a:pt x="63817" y="12383"/>
                        <a:pt x="54292" y="12383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A3A2F9CE-A4E0-48B9-961C-357F02D842F6}"/>
              </a:ext>
            </a:extLst>
          </p:cNvPr>
          <p:cNvSpPr txBox="1"/>
          <p:nvPr/>
        </p:nvSpPr>
        <p:spPr>
          <a:xfrm>
            <a:off x="1186057" y="1336196"/>
            <a:ext cx="443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6284AFB-15B2-47B9-B5C2-83325468B19F}"/>
              </a:ext>
            </a:extLst>
          </p:cNvPr>
          <p:cNvSpPr txBox="1"/>
          <p:nvPr/>
        </p:nvSpPr>
        <p:spPr>
          <a:xfrm>
            <a:off x="531845" y="2872927"/>
            <a:ext cx="6683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Question?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6B5005-77C1-A64F-CBDA-F0E2FB32B069}"/>
              </a:ext>
            </a:extLst>
          </p:cNvPr>
          <p:cNvSpPr>
            <a:spLocks noChangeAspect="1"/>
          </p:cNvSpPr>
          <p:nvPr/>
        </p:nvSpPr>
        <p:spPr>
          <a:xfrm>
            <a:off x="11388356" y="6027992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17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A95B46-56E4-4084-9B96-5B292442051E}"/>
              </a:ext>
            </a:extLst>
          </p:cNvPr>
          <p:cNvSpPr>
            <a:spLocks/>
          </p:cNvSpPr>
          <p:nvPr/>
        </p:nvSpPr>
        <p:spPr bwMode="auto">
          <a:xfrm flipH="1">
            <a:off x="0" y="3300978"/>
            <a:ext cx="12192000" cy="3594577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1FCD5B-8142-48BD-B158-95B9F1AC3D96}"/>
              </a:ext>
            </a:extLst>
          </p:cNvPr>
          <p:cNvSpPr/>
          <p:nvPr/>
        </p:nvSpPr>
        <p:spPr>
          <a:xfrm flipH="1">
            <a:off x="9784712" y="0"/>
            <a:ext cx="2407288" cy="1807308"/>
          </a:xfrm>
          <a:custGeom>
            <a:avLst/>
            <a:gdLst>
              <a:gd name="connsiteX0" fmla="*/ 2407288 w 2407288"/>
              <a:gd name="connsiteY0" fmla="*/ 0 h 1807308"/>
              <a:gd name="connsiteX1" fmla="*/ 0 w 2407288"/>
              <a:gd name="connsiteY1" fmla="*/ 0 h 1807308"/>
              <a:gd name="connsiteX2" fmla="*/ 0 w 2407288"/>
              <a:gd name="connsiteY2" fmla="*/ 1807308 h 1807308"/>
              <a:gd name="connsiteX3" fmla="*/ 45263 w 2407288"/>
              <a:gd name="connsiteY3" fmla="*/ 1765334 h 1807308"/>
              <a:gd name="connsiteX4" fmla="*/ 2328989 w 2407288"/>
              <a:gd name="connsiteY4" fmla="*/ 29607 h 180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288" h="1807308">
                <a:moveTo>
                  <a:pt x="2407288" y="0"/>
                </a:moveTo>
                <a:lnTo>
                  <a:pt x="0" y="0"/>
                </a:lnTo>
                <a:lnTo>
                  <a:pt x="0" y="1807308"/>
                </a:lnTo>
                <a:lnTo>
                  <a:pt x="45263" y="1765334"/>
                </a:lnTo>
                <a:cubicBezTo>
                  <a:pt x="766809" y="1087502"/>
                  <a:pt x="1485499" y="386979"/>
                  <a:pt x="2328989" y="296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6C73C5-3EDE-4BE3-BC70-611AE0EC20DD}"/>
              </a:ext>
            </a:extLst>
          </p:cNvPr>
          <p:cNvSpPr txBox="1"/>
          <p:nvPr/>
        </p:nvSpPr>
        <p:spPr>
          <a:xfrm>
            <a:off x="1151718" y="419119"/>
            <a:ext cx="980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Our Team</a:t>
            </a:r>
            <a:endParaRPr lang="en-US" sz="4000" b="1" dirty="0">
              <a:solidFill>
                <a:schemeClr val="accent5">
                  <a:lumMod val="90000"/>
                  <a:lumOff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3" name="Text Placeholder 10">
            <a:extLst>
              <a:ext uri="{FF2B5EF4-FFF2-40B4-BE49-F238E27FC236}">
                <a16:creationId xmlns:a16="http://schemas.microsoft.com/office/drawing/2014/main" id="{63AD4AF7-C913-4C7C-A09F-ADDBBCC8168D}"/>
              </a:ext>
            </a:extLst>
          </p:cNvPr>
          <p:cNvSpPr txBox="1">
            <a:spLocks/>
          </p:cNvSpPr>
          <p:nvPr/>
        </p:nvSpPr>
        <p:spPr>
          <a:xfrm>
            <a:off x="382555" y="4693298"/>
            <a:ext cx="3181739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Moriam</a:t>
            </a:r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Khatun</a:t>
            </a:r>
            <a:endParaRPr lang="en-US" b="1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221002197</a:t>
            </a:r>
          </a:p>
        </p:txBody>
      </p:sp>
      <p:sp>
        <p:nvSpPr>
          <p:cNvPr id="335" name="Text Placeholder 10">
            <a:extLst>
              <a:ext uri="{FF2B5EF4-FFF2-40B4-BE49-F238E27FC236}">
                <a16:creationId xmlns:a16="http://schemas.microsoft.com/office/drawing/2014/main" id="{172732B4-8DDB-4EDE-B1B8-1C8D69D8EFB1}"/>
              </a:ext>
            </a:extLst>
          </p:cNvPr>
          <p:cNvSpPr txBox="1">
            <a:spLocks/>
          </p:cNvSpPr>
          <p:nvPr/>
        </p:nvSpPr>
        <p:spPr>
          <a:xfrm>
            <a:off x="4673899" y="4713545"/>
            <a:ext cx="2759485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Md</a:t>
            </a:r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Sohel</a:t>
            </a:r>
            <a:endParaRPr lang="en-US" b="1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221002173</a:t>
            </a: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C17CAEC8-A9B5-4A05-AB05-7402454FF3B3}"/>
              </a:ext>
            </a:extLst>
          </p:cNvPr>
          <p:cNvSpPr>
            <a:spLocks noChangeAspect="1"/>
          </p:cNvSpPr>
          <p:nvPr/>
        </p:nvSpPr>
        <p:spPr>
          <a:xfrm>
            <a:off x="11388356" y="144797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6232A98C-83D2-46AC-A693-F5CD6F6308CC}"/>
              </a:ext>
            </a:extLst>
          </p:cNvPr>
          <p:cNvSpPr>
            <a:spLocks noChangeAspect="1"/>
          </p:cNvSpPr>
          <p:nvPr/>
        </p:nvSpPr>
        <p:spPr>
          <a:xfrm>
            <a:off x="11388356" y="6027992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8" name="Text Placeholder 10">
            <a:extLst>
              <a:ext uri="{FF2B5EF4-FFF2-40B4-BE49-F238E27FC236}">
                <a16:creationId xmlns:a16="http://schemas.microsoft.com/office/drawing/2014/main" id="{172732B4-8DDB-4EDE-B1B8-1C8D69D8EFB1}"/>
              </a:ext>
            </a:extLst>
          </p:cNvPr>
          <p:cNvSpPr txBox="1">
            <a:spLocks/>
          </p:cNvSpPr>
          <p:nvPr/>
        </p:nvSpPr>
        <p:spPr>
          <a:xfrm>
            <a:off x="8285585" y="4721290"/>
            <a:ext cx="3460102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Meherun</a:t>
            </a:r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Nesa</a:t>
            </a:r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Enta</a:t>
            </a:r>
            <a:endParaRPr lang="en-US" b="1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221002197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8" y="2166256"/>
            <a:ext cx="2161413" cy="2083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699" y="2294232"/>
            <a:ext cx="2068904" cy="19557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442" y="1992085"/>
            <a:ext cx="2161413" cy="208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9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6D6DF0-032C-4095-971B-89C357AD56B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31129" y="-1031132"/>
            <a:ext cx="6858003" cy="8920268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158676" y="685880"/>
            <a:ext cx="4782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Table of Contents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6964D-7AC1-473D-8C77-CF079323B234}"/>
              </a:ext>
            </a:extLst>
          </p:cNvPr>
          <p:cNvSpPr>
            <a:spLocks noChangeAspect="1"/>
          </p:cNvSpPr>
          <p:nvPr/>
        </p:nvSpPr>
        <p:spPr>
          <a:xfrm>
            <a:off x="11351992" y="611758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66579A-C7CF-4A7B-94B0-A47B0BC4C762}"/>
              </a:ext>
            </a:extLst>
          </p:cNvPr>
          <p:cNvSpPr>
            <a:spLocks noChangeAspect="1"/>
          </p:cNvSpPr>
          <p:nvPr/>
        </p:nvSpPr>
        <p:spPr>
          <a:xfrm>
            <a:off x="172364" y="13724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158676" y="1737994"/>
            <a:ext cx="8483983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Features of the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Technologies Used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User Interface (UI)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How It Works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Future Improvements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406844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1543AA7-98F5-4B3F-8392-0016AE67F7D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2014233" y="2014236"/>
            <a:ext cx="6858000" cy="2829535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654F4A-E1BE-46EC-A0A6-FC43459E45BF}"/>
              </a:ext>
            </a:extLst>
          </p:cNvPr>
          <p:cNvSpPr>
            <a:spLocks noChangeAspect="1"/>
          </p:cNvSpPr>
          <p:nvPr/>
        </p:nvSpPr>
        <p:spPr>
          <a:xfrm>
            <a:off x="11263804" y="6095153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0FF51A-8F70-43F8-A021-751D02E6149C}"/>
              </a:ext>
            </a:extLst>
          </p:cNvPr>
          <p:cNvSpPr/>
          <p:nvPr/>
        </p:nvSpPr>
        <p:spPr>
          <a:xfrm rot="10800000" flipV="1">
            <a:off x="9550403" y="-19049"/>
            <a:ext cx="2641599" cy="2425696"/>
          </a:xfrm>
          <a:custGeom>
            <a:avLst/>
            <a:gdLst>
              <a:gd name="connsiteX0" fmla="*/ 0 w 3819392"/>
              <a:gd name="connsiteY0" fmla="*/ 3507225 h 3507225"/>
              <a:gd name="connsiteX1" fmla="*/ 0 w 3819392"/>
              <a:gd name="connsiteY1" fmla="*/ 0 h 3507225"/>
              <a:gd name="connsiteX2" fmla="*/ 3819392 w 3819392"/>
              <a:gd name="connsiteY2" fmla="*/ 0 h 3507225"/>
              <a:gd name="connsiteX3" fmla="*/ 3733239 w 3819392"/>
              <a:gd name="connsiteY3" fmla="*/ 34922 h 3507225"/>
              <a:gd name="connsiteX4" fmla="*/ 3279611 w 3819392"/>
              <a:gd name="connsiteY4" fmla="*/ 158987 h 3507225"/>
              <a:gd name="connsiteX5" fmla="*/ 2072246 w 3819392"/>
              <a:gd name="connsiteY5" fmla="*/ 303473 h 3507225"/>
              <a:gd name="connsiteX6" fmla="*/ 834159 w 3819392"/>
              <a:gd name="connsiteY6" fmla="*/ 1087346 h 3507225"/>
              <a:gd name="connsiteX7" fmla="*/ 820873 w 3819392"/>
              <a:gd name="connsiteY7" fmla="*/ 2857705 h 3507225"/>
              <a:gd name="connsiteX8" fmla="*/ 193110 w 3819392"/>
              <a:gd name="connsiteY8" fmla="*/ 3443948 h 3507225"/>
              <a:gd name="connsiteX9" fmla="*/ 87964 w 3819392"/>
              <a:gd name="connsiteY9" fmla="*/ 3479343 h 3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9392" h="3507225">
                <a:moveTo>
                  <a:pt x="0" y="3507225"/>
                </a:moveTo>
                <a:lnTo>
                  <a:pt x="0" y="0"/>
                </a:lnTo>
                <a:lnTo>
                  <a:pt x="3819392" y="0"/>
                </a:lnTo>
                <a:lnTo>
                  <a:pt x="3733239" y="34922"/>
                </a:lnTo>
                <a:cubicBezTo>
                  <a:pt x="3558913" y="98059"/>
                  <a:pt x="3394631" y="137093"/>
                  <a:pt x="3279611" y="158987"/>
                </a:cubicBezTo>
                <a:cubicBezTo>
                  <a:pt x="2878540" y="235382"/>
                  <a:pt x="2473318" y="237043"/>
                  <a:pt x="2072246" y="303473"/>
                </a:cubicBezTo>
                <a:cubicBezTo>
                  <a:pt x="1657890" y="372393"/>
                  <a:pt x="1024315" y="487816"/>
                  <a:pt x="834159" y="1087346"/>
                </a:cubicBezTo>
                <a:cubicBezTo>
                  <a:pt x="659781" y="1639544"/>
                  <a:pt x="1003555" y="2309657"/>
                  <a:pt x="820873" y="2857705"/>
                </a:cubicBezTo>
                <a:cubicBezTo>
                  <a:pt x="710434" y="3186532"/>
                  <a:pt x="444714" y="3354267"/>
                  <a:pt x="193110" y="3443948"/>
                </a:cubicBezTo>
                <a:cubicBezTo>
                  <a:pt x="158234" y="3456404"/>
                  <a:pt x="123151" y="3468029"/>
                  <a:pt x="87964" y="3479343"/>
                </a:cubicBezTo>
                <a:close/>
              </a:path>
            </a:pathLst>
          </a:custGeom>
          <a:solidFill>
            <a:schemeClr val="accent1"/>
          </a:solidFill>
          <a:ln w="12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7110-9A2A-4684-89D9-0F6B0DA2F8B2}"/>
              </a:ext>
            </a:extLst>
          </p:cNvPr>
          <p:cNvSpPr txBox="1"/>
          <p:nvPr/>
        </p:nvSpPr>
        <p:spPr>
          <a:xfrm>
            <a:off x="2285999" y="413550"/>
            <a:ext cx="5856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Introduction</a:t>
            </a:r>
            <a:endParaRPr lang="en-US" sz="4000" b="1" spc="416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8258" y="1690851"/>
            <a:ext cx="75307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What is a Peer-to-Peer (P2P) File Sharing System?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569" y="2891180"/>
            <a:ext cx="3076575" cy="31908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3092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1543AA7-98F5-4B3F-8392-0016AE67F7D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2014233" y="2014236"/>
            <a:ext cx="6858000" cy="2829535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654F4A-E1BE-46EC-A0A6-FC43459E45BF}"/>
              </a:ext>
            </a:extLst>
          </p:cNvPr>
          <p:cNvSpPr>
            <a:spLocks noChangeAspect="1"/>
          </p:cNvSpPr>
          <p:nvPr/>
        </p:nvSpPr>
        <p:spPr>
          <a:xfrm>
            <a:off x="11427089" y="6095153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0FF51A-8F70-43F8-A021-751D02E6149C}"/>
              </a:ext>
            </a:extLst>
          </p:cNvPr>
          <p:cNvSpPr/>
          <p:nvPr/>
        </p:nvSpPr>
        <p:spPr>
          <a:xfrm rot="10800000" flipV="1">
            <a:off x="9550403" y="-19049"/>
            <a:ext cx="2641599" cy="2425696"/>
          </a:xfrm>
          <a:custGeom>
            <a:avLst/>
            <a:gdLst>
              <a:gd name="connsiteX0" fmla="*/ 0 w 3819392"/>
              <a:gd name="connsiteY0" fmla="*/ 3507225 h 3507225"/>
              <a:gd name="connsiteX1" fmla="*/ 0 w 3819392"/>
              <a:gd name="connsiteY1" fmla="*/ 0 h 3507225"/>
              <a:gd name="connsiteX2" fmla="*/ 3819392 w 3819392"/>
              <a:gd name="connsiteY2" fmla="*/ 0 h 3507225"/>
              <a:gd name="connsiteX3" fmla="*/ 3733239 w 3819392"/>
              <a:gd name="connsiteY3" fmla="*/ 34922 h 3507225"/>
              <a:gd name="connsiteX4" fmla="*/ 3279611 w 3819392"/>
              <a:gd name="connsiteY4" fmla="*/ 158987 h 3507225"/>
              <a:gd name="connsiteX5" fmla="*/ 2072246 w 3819392"/>
              <a:gd name="connsiteY5" fmla="*/ 303473 h 3507225"/>
              <a:gd name="connsiteX6" fmla="*/ 834159 w 3819392"/>
              <a:gd name="connsiteY6" fmla="*/ 1087346 h 3507225"/>
              <a:gd name="connsiteX7" fmla="*/ 820873 w 3819392"/>
              <a:gd name="connsiteY7" fmla="*/ 2857705 h 3507225"/>
              <a:gd name="connsiteX8" fmla="*/ 193110 w 3819392"/>
              <a:gd name="connsiteY8" fmla="*/ 3443948 h 3507225"/>
              <a:gd name="connsiteX9" fmla="*/ 87964 w 3819392"/>
              <a:gd name="connsiteY9" fmla="*/ 3479343 h 3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9392" h="3507225">
                <a:moveTo>
                  <a:pt x="0" y="3507225"/>
                </a:moveTo>
                <a:lnTo>
                  <a:pt x="0" y="0"/>
                </a:lnTo>
                <a:lnTo>
                  <a:pt x="3819392" y="0"/>
                </a:lnTo>
                <a:lnTo>
                  <a:pt x="3733239" y="34922"/>
                </a:lnTo>
                <a:cubicBezTo>
                  <a:pt x="3558913" y="98059"/>
                  <a:pt x="3394631" y="137093"/>
                  <a:pt x="3279611" y="158987"/>
                </a:cubicBezTo>
                <a:cubicBezTo>
                  <a:pt x="2878540" y="235382"/>
                  <a:pt x="2473318" y="237043"/>
                  <a:pt x="2072246" y="303473"/>
                </a:cubicBezTo>
                <a:cubicBezTo>
                  <a:pt x="1657890" y="372393"/>
                  <a:pt x="1024315" y="487816"/>
                  <a:pt x="834159" y="1087346"/>
                </a:cubicBezTo>
                <a:cubicBezTo>
                  <a:pt x="659781" y="1639544"/>
                  <a:pt x="1003555" y="2309657"/>
                  <a:pt x="820873" y="2857705"/>
                </a:cubicBezTo>
                <a:cubicBezTo>
                  <a:pt x="710434" y="3186532"/>
                  <a:pt x="444714" y="3354267"/>
                  <a:pt x="193110" y="3443948"/>
                </a:cubicBezTo>
                <a:cubicBezTo>
                  <a:pt x="158234" y="3456404"/>
                  <a:pt x="123151" y="3468029"/>
                  <a:pt x="87964" y="3479343"/>
                </a:cubicBezTo>
                <a:close/>
              </a:path>
            </a:pathLst>
          </a:custGeom>
          <a:solidFill>
            <a:schemeClr val="accent1"/>
          </a:solidFill>
          <a:ln w="12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7110-9A2A-4684-89D9-0F6B0DA2F8B2}"/>
              </a:ext>
            </a:extLst>
          </p:cNvPr>
          <p:cNvSpPr txBox="1"/>
          <p:nvPr/>
        </p:nvSpPr>
        <p:spPr>
          <a:xfrm>
            <a:off x="2220685" y="370610"/>
            <a:ext cx="56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Objective of the Project</a:t>
            </a:r>
            <a:endParaRPr lang="en-US" sz="4000" b="1" spc="416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88021" y="1567543"/>
            <a:ext cx="629269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To develop a simple, secure, and efficient file-sharing system between peers using Java and Swing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177" y="3856050"/>
            <a:ext cx="2917226" cy="22038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021" y="4093028"/>
            <a:ext cx="2787392" cy="16269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179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6D6DF0-032C-4095-971B-89C357AD56B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31135" y="-1031133"/>
            <a:ext cx="6858003" cy="8920268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301223" y="543019"/>
            <a:ext cx="707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Features of the System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6964D-7AC1-473D-8C77-CF079323B234}"/>
              </a:ext>
            </a:extLst>
          </p:cNvPr>
          <p:cNvSpPr>
            <a:spLocks noChangeAspect="1"/>
          </p:cNvSpPr>
          <p:nvPr/>
        </p:nvSpPr>
        <p:spPr>
          <a:xfrm>
            <a:off x="11437088" y="611758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66579A-C7CF-4A7B-94B0-A47B0BC4C762}"/>
              </a:ext>
            </a:extLst>
          </p:cNvPr>
          <p:cNvSpPr>
            <a:spLocks noChangeAspect="1"/>
          </p:cNvSpPr>
          <p:nvPr/>
        </p:nvSpPr>
        <p:spPr>
          <a:xfrm>
            <a:off x="172364" y="13724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55914" y="1630215"/>
            <a:ext cx="5246915" cy="247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34290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 Communication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Transfer</a:t>
            </a:r>
          </a:p>
          <a:p>
            <a:pPr marL="34290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Peer-to-Peer Connection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29" y="1485630"/>
            <a:ext cx="4839375" cy="38867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6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6D6DF0-032C-4095-971B-89C357AD56B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933809" y="-1052355"/>
            <a:ext cx="6858003" cy="8920268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315116" y="543019"/>
            <a:ext cx="7828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Technologies Used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6964D-7AC1-473D-8C77-CF079323B234}"/>
              </a:ext>
            </a:extLst>
          </p:cNvPr>
          <p:cNvSpPr>
            <a:spLocks noChangeAspect="1"/>
          </p:cNvSpPr>
          <p:nvPr/>
        </p:nvSpPr>
        <p:spPr>
          <a:xfrm>
            <a:off x="11507502" y="6164041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66579A-C7CF-4A7B-94B0-A47B0BC4C762}"/>
              </a:ext>
            </a:extLst>
          </p:cNvPr>
          <p:cNvSpPr>
            <a:spLocks noChangeAspect="1"/>
          </p:cNvSpPr>
          <p:nvPr/>
        </p:nvSpPr>
        <p:spPr>
          <a:xfrm>
            <a:off x="172364" y="13724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126019" y="1944821"/>
            <a:ext cx="76098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Java:</a:t>
            </a:r>
            <a:endParaRPr lang="en-US" sz="2000" dirty="0">
              <a:solidFill>
                <a:schemeClr val="bg1"/>
              </a:solidFill>
            </a:endParaRP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Programming language used for the backend logic.</a:t>
            </a:r>
          </a:p>
          <a:p>
            <a:pPr lvl="1" fontAlgn="base"/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Swing:</a:t>
            </a:r>
            <a:endParaRPr lang="en-US" sz="2000" dirty="0">
              <a:solidFill>
                <a:schemeClr val="bg1"/>
              </a:solidFill>
            </a:endParaRP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Used for creating the user interface.</a:t>
            </a:r>
          </a:p>
          <a:p>
            <a:pPr lvl="1" fontAlgn="base"/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Sockets:</a:t>
            </a:r>
            <a:endParaRPr lang="en-US" sz="2000" dirty="0">
              <a:solidFill>
                <a:schemeClr val="bg1"/>
              </a:solidFill>
            </a:endParaRPr>
          </a:p>
          <a:p>
            <a:pPr lvl="1" fontAlgn="base"/>
            <a:r>
              <a:rPr lang="en-US" sz="2000" dirty="0">
                <a:solidFill>
                  <a:schemeClr val="bg1"/>
                </a:solidFill>
              </a:rPr>
              <a:t>For establishing network communication between peers.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273069"/>
            <a:ext cx="2946627" cy="22260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8367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A95B46-56E4-4084-9B96-5B292442051E}"/>
              </a:ext>
            </a:extLst>
          </p:cNvPr>
          <p:cNvSpPr>
            <a:spLocks/>
          </p:cNvSpPr>
          <p:nvPr/>
        </p:nvSpPr>
        <p:spPr bwMode="auto">
          <a:xfrm flipH="1">
            <a:off x="-42358" y="3232913"/>
            <a:ext cx="12192000" cy="3594577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1FCD5B-8142-48BD-B158-95B9F1AC3D96}"/>
              </a:ext>
            </a:extLst>
          </p:cNvPr>
          <p:cNvSpPr/>
          <p:nvPr/>
        </p:nvSpPr>
        <p:spPr>
          <a:xfrm flipH="1">
            <a:off x="9784712" y="0"/>
            <a:ext cx="2407288" cy="1807308"/>
          </a:xfrm>
          <a:custGeom>
            <a:avLst/>
            <a:gdLst>
              <a:gd name="connsiteX0" fmla="*/ 2407288 w 2407288"/>
              <a:gd name="connsiteY0" fmla="*/ 0 h 1807308"/>
              <a:gd name="connsiteX1" fmla="*/ 0 w 2407288"/>
              <a:gd name="connsiteY1" fmla="*/ 0 h 1807308"/>
              <a:gd name="connsiteX2" fmla="*/ 0 w 2407288"/>
              <a:gd name="connsiteY2" fmla="*/ 1807308 h 1807308"/>
              <a:gd name="connsiteX3" fmla="*/ 45263 w 2407288"/>
              <a:gd name="connsiteY3" fmla="*/ 1765334 h 1807308"/>
              <a:gd name="connsiteX4" fmla="*/ 2328989 w 2407288"/>
              <a:gd name="connsiteY4" fmla="*/ 29607 h 180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288" h="1807308">
                <a:moveTo>
                  <a:pt x="2407288" y="0"/>
                </a:moveTo>
                <a:lnTo>
                  <a:pt x="0" y="0"/>
                </a:lnTo>
                <a:lnTo>
                  <a:pt x="0" y="1807308"/>
                </a:lnTo>
                <a:lnTo>
                  <a:pt x="45263" y="1765334"/>
                </a:lnTo>
                <a:cubicBezTo>
                  <a:pt x="766809" y="1087502"/>
                  <a:pt x="1485499" y="386979"/>
                  <a:pt x="2328989" y="296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6C73C5-3EDE-4BE3-BC70-611AE0EC20DD}"/>
              </a:ext>
            </a:extLst>
          </p:cNvPr>
          <p:cNvSpPr txBox="1"/>
          <p:nvPr/>
        </p:nvSpPr>
        <p:spPr>
          <a:xfrm>
            <a:off x="1151718" y="419119"/>
            <a:ext cx="980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User Interface (UI)</a:t>
            </a:r>
            <a:endParaRPr lang="en-US" sz="40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C17CAEC8-A9B5-4A05-AB05-7402454FF3B3}"/>
              </a:ext>
            </a:extLst>
          </p:cNvPr>
          <p:cNvSpPr>
            <a:spLocks noChangeAspect="1"/>
          </p:cNvSpPr>
          <p:nvPr/>
        </p:nvSpPr>
        <p:spPr>
          <a:xfrm>
            <a:off x="11388356" y="144797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6232A98C-83D2-46AC-A693-F5CD6F6308CC}"/>
              </a:ext>
            </a:extLst>
          </p:cNvPr>
          <p:cNvSpPr>
            <a:spLocks noChangeAspect="1"/>
          </p:cNvSpPr>
          <p:nvPr/>
        </p:nvSpPr>
        <p:spPr>
          <a:xfrm>
            <a:off x="11388356" y="6027992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18" name="Text Placeholder 10">
            <a:extLst>
              <a:ext uri="{FF2B5EF4-FFF2-40B4-BE49-F238E27FC236}">
                <a16:creationId xmlns:a16="http://schemas.microsoft.com/office/drawing/2014/main" id="{172732B4-8DDB-4EDE-B1B8-1C8D69D8EFB1}"/>
              </a:ext>
            </a:extLst>
          </p:cNvPr>
          <p:cNvSpPr txBox="1">
            <a:spLocks/>
          </p:cNvSpPr>
          <p:nvPr/>
        </p:nvSpPr>
        <p:spPr>
          <a:xfrm>
            <a:off x="1151718" y="4481247"/>
            <a:ext cx="6239682" cy="4960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/>
              <a:t>.</a:t>
            </a:r>
            <a:endParaRPr lang="en-US" sz="2000" b="1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4" y="1766813"/>
            <a:ext cx="5305586" cy="42611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Straight Arrow Connector 3"/>
          <p:cNvCxnSpPr/>
          <p:nvPr/>
        </p:nvCxnSpPr>
        <p:spPr>
          <a:xfrm flipH="1">
            <a:off x="5617029" y="1127005"/>
            <a:ext cx="1164772" cy="1148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54486" y="1426029"/>
            <a:ext cx="1511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Field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328057" y="3374571"/>
            <a:ext cx="2623457" cy="859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52206" y="3374571"/>
            <a:ext cx="1253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History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99415" y="4833257"/>
            <a:ext cx="865414" cy="9470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36771" y="4544630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Choose and Select File</a:t>
            </a:r>
          </a:p>
        </p:txBody>
      </p:sp>
    </p:spTree>
    <p:extLst>
      <p:ext uri="{BB962C8B-B14F-4D97-AF65-F5344CB8AC3E}">
        <p14:creationId xmlns:p14="http://schemas.microsoft.com/office/powerpoint/2010/main" val="19275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6D6DF0-032C-4095-971B-89C357AD56B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933809" y="-1052355"/>
            <a:ext cx="6858003" cy="8920268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315116" y="543019"/>
            <a:ext cx="7828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How It Works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6964D-7AC1-473D-8C77-CF079323B234}"/>
              </a:ext>
            </a:extLst>
          </p:cNvPr>
          <p:cNvSpPr>
            <a:spLocks noChangeAspect="1"/>
          </p:cNvSpPr>
          <p:nvPr/>
        </p:nvSpPr>
        <p:spPr>
          <a:xfrm>
            <a:off x="11395535" y="6052074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66579A-C7CF-4A7B-94B0-A47B0BC4C762}"/>
              </a:ext>
            </a:extLst>
          </p:cNvPr>
          <p:cNvSpPr>
            <a:spLocks noChangeAspect="1"/>
          </p:cNvSpPr>
          <p:nvPr/>
        </p:nvSpPr>
        <p:spPr>
          <a:xfrm>
            <a:off x="172364" y="13724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126018" y="1468418"/>
            <a:ext cx="91609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b="1" dirty="0">
                <a:solidFill>
                  <a:schemeClr val="accent1"/>
                </a:solidFill>
              </a:rPr>
              <a:t>Start Server: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	 One peer acts as the server and listens on a specified port.</a:t>
            </a:r>
          </a:p>
          <a:p>
            <a:pPr fontAlgn="base"/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b="1" dirty="0">
                <a:solidFill>
                  <a:schemeClr val="accent1"/>
                </a:solidFill>
              </a:rPr>
              <a:t>Connect to Peer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	 The other peer connects to the server using the IP address and port.</a:t>
            </a:r>
          </a:p>
          <a:p>
            <a:pPr fontAlgn="base"/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b="1" dirty="0">
                <a:solidFill>
                  <a:schemeClr val="accent1"/>
                </a:solidFill>
              </a:rPr>
              <a:t>Send/Receive Files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	Users can send and receive files once the connection is established.</a:t>
            </a:r>
          </a:p>
          <a:p>
            <a:pPr fontAlgn="base"/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b="1" dirty="0">
                <a:solidFill>
                  <a:schemeClr val="accent1"/>
                </a:solidFill>
              </a:rPr>
              <a:t>File Transfer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	 Files are transferred in chunks, and the receiver saves the file in the 	designated folder.</a:t>
            </a:r>
          </a:p>
          <a:p>
            <a:pPr fontAlgn="base"/>
            <a:endParaRPr lang="en-US" sz="2000" dirty="0">
              <a:solidFill>
                <a:schemeClr val="bg1"/>
              </a:solidFill>
            </a:endParaRPr>
          </a:p>
          <a:p>
            <a:pPr fontAlgn="base"/>
            <a:r>
              <a:rPr lang="en-US" sz="2000" b="1" dirty="0">
                <a:solidFill>
                  <a:schemeClr val="accent1"/>
                </a:solidFill>
              </a:rPr>
              <a:t>Chat</a:t>
            </a:r>
            <a:r>
              <a:rPr lang="en-US" sz="2000" dirty="0">
                <a:solidFill>
                  <a:schemeClr val="accent1"/>
                </a:solidFill>
              </a:rPr>
              <a:t>: </a:t>
            </a:r>
          </a:p>
          <a:p>
            <a:pPr fontAlgn="base"/>
            <a:r>
              <a:rPr lang="en-US" sz="2000" dirty="0">
                <a:solidFill>
                  <a:schemeClr val="bg1"/>
                </a:solidFill>
              </a:rPr>
              <a:t>Messages can be exchanged while the files are being sent.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68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28-influencer-marketing-pitch-deck">
  <a:themeElements>
    <a:clrScheme name="Slidehelper - 01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EF476F"/>
      </a:accent1>
      <a:accent2>
        <a:srgbClr val="FFD166"/>
      </a:accent2>
      <a:accent3>
        <a:srgbClr val="06D6A0"/>
      </a:accent3>
      <a:accent4>
        <a:srgbClr val="118AB2"/>
      </a:accent4>
      <a:accent5>
        <a:srgbClr val="073B4C"/>
      </a:accent5>
      <a:accent6>
        <a:srgbClr val="BFBFBF"/>
      </a:accent6>
      <a:hlink>
        <a:srgbClr val="EF476F"/>
      </a:hlink>
      <a:folHlink>
        <a:srgbClr val="FFD1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703</TotalTime>
  <Words>419</Words>
  <Application>Microsoft Office PowerPoint</Application>
  <PresentationFormat>Widescreen</PresentationFormat>
  <Paragraphs>110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Nirmala UI</vt:lpstr>
      <vt:lpstr>Open Sans</vt:lpstr>
      <vt:lpstr>Wingdings</vt:lpstr>
      <vt:lpstr>30128-influencer-marketing-pitch-deck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30128-influencer-marketing-pitch-deck</dc:title>
  <dc:creator/>
  <cp:lastModifiedBy>Moriam Khatun</cp:lastModifiedBy>
  <cp:revision>143</cp:revision>
  <dcterms:created xsi:type="dcterms:W3CDTF">2020-08-15T08:37:58Z</dcterms:created>
  <dcterms:modified xsi:type="dcterms:W3CDTF">2024-12-09T05:16:40Z</dcterms:modified>
</cp:coreProperties>
</file>