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presProps" Target="presProps.xml"/>
  <Relationship Id="rId25" Type="http://schemas.openxmlformats.org/officeDocument/2006/relationships/viewProps" Target="viewProps.xml"/>
  <Relationship Id="rId2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1247574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yiLg7I1.jpe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z5IIH910.jpe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RNeIVb11.jpe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MGuse812.jpe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86hq0K13.jpe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zGYd7114.jpe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EA4lLB15.jpe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cu6GAj16.jpe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MVCrgw17.jpe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nwdkaE18.jpe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OKODIU19.jpe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E2TMwH2.jpe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xMENDv20.jpe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1nohye21.jpe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Fa0ZY93.jpe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NSjFQX4.jpe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uzUGvB5.jpe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rRIopt6.jpe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GBv4Ud7.jpe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IeR5xq8.jpe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r6pBjj9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67">
  <a:themeElements>
    <a:clrScheme name="Theme6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2024-08-12T10:44:26Z</dcterms:created>
  <dcterms:modified xsi:type="dcterms:W3CDTF">2024-08-12T10:44:26Z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