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94660"/>
  </p:normalViewPr>
  <p:slideViewPr>
    <p:cSldViewPr>
      <p:cViewPr varScale="1">
        <p:scale>
          <a:sx n="82" d="100"/>
          <a:sy n="82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C83AC9-45DF-421D-AE96-6951532817C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B7A92C-E293-49F9-AFB2-CE49FABE7A0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-381000"/>
            <a:ext cx="7239000" cy="2057400"/>
          </a:xfrm>
        </p:spPr>
        <p:txBody>
          <a:bodyPr/>
          <a:lstStyle/>
          <a:p>
            <a:pPr algn="ctr"/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u="sng" dirty="0" smtClean="0"/>
              <a:t>SIGNALS AND SYSTEMS PROJECT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b="1" u="sng" dirty="0" smtClean="0"/>
              <a:t>DTMF BASED ROBOT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410200"/>
            <a:ext cx="37338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Muhammad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Usman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CS-108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70104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896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5257800"/>
          </a:xfrm>
        </p:spPr>
        <p:txBody>
          <a:bodyPr/>
          <a:lstStyle/>
          <a:p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b="1" dirty="0"/>
              <a:t> 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6858000" cy="48768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6" y="1371600"/>
            <a:ext cx="7780044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33400" y="202914"/>
            <a:ext cx="2904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200" u="sng" dirty="0">
                <a:solidFill>
                  <a:prstClr val="white"/>
                </a:solidFill>
              </a:rPr>
              <a:t>Project </a:t>
            </a:r>
            <a:r>
              <a:rPr lang="en-US" sz="2200" u="sng" dirty="0" smtClean="0">
                <a:solidFill>
                  <a:prstClr val="white"/>
                </a:solidFill>
              </a:rPr>
              <a:t> Overview </a:t>
            </a:r>
            <a:r>
              <a:rPr lang="en-US" sz="2200" u="sng" dirty="0">
                <a:solidFill>
                  <a:prstClr val="white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399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57912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DTMF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648200" cy="6324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Dual Tone Mulitple Frequency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Basis for voice communications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control and is widely used </a:t>
            </a:r>
          </a:p>
          <a:p>
            <a:pPr marL="0" indent="0">
              <a:buNone/>
            </a:pPr>
            <a:r>
              <a:rPr lang="en-US" dirty="0" smtClean="0"/>
              <a:t>   worldwide in modern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telephone to dail numbers and</a:t>
            </a:r>
          </a:p>
          <a:p>
            <a:pPr marL="0" indent="0">
              <a:buNone/>
            </a:pPr>
            <a:r>
              <a:rPr lang="en-US" dirty="0" smtClean="0"/>
              <a:t>   configure switchboards.</a:t>
            </a:r>
          </a:p>
          <a:p>
            <a:r>
              <a:rPr lang="en-US" dirty="0" smtClean="0"/>
              <a:t>Consists of the two sinusoids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or tone with frequency from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two mutually exclusive group.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23395"/>
            <a:ext cx="4419600" cy="4379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42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799" cy="647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82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5791200" cy="1524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Block Diagram :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8000999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4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914400"/>
          </a:xfrm>
        </p:spPr>
        <p:txBody>
          <a:bodyPr>
            <a:normAutofit fontScale="90000"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/>
            </a:r>
            <a:br>
              <a:rPr lang="en-US" sz="2400" u="sng" dirty="0" smtClean="0">
                <a:solidFill>
                  <a:schemeClr val="tx1"/>
                </a:solidFill>
              </a:rPr>
            </a:br>
            <a:r>
              <a:rPr lang="en-US" sz="2400" u="sng" dirty="0">
                <a:solidFill>
                  <a:schemeClr val="tx1"/>
                </a:solidFill>
              </a:rPr>
              <a:t/>
            </a:r>
            <a:br>
              <a:rPr lang="en-US" sz="2400" u="sng" dirty="0">
                <a:solidFill>
                  <a:schemeClr val="tx1"/>
                </a:solidFill>
              </a:rPr>
            </a:br>
            <a:r>
              <a:rPr lang="en-US" sz="2400" u="sng" dirty="0" smtClean="0">
                <a:solidFill>
                  <a:schemeClr val="tx1"/>
                </a:solidFill>
              </a:rPr>
              <a:t/>
            </a:r>
            <a:br>
              <a:rPr lang="en-US" sz="2400" u="sng" dirty="0" smtClean="0">
                <a:solidFill>
                  <a:schemeClr val="tx1"/>
                </a:solidFill>
              </a:rPr>
            </a:br>
            <a:r>
              <a:rPr lang="en-US" sz="2700" u="sng" dirty="0" smtClean="0">
                <a:solidFill>
                  <a:schemeClr val="tx1"/>
                </a:solidFill>
              </a:rPr>
              <a:t>HARDWARE REQUIREMENTS 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3076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DTMF IC (HT 9107)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Motor Driver IC (L293D)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Microcontroller (Atmega 16)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Crystal (3.58)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DC gear motors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u="sng" dirty="0" smtClean="0">
                <a:latin typeface="+mj-lt"/>
              </a:rPr>
              <a:t>SOFTWARE REQUIREMENTS 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AVR studio-4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Proteus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4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791200" cy="380682"/>
          </a:xfrm>
        </p:spPr>
        <p:txBody>
          <a:bodyPr>
            <a:normAutofit fontScale="90000"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Circuit diagram :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64901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52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Applications 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9069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DTMF robot with slight modifications can be used in industrial applications.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DTMF robot with human detector sensor can be used at the time of earth quake to detect the human under buildings.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DTMF robot with camera can be used in surveillance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2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91</TotalTime>
  <Words>138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 SIGNALS AND SYSTEMS PROJECT  DTMF BASED ROBOT</vt:lpstr>
      <vt:lpstr>                           </vt:lpstr>
      <vt:lpstr>DTMF ?</vt:lpstr>
      <vt:lpstr>PowerPoint Presentation</vt:lpstr>
      <vt:lpstr>Block Diagram :</vt:lpstr>
      <vt:lpstr>   HARDWARE REQUIREMENTS :</vt:lpstr>
      <vt:lpstr>Circuit diagram :</vt:lpstr>
      <vt:lpstr>Applications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Project  DTMF BASED ROBOT</dc:title>
  <dc:creator>muhammad usman</dc:creator>
  <cp:lastModifiedBy>muhammad usman</cp:lastModifiedBy>
  <cp:revision>10</cp:revision>
  <dcterms:created xsi:type="dcterms:W3CDTF">2014-10-27T04:57:11Z</dcterms:created>
  <dcterms:modified xsi:type="dcterms:W3CDTF">2014-10-27T06:30:40Z</dcterms:modified>
</cp:coreProperties>
</file>