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6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svg"/><Relationship Id="rId1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svg"/><Relationship Id="rId1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748B9-DAB8-4A93-BC7B-F5FBDBD7DC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C81B96-28CE-4AB3-828E-F0B8DC930B5C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Title: 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Heart Disease Using Machine Learning Algorithms</a:t>
          </a:r>
        </a:p>
      </dgm:t>
    </dgm:pt>
    <dgm:pt modelId="{FCD52D06-66D2-4769-976B-E9A96A8346B6}" type="parTrans" cxnId="{102F4E9C-CA8C-40C1-8F8F-EF879C387FCB}">
      <dgm:prSet/>
      <dgm:spPr/>
      <dgm:t>
        <a:bodyPr/>
        <a:lstStyle/>
        <a:p>
          <a:endParaRPr lang="en-US"/>
        </a:p>
      </dgm:t>
    </dgm:pt>
    <dgm:pt modelId="{A4A09630-D68D-49B7-9366-CE8F5C0D56A3}" type="sibTrans" cxnId="{102F4E9C-CA8C-40C1-8F8F-EF879C387FCB}">
      <dgm:prSet/>
      <dgm:spPr/>
      <dgm:t>
        <a:bodyPr/>
        <a:lstStyle/>
        <a:p>
          <a:endParaRPr lang="en-US"/>
        </a:p>
      </dgm:t>
    </dgm:pt>
    <dgm:pt modelId="{7B1AEAEF-721F-4F1C-BFDF-5A5A6D54529C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Subtitle: 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Enhancing Accuracy in Medical Diagnoses</a:t>
          </a:r>
        </a:p>
      </dgm:t>
    </dgm:pt>
    <dgm:pt modelId="{B233D356-0537-48A9-BB5A-6CA36B79AFB7}" type="parTrans" cxnId="{50155E9D-2272-4F4E-B00C-494A7585E83F}">
      <dgm:prSet/>
      <dgm:spPr/>
      <dgm:t>
        <a:bodyPr/>
        <a:lstStyle/>
        <a:p>
          <a:endParaRPr lang="en-US"/>
        </a:p>
      </dgm:t>
    </dgm:pt>
    <dgm:pt modelId="{C5C35B18-CEAE-4208-90A0-752E35453C52}" type="sibTrans" cxnId="{50155E9D-2272-4F4E-B00C-494A7585E83F}">
      <dgm:prSet/>
      <dgm:spPr/>
      <dgm:t>
        <a:bodyPr/>
        <a:lstStyle/>
        <a:p>
          <a:endParaRPr lang="en-US"/>
        </a:p>
      </dgm:t>
    </dgm:pt>
    <dgm:pt modelId="{3F523574-9D95-4EFF-9B01-EB7F7D90A544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Presented By:  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Sana Afzal (SP24/RAI/012)</a:t>
          </a:r>
        </a:p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Tahnees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Sheraz (SP24/RAI/016)</a:t>
          </a:r>
        </a:p>
      </dgm:t>
    </dgm:pt>
    <dgm:pt modelId="{AA7808B9-21B6-4093-A4A1-884EF2310D8A}" type="parTrans" cxnId="{E18A9DDF-65CD-43DB-AAA9-CDA5EC31E438}">
      <dgm:prSet/>
      <dgm:spPr/>
      <dgm:t>
        <a:bodyPr/>
        <a:lstStyle/>
        <a:p>
          <a:endParaRPr lang="en-US"/>
        </a:p>
      </dgm:t>
    </dgm:pt>
    <dgm:pt modelId="{F9B2EB0D-97DD-495C-97AB-B82A37EC6D39}" type="sibTrans" cxnId="{E18A9DDF-65CD-43DB-AAA9-CDA5EC31E438}">
      <dgm:prSet/>
      <dgm:spPr/>
      <dgm:t>
        <a:bodyPr/>
        <a:lstStyle/>
        <a:p>
          <a:endParaRPr lang="en-US"/>
        </a:p>
      </dgm:t>
    </dgm:pt>
    <dgm:pt modelId="{2D340078-9E91-4D7E-A8D8-ADCB652EBCCB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Date: 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23 May 2024</a:t>
          </a:r>
        </a:p>
      </dgm:t>
    </dgm:pt>
    <dgm:pt modelId="{564F7F4B-CC26-43B6-80EC-FD894FF3B999}" type="parTrans" cxnId="{F0BA440E-F52E-46D7-8182-EDD969B6396D}">
      <dgm:prSet/>
      <dgm:spPr/>
      <dgm:t>
        <a:bodyPr/>
        <a:lstStyle/>
        <a:p>
          <a:endParaRPr lang="en-US"/>
        </a:p>
      </dgm:t>
    </dgm:pt>
    <dgm:pt modelId="{311EEF5C-BE22-47DB-80EA-E1846ABE1E7E}" type="sibTrans" cxnId="{F0BA440E-F52E-46D7-8182-EDD969B6396D}">
      <dgm:prSet/>
      <dgm:spPr/>
      <dgm:t>
        <a:bodyPr/>
        <a:lstStyle/>
        <a:p>
          <a:endParaRPr lang="en-US"/>
        </a:p>
      </dgm:t>
    </dgm:pt>
    <dgm:pt modelId="{D924EF1B-A150-45C9-8DD0-14B2044C80E5}" type="pres">
      <dgm:prSet presAssocID="{8BF748B9-DAB8-4A93-BC7B-F5FBDBD7DCC4}" presName="root" presStyleCnt="0">
        <dgm:presLayoutVars>
          <dgm:dir/>
          <dgm:resizeHandles val="exact"/>
        </dgm:presLayoutVars>
      </dgm:prSet>
      <dgm:spPr/>
    </dgm:pt>
    <dgm:pt modelId="{13593E57-6676-4A07-B1B4-4F952E8EE849}" type="pres">
      <dgm:prSet presAssocID="{50C81B96-28CE-4AB3-828E-F0B8DC930B5C}" presName="compNode" presStyleCnt="0"/>
      <dgm:spPr/>
    </dgm:pt>
    <dgm:pt modelId="{D2E5C211-69A1-41E2-8D26-1CAFA4FEEA6E}" type="pres">
      <dgm:prSet presAssocID="{50C81B96-28CE-4AB3-828E-F0B8DC930B5C}" presName="bgRect" presStyleLbl="bgShp" presStyleIdx="0" presStyleCnt="4"/>
      <dgm:spPr/>
    </dgm:pt>
    <dgm:pt modelId="{70A05B2D-8C3A-48E4-B54A-D82291C04591}" type="pres">
      <dgm:prSet presAssocID="{50C81B96-28CE-4AB3-828E-F0B8DC930B5C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19AA3BFA-BC08-4750-B983-359292E0DD4B}" type="pres">
      <dgm:prSet presAssocID="{50C81B96-28CE-4AB3-828E-F0B8DC930B5C}" presName="spaceRect" presStyleCnt="0"/>
      <dgm:spPr/>
    </dgm:pt>
    <dgm:pt modelId="{7BEFDB30-1B0B-4DD5-9FB9-15973A020664}" type="pres">
      <dgm:prSet presAssocID="{50C81B96-28CE-4AB3-828E-F0B8DC930B5C}" presName="parTx" presStyleLbl="revTx" presStyleIdx="0" presStyleCnt="4" custScaleX="106313">
        <dgm:presLayoutVars>
          <dgm:chMax val="0"/>
          <dgm:chPref val="0"/>
        </dgm:presLayoutVars>
      </dgm:prSet>
      <dgm:spPr/>
    </dgm:pt>
    <dgm:pt modelId="{67AAF36D-393B-482F-9A43-731E1261AD65}" type="pres">
      <dgm:prSet presAssocID="{A4A09630-D68D-49B7-9366-CE8F5C0D56A3}" presName="sibTrans" presStyleCnt="0"/>
      <dgm:spPr/>
    </dgm:pt>
    <dgm:pt modelId="{7179B4D4-7460-4B28-B97C-13A0DEB2F304}" type="pres">
      <dgm:prSet presAssocID="{7B1AEAEF-721F-4F1C-BFDF-5A5A6D54529C}" presName="compNode" presStyleCnt="0"/>
      <dgm:spPr/>
    </dgm:pt>
    <dgm:pt modelId="{023FCC99-40F4-460A-A699-E1DFF9DC08AB}" type="pres">
      <dgm:prSet presAssocID="{7B1AEAEF-721F-4F1C-BFDF-5A5A6D54529C}" presName="bgRect" presStyleLbl="bgShp" presStyleIdx="1" presStyleCnt="4"/>
      <dgm:spPr/>
    </dgm:pt>
    <dgm:pt modelId="{ED00FEF6-8453-43FD-BAC0-43742D44A2FC}" type="pres">
      <dgm:prSet presAssocID="{7B1AEAEF-721F-4F1C-BFDF-5A5A6D54529C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746313B-58EB-45D5-A8AD-B5B472D377AA}" type="pres">
      <dgm:prSet presAssocID="{7B1AEAEF-721F-4F1C-BFDF-5A5A6D54529C}" presName="spaceRect" presStyleCnt="0"/>
      <dgm:spPr/>
    </dgm:pt>
    <dgm:pt modelId="{00A34503-732B-40AE-8CA2-44EC49DAC171}" type="pres">
      <dgm:prSet presAssocID="{7B1AEAEF-721F-4F1C-BFDF-5A5A6D54529C}" presName="parTx" presStyleLbl="revTx" presStyleIdx="1" presStyleCnt="4" custScaleX="100769" custLinFactNeighborX="-1562" custLinFactNeighborY="1435">
        <dgm:presLayoutVars>
          <dgm:chMax val="0"/>
          <dgm:chPref val="0"/>
        </dgm:presLayoutVars>
      </dgm:prSet>
      <dgm:spPr/>
    </dgm:pt>
    <dgm:pt modelId="{33D6FFD2-1734-40C3-83ED-08B5E2202645}" type="pres">
      <dgm:prSet presAssocID="{C5C35B18-CEAE-4208-90A0-752E35453C52}" presName="sibTrans" presStyleCnt="0"/>
      <dgm:spPr/>
    </dgm:pt>
    <dgm:pt modelId="{8F76A5C8-E5E1-4DA9-A817-47B5A0E13C98}" type="pres">
      <dgm:prSet presAssocID="{3F523574-9D95-4EFF-9B01-EB7F7D90A544}" presName="compNode" presStyleCnt="0"/>
      <dgm:spPr/>
    </dgm:pt>
    <dgm:pt modelId="{6FFE5804-164E-4D79-91B9-B1C23620D139}" type="pres">
      <dgm:prSet presAssocID="{3F523574-9D95-4EFF-9B01-EB7F7D90A544}" presName="bgRect" presStyleLbl="bgShp" presStyleIdx="2" presStyleCnt="4" custLinFactNeighborX="-3359" custLinFactNeighborY="9430"/>
      <dgm:spPr/>
    </dgm:pt>
    <dgm:pt modelId="{868235EF-02AF-47DC-B75B-6F388CF86AD7}" type="pres">
      <dgm:prSet presAssocID="{3F523574-9D95-4EFF-9B01-EB7F7D90A544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99BABABB-22F5-4537-8435-7D31F7692E3A}" type="pres">
      <dgm:prSet presAssocID="{3F523574-9D95-4EFF-9B01-EB7F7D90A544}" presName="spaceRect" presStyleCnt="0"/>
      <dgm:spPr/>
    </dgm:pt>
    <dgm:pt modelId="{6AE9E1DE-4D11-4D6A-A53D-B164EBE90CE4}" type="pres">
      <dgm:prSet presAssocID="{3F523574-9D95-4EFF-9B01-EB7F7D90A544}" presName="parTx" presStyleLbl="revTx" presStyleIdx="2" presStyleCnt="4" custScaleX="100000" custLinFactNeighborX="-3281" custLinFactNeighborY="2861">
        <dgm:presLayoutVars>
          <dgm:chMax val="0"/>
          <dgm:chPref val="0"/>
        </dgm:presLayoutVars>
      </dgm:prSet>
      <dgm:spPr/>
    </dgm:pt>
    <dgm:pt modelId="{0032D843-51B6-41DD-91E5-A02795990A7A}" type="pres">
      <dgm:prSet presAssocID="{F9B2EB0D-97DD-495C-97AB-B82A37EC6D39}" presName="sibTrans" presStyleCnt="0"/>
      <dgm:spPr/>
    </dgm:pt>
    <dgm:pt modelId="{2D1B1AC6-C8D9-40F0-9201-44442E95392A}" type="pres">
      <dgm:prSet presAssocID="{2D340078-9E91-4D7E-A8D8-ADCB652EBCCB}" presName="compNode" presStyleCnt="0"/>
      <dgm:spPr/>
    </dgm:pt>
    <dgm:pt modelId="{6533F7C7-0887-43D1-968B-A472F6CB1C8D}" type="pres">
      <dgm:prSet presAssocID="{2D340078-9E91-4D7E-A8D8-ADCB652EBCCB}" presName="bgRect" presStyleLbl="bgShp" presStyleIdx="3" presStyleCnt="4" custLinFactNeighborX="-11173" custLinFactNeighborY="-715"/>
      <dgm:spPr/>
    </dgm:pt>
    <dgm:pt modelId="{4F1BAE99-5267-45FE-A623-B5FBE690CB0F}" type="pres">
      <dgm:prSet presAssocID="{2D340078-9E91-4D7E-A8D8-ADCB652EBCC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D77322E-4AA9-4211-BC4E-8593BA2A4FAC}" type="pres">
      <dgm:prSet presAssocID="{2D340078-9E91-4D7E-A8D8-ADCB652EBCCB}" presName="spaceRect" presStyleCnt="0"/>
      <dgm:spPr/>
    </dgm:pt>
    <dgm:pt modelId="{63C55E08-6697-432E-B8FF-38A7B877C9D2}" type="pres">
      <dgm:prSet presAssocID="{2D340078-9E91-4D7E-A8D8-ADCB652EBCC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0BA440E-F52E-46D7-8182-EDD969B6396D}" srcId="{8BF748B9-DAB8-4A93-BC7B-F5FBDBD7DCC4}" destId="{2D340078-9E91-4D7E-A8D8-ADCB652EBCCB}" srcOrd="3" destOrd="0" parTransId="{564F7F4B-CC26-43B6-80EC-FD894FF3B999}" sibTransId="{311EEF5C-BE22-47DB-80EA-E1846ABE1E7E}"/>
    <dgm:cxn modelId="{03B7E318-FBB3-4FBA-B3CA-4018B81A5E2C}" type="presOf" srcId="{50C81B96-28CE-4AB3-828E-F0B8DC930B5C}" destId="{7BEFDB30-1B0B-4DD5-9FB9-15973A020664}" srcOrd="0" destOrd="0" presId="urn:microsoft.com/office/officeart/2018/2/layout/IconVerticalSolidList"/>
    <dgm:cxn modelId="{AE529830-A71F-457C-A686-C9C58B1B2A00}" type="presOf" srcId="{3F523574-9D95-4EFF-9B01-EB7F7D90A544}" destId="{6AE9E1DE-4D11-4D6A-A53D-B164EBE90CE4}" srcOrd="0" destOrd="0" presId="urn:microsoft.com/office/officeart/2018/2/layout/IconVerticalSolidList"/>
    <dgm:cxn modelId="{23BD936B-9745-46D6-80C9-B10182143B4B}" type="presOf" srcId="{2D340078-9E91-4D7E-A8D8-ADCB652EBCCB}" destId="{63C55E08-6697-432E-B8FF-38A7B877C9D2}" srcOrd="0" destOrd="0" presId="urn:microsoft.com/office/officeart/2018/2/layout/IconVerticalSolidList"/>
    <dgm:cxn modelId="{40F35B87-24C8-4B90-BC8C-1FB82101C112}" type="presOf" srcId="{7B1AEAEF-721F-4F1C-BFDF-5A5A6D54529C}" destId="{00A34503-732B-40AE-8CA2-44EC49DAC171}" srcOrd="0" destOrd="0" presId="urn:microsoft.com/office/officeart/2018/2/layout/IconVerticalSolidList"/>
    <dgm:cxn modelId="{FA960D9A-4CC4-4ADE-8587-F9770A93F788}" type="presOf" srcId="{8BF748B9-DAB8-4A93-BC7B-F5FBDBD7DCC4}" destId="{D924EF1B-A150-45C9-8DD0-14B2044C80E5}" srcOrd="0" destOrd="0" presId="urn:microsoft.com/office/officeart/2018/2/layout/IconVerticalSolidList"/>
    <dgm:cxn modelId="{102F4E9C-CA8C-40C1-8F8F-EF879C387FCB}" srcId="{8BF748B9-DAB8-4A93-BC7B-F5FBDBD7DCC4}" destId="{50C81B96-28CE-4AB3-828E-F0B8DC930B5C}" srcOrd="0" destOrd="0" parTransId="{FCD52D06-66D2-4769-976B-E9A96A8346B6}" sibTransId="{A4A09630-D68D-49B7-9366-CE8F5C0D56A3}"/>
    <dgm:cxn modelId="{50155E9D-2272-4F4E-B00C-494A7585E83F}" srcId="{8BF748B9-DAB8-4A93-BC7B-F5FBDBD7DCC4}" destId="{7B1AEAEF-721F-4F1C-BFDF-5A5A6D54529C}" srcOrd="1" destOrd="0" parTransId="{B233D356-0537-48A9-BB5A-6CA36B79AFB7}" sibTransId="{C5C35B18-CEAE-4208-90A0-752E35453C52}"/>
    <dgm:cxn modelId="{E18A9DDF-65CD-43DB-AAA9-CDA5EC31E438}" srcId="{8BF748B9-DAB8-4A93-BC7B-F5FBDBD7DCC4}" destId="{3F523574-9D95-4EFF-9B01-EB7F7D90A544}" srcOrd="2" destOrd="0" parTransId="{AA7808B9-21B6-4093-A4A1-884EF2310D8A}" sibTransId="{F9B2EB0D-97DD-495C-97AB-B82A37EC6D39}"/>
    <dgm:cxn modelId="{E51DD5ED-96E6-42B9-8613-810148C54F8A}" type="presParOf" srcId="{D924EF1B-A150-45C9-8DD0-14B2044C80E5}" destId="{13593E57-6676-4A07-B1B4-4F952E8EE849}" srcOrd="0" destOrd="0" presId="urn:microsoft.com/office/officeart/2018/2/layout/IconVerticalSolidList"/>
    <dgm:cxn modelId="{A9AB7780-D398-468A-B09A-2528E08E563E}" type="presParOf" srcId="{13593E57-6676-4A07-B1B4-4F952E8EE849}" destId="{D2E5C211-69A1-41E2-8D26-1CAFA4FEEA6E}" srcOrd="0" destOrd="0" presId="urn:microsoft.com/office/officeart/2018/2/layout/IconVerticalSolidList"/>
    <dgm:cxn modelId="{F319D0F6-126C-46DF-8141-5E9BA5E39ADA}" type="presParOf" srcId="{13593E57-6676-4A07-B1B4-4F952E8EE849}" destId="{70A05B2D-8C3A-48E4-B54A-D82291C04591}" srcOrd="1" destOrd="0" presId="urn:microsoft.com/office/officeart/2018/2/layout/IconVerticalSolidList"/>
    <dgm:cxn modelId="{5AB8A1D2-532B-4E1F-AD9B-0CE927E5FF67}" type="presParOf" srcId="{13593E57-6676-4A07-B1B4-4F952E8EE849}" destId="{19AA3BFA-BC08-4750-B983-359292E0DD4B}" srcOrd="2" destOrd="0" presId="urn:microsoft.com/office/officeart/2018/2/layout/IconVerticalSolidList"/>
    <dgm:cxn modelId="{1F233BE6-3860-4AAB-A4BF-80618C21F3FF}" type="presParOf" srcId="{13593E57-6676-4A07-B1B4-4F952E8EE849}" destId="{7BEFDB30-1B0B-4DD5-9FB9-15973A020664}" srcOrd="3" destOrd="0" presId="urn:microsoft.com/office/officeart/2018/2/layout/IconVerticalSolidList"/>
    <dgm:cxn modelId="{4AC3B3AE-AA9B-46DF-A1E6-5011562A63BF}" type="presParOf" srcId="{D924EF1B-A150-45C9-8DD0-14B2044C80E5}" destId="{67AAF36D-393B-482F-9A43-731E1261AD65}" srcOrd="1" destOrd="0" presId="urn:microsoft.com/office/officeart/2018/2/layout/IconVerticalSolidList"/>
    <dgm:cxn modelId="{3D518B45-AAA2-446B-8410-C6A7BEC8694C}" type="presParOf" srcId="{D924EF1B-A150-45C9-8DD0-14B2044C80E5}" destId="{7179B4D4-7460-4B28-B97C-13A0DEB2F304}" srcOrd="2" destOrd="0" presId="urn:microsoft.com/office/officeart/2018/2/layout/IconVerticalSolidList"/>
    <dgm:cxn modelId="{32C9B8EE-646C-451C-8385-3B335A79709E}" type="presParOf" srcId="{7179B4D4-7460-4B28-B97C-13A0DEB2F304}" destId="{023FCC99-40F4-460A-A699-E1DFF9DC08AB}" srcOrd="0" destOrd="0" presId="urn:microsoft.com/office/officeart/2018/2/layout/IconVerticalSolidList"/>
    <dgm:cxn modelId="{D21A20A5-2831-41AF-AD6E-4794A1316212}" type="presParOf" srcId="{7179B4D4-7460-4B28-B97C-13A0DEB2F304}" destId="{ED00FEF6-8453-43FD-BAC0-43742D44A2FC}" srcOrd="1" destOrd="0" presId="urn:microsoft.com/office/officeart/2018/2/layout/IconVerticalSolidList"/>
    <dgm:cxn modelId="{9C792E29-30E2-435E-8FED-A48094FB6F8B}" type="presParOf" srcId="{7179B4D4-7460-4B28-B97C-13A0DEB2F304}" destId="{A746313B-58EB-45D5-A8AD-B5B472D377AA}" srcOrd="2" destOrd="0" presId="urn:microsoft.com/office/officeart/2018/2/layout/IconVerticalSolidList"/>
    <dgm:cxn modelId="{52058185-3400-4768-932C-8B05B0A77610}" type="presParOf" srcId="{7179B4D4-7460-4B28-B97C-13A0DEB2F304}" destId="{00A34503-732B-40AE-8CA2-44EC49DAC171}" srcOrd="3" destOrd="0" presId="urn:microsoft.com/office/officeart/2018/2/layout/IconVerticalSolidList"/>
    <dgm:cxn modelId="{2B1462D8-968F-4AAE-928C-260CAFD18E0A}" type="presParOf" srcId="{D924EF1B-A150-45C9-8DD0-14B2044C80E5}" destId="{33D6FFD2-1734-40C3-83ED-08B5E2202645}" srcOrd="3" destOrd="0" presId="urn:microsoft.com/office/officeart/2018/2/layout/IconVerticalSolidList"/>
    <dgm:cxn modelId="{90FDE9A4-2315-4CB1-94B3-3F2E1CFC290A}" type="presParOf" srcId="{D924EF1B-A150-45C9-8DD0-14B2044C80E5}" destId="{8F76A5C8-E5E1-4DA9-A817-47B5A0E13C98}" srcOrd="4" destOrd="0" presId="urn:microsoft.com/office/officeart/2018/2/layout/IconVerticalSolidList"/>
    <dgm:cxn modelId="{017BC3E1-EA45-490B-90DE-535260985CE2}" type="presParOf" srcId="{8F76A5C8-E5E1-4DA9-A817-47B5A0E13C98}" destId="{6FFE5804-164E-4D79-91B9-B1C23620D139}" srcOrd="0" destOrd="0" presId="urn:microsoft.com/office/officeart/2018/2/layout/IconVerticalSolidList"/>
    <dgm:cxn modelId="{2980C731-03DA-41B8-890A-FDE2CA970F85}" type="presParOf" srcId="{8F76A5C8-E5E1-4DA9-A817-47B5A0E13C98}" destId="{868235EF-02AF-47DC-B75B-6F388CF86AD7}" srcOrd="1" destOrd="0" presId="urn:microsoft.com/office/officeart/2018/2/layout/IconVerticalSolidList"/>
    <dgm:cxn modelId="{D7FD063D-9158-4497-96E2-992A34F2DD7F}" type="presParOf" srcId="{8F76A5C8-E5E1-4DA9-A817-47B5A0E13C98}" destId="{99BABABB-22F5-4537-8435-7D31F7692E3A}" srcOrd="2" destOrd="0" presId="urn:microsoft.com/office/officeart/2018/2/layout/IconVerticalSolidList"/>
    <dgm:cxn modelId="{FB1376AE-2A64-4F05-A92F-192B550DB2AF}" type="presParOf" srcId="{8F76A5C8-E5E1-4DA9-A817-47B5A0E13C98}" destId="{6AE9E1DE-4D11-4D6A-A53D-B164EBE90CE4}" srcOrd="3" destOrd="0" presId="urn:microsoft.com/office/officeart/2018/2/layout/IconVerticalSolidList"/>
    <dgm:cxn modelId="{DB4D6CCF-80E0-412C-8662-60B0B1995943}" type="presParOf" srcId="{D924EF1B-A150-45C9-8DD0-14B2044C80E5}" destId="{0032D843-51B6-41DD-91E5-A02795990A7A}" srcOrd="5" destOrd="0" presId="urn:microsoft.com/office/officeart/2018/2/layout/IconVerticalSolidList"/>
    <dgm:cxn modelId="{A3635782-7613-4B0A-A966-E094563DDCF3}" type="presParOf" srcId="{D924EF1B-A150-45C9-8DD0-14B2044C80E5}" destId="{2D1B1AC6-C8D9-40F0-9201-44442E95392A}" srcOrd="6" destOrd="0" presId="urn:microsoft.com/office/officeart/2018/2/layout/IconVerticalSolidList"/>
    <dgm:cxn modelId="{B59FE2C2-5C79-4D7D-B011-4C4A2F563BF7}" type="presParOf" srcId="{2D1B1AC6-C8D9-40F0-9201-44442E95392A}" destId="{6533F7C7-0887-43D1-968B-A472F6CB1C8D}" srcOrd="0" destOrd="0" presId="urn:microsoft.com/office/officeart/2018/2/layout/IconVerticalSolidList"/>
    <dgm:cxn modelId="{40A945C8-C8B5-43C3-9FE1-EE907AC703CF}" type="presParOf" srcId="{2D1B1AC6-C8D9-40F0-9201-44442E95392A}" destId="{4F1BAE99-5267-45FE-A623-B5FBE690CB0F}" srcOrd="1" destOrd="0" presId="urn:microsoft.com/office/officeart/2018/2/layout/IconVerticalSolidList"/>
    <dgm:cxn modelId="{5E068DF5-3430-4CC6-BDC3-05EFB8C52EC7}" type="presParOf" srcId="{2D1B1AC6-C8D9-40F0-9201-44442E95392A}" destId="{7D77322E-4AA9-4211-BC4E-8593BA2A4FAC}" srcOrd="2" destOrd="0" presId="urn:microsoft.com/office/officeart/2018/2/layout/IconVerticalSolidList"/>
    <dgm:cxn modelId="{F0C8F1B0-F27F-49CF-8C1F-E1E5883DB602}" type="presParOf" srcId="{2D1B1AC6-C8D9-40F0-9201-44442E95392A}" destId="{63C55E08-6697-432E-B8FF-38A7B877C9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0F364-C3A3-4FAA-A725-F70F6692E5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F7D333-EC67-4D0B-A7C6-DBA04C8F4D5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78E6844A-46BE-4E15-94A0-F3589B688169}" type="parTrans" cxnId="{B385A443-E3EC-47FA-8FA1-4A86B3507624}">
      <dgm:prSet/>
      <dgm:spPr/>
      <dgm:t>
        <a:bodyPr/>
        <a:lstStyle/>
        <a:p>
          <a:endParaRPr lang="en-US"/>
        </a:p>
      </dgm:t>
    </dgm:pt>
    <dgm:pt modelId="{D6112A10-0A8C-4AEB-A4EB-EFB746AF5940}" type="sibTrans" cxnId="{B385A443-E3EC-47FA-8FA1-4A86B3507624}">
      <dgm:prSet/>
      <dgm:spPr/>
      <dgm:t>
        <a:bodyPr/>
        <a:lstStyle/>
        <a:p>
          <a:endParaRPr lang="en-US"/>
        </a:p>
      </dgm:t>
    </dgm:pt>
    <dgm:pt modelId="{B341DC85-5CD0-4B47-A691-FEF4F0DEE179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Improve heart disease prediction accuracy</a:t>
          </a:r>
        </a:p>
      </dgm:t>
    </dgm:pt>
    <dgm:pt modelId="{E8DFB2C4-D713-4FF9-A6F9-55910C4BF9D5}" type="parTrans" cxnId="{F9E4A07E-319F-424F-A7B0-6E99F6B09E58}">
      <dgm:prSet/>
      <dgm:spPr/>
      <dgm:t>
        <a:bodyPr/>
        <a:lstStyle/>
        <a:p>
          <a:endParaRPr lang="en-US"/>
        </a:p>
      </dgm:t>
    </dgm:pt>
    <dgm:pt modelId="{DB5791B3-4603-42F5-B230-1081664FA817}" type="sibTrans" cxnId="{F9E4A07E-319F-424F-A7B0-6E99F6B09E58}">
      <dgm:prSet/>
      <dgm:spPr/>
      <dgm:t>
        <a:bodyPr/>
        <a:lstStyle/>
        <a:p>
          <a:endParaRPr lang="en-US"/>
        </a:p>
      </dgm:t>
    </dgm:pt>
    <dgm:pt modelId="{A21D0EAE-CA25-429D-8C65-5794D857B08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Compare performance of various ML algorithms</a:t>
          </a:r>
        </a:p>
      </dgm:t>
    </dgm:pt>
    <dgm:pt modelId="{5614DCB7-AB6C-47BB-B4B2-B1AF9A9E3E44}" type="parTrans" cxnId="{D09C2598-C324-4F70-A617-34A7E7CF9AED}">
      <dgm:prSet/>
      <dgm:spPr/>
      <dgm:t>
        <a:bodyPr/>
        <a:lstStyle/>
        <a:p>
          <a:endParaRPr lang="en-US"/>
        </a:p>
      </dgm:t>
    </dgm:pt>
    <dgm:pt modelId="{E04AC47E-AA84-4E9D-9734-3B138D2274B5}" type="sibTrans" cxnId="{D09C2598-C324-4F70-A617-34A7E7CF9AED}">
      <dgm:prSet/>
      <dgm:spPr/>
      <dgm:t>
        <a:bodyPr/>
        <a:lstStyle/>
        <a:p>
          <a:endParaRPr lang="en-US"/>
        </a:p>
      </dgm:t>
    </dgm:pt>
    <dgm:pt modelId="{B161EFDC-33AC-4CB8-BE89-9A6A97DF9A1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</a:p>
      </dgm:t>
    </dgm:pt>
    <dgm:pt modelId="{FA0D159B-423D-4828-B6F2-2FD27337A135}" type="parTrans" cxnId="{A50D77E9-2BD7-4BCB-8751-D023F21EE0C4}">
      <dgm:prSet/>
      <dgm:spPr/>
      <dgm:t>
        <a:bodyPr/>
        <a:lstStyle/>
        <a:p>
          <a:endParaRPr lang="en-US"/>
        </a:p>
      </dgm:t>
    </dgm:pt>
    <dgm:pt modelId="{61120B93-8C1F-4609-8856-C33007302424}" type="sibTrans" cxnId="{A50D77E9-2BD7-4BCB-8751-D023F21EE0C4}">
      <dgm:prSet/>
      <dgm:spPr/>
      <dgm:t>
        <a:bodyPr/>
        <a:lstStyle/>
        <a:p>
          <a:endParaRPr lang="en-US"/>
        </a:p>
      </dgm:t>
    </dgm:pt>
    <dgm:pt modelId="{32E16E28-5C48-4456-95CB-4A5DA2CD9C9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UCI heart disease dataset</a:t>
          </a:r>
        </a:p>
      </dgm:t>
    </dgm:pt>
    <dgm:pt modelId="{0ABBC83C-8048-43B5-A3A7-120BA28B4396}" type="parTrans" cxnId="{FE0E44CA-4D00-49A4-A194-B851CD1871F0}">
      <dgm:prSet/>
      <dgm:spPr/>
      <dgm:t>
        <a:bodyPr/>
        <a:lstStyle/>
        <a:p>
          <a:endParaRPr lang="en-US"/>
        </a:p>
      </dgm:t>
    </dgm:pt>
    <dgm:pt modelId="{F84BF7CC-499B-4D08-824B-39E2C4017411}" type="sibTrans" cxnId="{FE0E44CA-4D00-49A4-A194-B851CD1871F0}">
      <dgm:prSet/>
      <dgm:spPr/>
      <dgm:t>
        <a:bodyPr/>
        <a:lstStyle/>
        <a:p>
          <a:endParaRPr lang="en-US"/>
        </a:p>
      </dgm:t>
    </dgm:pt>
    <dgm:pt modelId="{21204AC6-955A-4CF2-9C2E-FE51678D6F8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14 attributes and 303 instances</a:t>
          </a:r>
        </a:p>
      </dgm:t>
    </dgm:pt>
    <dgm:pt modelId="{150F42AC-5A44-4CE3-9770-8D5B83A3F5A4}" type="parTrans" cxnId="{64E03F7B-EBC2-4AC9-A187-D475C9E26F85}">
      <dgm:prSet/>
      <dgm:spPr/>
      <dgm:t>
        <a:bodyPr/>
        <a:lstStyle/>
        <a:p>
          <a:endParaRPr lang="en-US"/>
        </a:p>
      </dgm:t>
    </dgm:pt>
    <dgm:pt modelId="{8D4EF6E5-FC50-4272-987E-D823D4CB1493}" type="sibTrans" cxnId="{64E03F7B-EBC2-4AC9-A187-D475C9E26F85}">
      <dgm:prSet/>
      <dgm:spPr/>
      <dgm:t>
        <a:bodyPr/>
        <a:lstStyle/>
        <a:p>
          <a:endParaRPr lang="en-US"/>
        </a:p>
      </dgm:t>
    </dgm:pt>
    <dgm:pt modelId="{05CC0729-6CE0-4DD8-9883-93373929E29C}" type="pres">
      <dgm:prSet presAssocID="{FEA0F364-C3A3-4FAA-A725-F70F6692E5B2}" presName="root" presStyleCnt="0">
        <dgm:presLayoutVars>
          <dgm:dir/>
          <dgm:resizeHandles val="exact"/>
        </dgm:presLayoutVars>
      </dgm:prSet>
      <dgm:spPr/>
    </dgm:pt>
    <dgm:pt modelId="{534A85E9-A040-4603-B54F-1099AEDAC991}" type="pres">
      <dgm:prSet presAssocID="{55F7D333-EC67-4D0B-A7C6-DBA04C8F4D5B}" presName="compNode" presStyleCnt="0"/>
      <dgm:spPr/>
    </dgm:pt>
    <dgm:pt modelId="{8D16AEB8-2AD1-4A58-9C59-C7B49CABCA60}" type="pres">
      <dgm:prSet presAssocID="{55F7D333-EC67-4D0B-A7C6-DBA04C8F4D5B}" presName="bgRect" presStyleLbl="bgShp" presStyleIdx="0" presStyleCnt="2" custLinFactNeighborX="13257" custLinFactNeighborY="3956"/>
      <dgm:spPr/>
    </dgm:pt>
    <dgm:pt modelId="{0D0FA442-EA89-4BAB-9412-EF3D3630D1CD}" type="pres">
      <dgm:prSet presAssocID="{55F7D333-EC67-4D0B-A7C6-DBA04C8F4D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E60085B1-C48D-425A-BAAD-CB0FDA2873E2}" type="pres">
      <dgm:prSet presAssocID="{55F7D333-EC67-4D0B-A7C6-DBA04C8F4D5B}" presName="spaceRect" presStyleCnt="0"/>
      <dgm:spPr/>
    </dgm:pt>
    <dgm:pt modelId="{D049382D-21F3-436D-BB83-9D62023A5B7B}" type="pres">
      <dgm:prSet presAssocID="{55F7D333-EC67-4D0B-A7C6-DBA04C8F4D5B}" presName="parTx" presStyleLbl="revTx" presStyleIdx="0" presStyleCnt="4" custLinFactNeighborX="-22873" custLinFactNeighborY="588">
        <dgm:presLayoutVars>
          <dgm:chMax val="0"/>
          <dgm:chPref val="0"/>
        </dgm:presLayoutVars>
      </dgm:prSet>
      <dgm:spPr/>
    </dgm:pt>
    <dgm:pt modelId="{A8364A32-4596-4886-85F1-405A6040214C}" type="pres">
      <dgm:prSet presAssocID="{55F7D333-EC67-4D0B-A7C6-DBA04C8F4D5B}" presName="desTx" presStyleLbl="revTx" presStyleIdx="1" presStyleCnt="4" custScaleX="269461" custLinFactNeighborX="-49231" custLinFactNeighborY="1175">
        <dgm:presLayoutVars/>
      </dgm:prSet>
      <dgm:spPr/>
    </dgm:pt>
    <dgm:pt modelId="{8051872B-2CC2-4D5B-961B-91D7F8502971}" type="pres">
      <dgm:prSet presAssocID="{D6112A10-0A8C-4AEB-A4EB-EFB746AF5940}" presName="sibTrans" presStyleCnt="0"/>
      <dgm:spPr/>
    </dgm:pt>
    <dgm:pt modelId="{DA05423A-BC3D-4DE4-B35B-BA2383190EAA}" type="pres">
      <dgm:prSet presAssocID="{B161EFDC-33AC-4CB8-BE89-9A6A97DF9A16}" presName="compNode" presStyleCnt="0"/>
      <dgm:spPr/>
    </dgm:pt>
    <dgm:pt modelId="{1F2F864B-F8A5-44D3-9CF1-DAF38A18AF1B}" type="pres">
      <dgm:prSet presAssocID="{B161EFDC-33AC-4CB8-BE89-9A6A97DF9A16}" presName="bgRect" presStyleLbl="bgShp" presStyleIdx="1" presStyleCnt="2" custLinFactNeighborX="10293"/>
      <dgm:spPr/>
    </dgm:pt>
    <dgm:pt modelId="{770FDE9F-CE18-473E-A1C8-60083A219066}" type="pres">
      <dgm:prSet presAssocID="{B161EFDC-33AC-4CB8-BE89-9A6A97DF9A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B43CC362-BBCE-4A45-B8E4-855619A3286B}" type="pres">
      <dgm:prSet presAssocID="{B161EFDC-33AC-4CB8-BE89-9A6A97DF9A16}" presName="spaceRect" presStyleCnt="0"/>
      <dgm:spPr/>
    </dgm:pt>
    <dgm:pt modelId="{DA3C998B-CA2C-45C6-BE0F-5A87597B8525}" type="pres">
      <dgm:prSet presAssocID="{B161EFDC-33AC-4CB8-BE89-9A6A97DF9A16}" presName="parTx" presStyleLbl="revTx" presStyleIdx="2" presStyleCnt="4" custLinFactNeighborX="-25681" custLinFactNeighborY="-588">
        <dgm:presLayoutVars>
          <dgm:chMax val="0"/>
          <dgm:chPref val="0"/>
        </dgm:presLayoutVars>
      </dgm:prSet>
      <dgm:spPr/>
    </dgm:pt>
    <dgm:pt modelId="{80155294-7389-4F4A-9F27-7EDD7E4D868B}" type="pres">
      <dgm:prSet presAssocID="{B161EFDC-33AC-4CB8-BE89-9A6A97DF9A16}" presName="desTx" presStyleLbl="revTx" presStyleIdx="3" presStyleCnt="4" custScaleX="307055" custLinFactNeighborX="-41799" custLinFactNeighborY="1175">
        <dgm:presLayoutVars/>
      </dgm:prSet>
      <dgm:spPr/>
    </dgm:pt>
  </dgm:ptLst>
  <dgm:cxnLst>
    <dgm:cxn modelId="{C093950B-453C-44D7-B276-77C5229368D4}" type="presOf" srcId="{B341DC85-5CD0-4B47-A691-FEF4F0DEE179}" destId="{A8364A32-4596-4886-85F1-405A6040214C}" srcOrd="0" destOrd="0" presId="urn:microsoft.com/office/officeart/2018/2/layout/IconVerticalSolidList"/>
    <dgm:cxn modelId="{B385A443-E3EC-47FA-8FA1-4A86B3507624}" srcId="{FEA0F364-C3A3-4FAA-A725-F70F6692E5B2}" destId="{55F7D333-EC67-4D0B-A7C6-DBA04C8F4D5B}" srcOrd="0" destOrd="0" parTransId="{78E6844A-46BE-4E15-94A0-F3589B688169}" sibTransId="{D6112A10-0A8C-4AEB-A4EB-EFB746AF5940}"/>
    <dgm:cxn modelId="{8A8B1858-8AA6-4FE0-B988-350591F587F4}" type="presOf" srcId="{B161EFDC-33AC-4CB8-BE89-9A6A97DF9A16}" destId="{DA3C998B-CA2C-45C6-BE0F-5A87597B8525}" srcOrd="0" destOrd="0" presId="urn:microsoft.com/office/officeart/2018/2/layout/IconVerticalSolidList"/>
    <dgm:cxn modelId="{64E03F7B-EBC2-4AC9-A187-D475C9E26F85}" srcId="{B161EFDC-33AC-4CB8-BE89-9A6A97DF9A16}" destId="{21204AC6-955A-4CF2-9C2E-FE51678D6F8A}" srcOrd="1" destOrd="0" parTransId="{150F42AC-5A44-4CE3-9770-8D5B83A3F5A4}" sibTransId="{8D4EF6E5-FC50-4272-987E-D823D4CB1493}"/>
    <dgm:cxn modelId="{F9E4A07E-319F-424F-A7B0-6E99F6B09E58}" srcId="{55F7D333-EC67-4D0B-A7C6-DBA04C8F4D5B}" destId="{B341DC85-5CD0-4B47-A691-FEF4F0DEE179}" srcOrd="0" destOrd="0" parTransId="{E8DFB2C4-D713-4FF9-A6F9-55910C4BF9D5}" sibTransId="{DB5791B3-4603-42F5-B230-1081664FA817}"/>
    <dgm:cxn modelId="{D09C2598-C324-4F70-A617-34A7E7CF9AED}" srcId="{55F7D333-EC67-4D0B-A7C6-DBA04C8F4D5B}" destId="{A21D0EAE-CA25-429D-8C65-5794D857B08E}" srcOrd="1" destOrd="0" parTransId="{5614DCB7-AB6C-47BB-B4B2-B1AF9A9E3E44}" sibTransId="{E04AC47E-AA84-4E9D-9734-3B138D2274B5}"/>
    <dgm:cxn modelId="{FE0E44CA-4D00-49A4-A194-B851CD1871F0}" srcId="{B161EFDC-33AC-4CB8-BE89-9A6A97DF9A16}" destId="{32E16E28-5C48-4456-95CB-4A5DA2CD9C94}" srcOrd="0" destOrd="0" parTransId="{0ABBC83C-8048-43B5-A3A7-120BA28B4396}" sibTransId="{F84BF7CC-499B-4D08-824B-39E2C4017411}"/>
    <dgm:cxn modelId="{A3F1C0CD-3688-4AA8-A92F-160947057C89}" type="presOf" srcId="{FEA0F364-C3A3-4FAA-A725-F70F6692E5B2}" destId="{05CC0729-6CE0-4DD8-9883-93373929E29C}" srcOrd="0" destOrd="0" presId="urn:microsoft.com/office/officeart/2018/2/layout/IconVerticalSolidList"/>
    <dgm:cxn modelId="{5AB16BE0-7C5F-4757-A752-98EF64625E4C}" type="presOf" srcId="{A21D0EAE-CA25-429D-8C65-5794D857B08E}" destId="{A8364A32-4596-4886-85F1-405A6040214C}" srcOrd="0" destOrd="1" presId="urn:microsoft.com/office/officeart/2018/2/layout/IconVerticalSolidList"/>
    <dgm:cxn modelId="{32C7E6E1-D571-42A1-8378-7CE35C5321BF}" type="presOf" srcId="{32E16E28-5C48-4456-95CB-4A5DA2CD9C94}" destId="{80155294-7389-4F4A-9F27-7EDD7E4D868B}" srcOrd="0" destOrd="0" presId="urn:microsoft.com/office/officeart/2018/2/layout/IconVerticalSolidList"/>
    <dgm:cxn modelId="{6A6413E5-9EB3-4F8D-897D-DE56D9E03FE2}" type="presOf" srcId="{55F7D333-EC67-4D0B-A7C6-DBA04C8F4D5B}" destId="{D049382D-21F3-436D-BB83-9D62023A5B7B}" srcOrd="0" destOrd="0" presId="urn:microsoft.com/office/officeart/2018/2/layout/IconVerticalSolidList"/>
    <dgm:cxn modelId="{A50D77E9-2BD7-4BCB-8751-D023F21EE0C4}" srcId="{FEA0F364-C3A3-4FAA-A725-F70F6692E5B2}" destId="{B161EFDC-33AC-4CB8-BE89-9A6A97DF9A16}" srcOrd="1" destOrd="0" parTransId="{FA0D159B-423D-4828-B6F2-2FD27337A135}" sibTransId="{61120B93-8C1F-4609-8856-C33007302424}"/>
    <dgm:cxn modelId="{7D6BFBEB-BBB4-45FF-92FC-5686EACDC7EB}" type="presOf" srcId="{21204AC6-955A-4CF2-9C2E-FE51678D6F8A}" destId="{80155294-7389-4F4A-9F27-7EDD7E4D868B}" srcOrd="0" destOrd="1" presId="urn:microsoft.com/office/officeart/2018/2/layout/IconVerticalSolidList"/>
    <dgm:cxn modelId="{78BF9BBB-450E-4032-A004-2D6F29B2950F}" type="presParOf" srcId="{05CC0729-6CE0-4DD8-9883-93373929E29C}" destId="{534A85E9-A040-4603-B54F-1099AEDAC991}" srcOrd="0" destOrd="0" presId="urn:microsoft.com/office/officeart/2018/2/layout/IconVerticalSolidList"/>
    <dgm:cxn modelId="{DC1CDCF2-62F8-4DA3-90BA-8DD131D7906A}" type="presParOf" srcId="{534A85E9-A040-4603-B54F-1099AEDAC991}" destId="{8D16AEB8-2AD1-4A58-9C59-C7B49CABCA60}" srcOrd="0" destOrd="0" presId="urn:microsoft.com/office/officeart/2018/2/layout/IconVerticalSolidList"/>
    <dgm:cxn modelId="{DC0E25E6-1B4E-437D-A5AA-EBFD1C8FCD32}" type="presParOf" srcId="{534A85E9-A040-4603-B54F-1099AEDAC991}" destId="{0D0FA442-EA89-4BAB-9412-EF3D3630D1CD}" srcOrd="1" destOrd="0" presId="urn:microsoft.com/office/officeart/2018/2/layout/IconVerticalSolidList"/>
    <dgm:cxn modelId="{ADE38A77-76DE-4F03-816A-BBCF48655D69}" type="presParOf" srcId="{534A85E9-A040-4603-B54F-1099AEDAC991}" destId="{E60085B1-C48D-425A-BAAD-CB0FDA2873E2}" srcOrd="2" destOrd="0" presId="urn:microsoft.com/office/officeart/2018/2/layout/IconVerticalSolidList"/>
    <dgm:cxn modelId="{F5096EB2-A488-41BD-88CF-80F1C220623F}" type="presParOf" srcId="{534A85E9-A040-4603-B54F-1099AEDAC991}" destId="{D049382D-21F3-436D-BB83-9D62023A5B7B}" srcOrd="3" destOrd="0" presId="urn:microsoft.com/office/officeart/2018/2/layout/IconVerticalSolidList"/>
    <dgm:cxn modelId="{AB61F818-DEC0-4424-B02E-6C37203EDA07}" type="presParOf" srcId="{534A85E9-A040-4603-B54F-1099AEDAC991}" destId="{A8364A32-4596-4886-85F1-405A6040214C}" srcOrd="4" destOrd="0" presId="urn:microsoft.com/office/officeart/2018/2/layout/IconVerticalSolidList"/>
    <dgm:cxn modelId="{4C540E72-605E-4C28-86F9-78745ACB3A33}" type="presParOf" srcId="{05CC0729-6CE0-4DD8-9883-93373929E29C}" destId="{8051872B-2CC2-4D5B-961B-91D7F8502971}" srcOrd="1" destOrd="0" presId="urn:microsoft.com/office/officeart/2018/2/layout/IconVerticalSolidList"/>
    <dgm:cxn modelId="{E5AE9426-17AE-475F-BD89-DB740FFB8E4A}" type="presParOf" srcId="{05CC0729-6CE0-4DD8-9883-93373929E29C}" destId="{DA05423A-BC3D-4DE4-B35B-BA2383190EAA}" srcOrd="2" destOrd="0" presId="urn:microsoft.com/office/officeart/2018/2/layout/IconVerticalSolidList"/>
    <dgm:cxn modelId="{CDF7C842-8333-44F6-A75B-B7DA9B5996C0}" type="presParOf" srcId="{DA05423A-BC3D-4DE4-B35B-BA2383190EAA}" destId="{1F2F864B-F8A5-44D3-9CF1-DAF38A18AF1B}" srcOrd="0" destOrd="0" presId="urn:microsoft.com/office/officeart/2018/2/layout/IconVerticalSolidList"/>
    <dgm:cxn modelId="{BFD5A090-011F-4C63-B471-8F60ECBA3EE0}" type="presParOf" srcId="{DA05423A-BC3D-4DE4-B35B-BA2383190EAA}" destId="{770FDE9F-CE18-473E-A1C8-60083A219066}" srcOrd="1" destOrd="0" presId="urn:microsoft.com/office/officeart/2018/2/layout/IconVerticalSolidList"/>
    <dgm:cxn modelId="{EF5A3734-6C27-4157-8B0F-CA80A9110C0A}" type="presParOf" srcId="{DA05423A-BC3D-4DE4-B35B-BA2383190EAA}" destId="{B43CC362-BBCE-4A45-B8E4-855619A3286B}" srcOrd="2" destOrd="0" presId="urn:microsoft.com/office/officeart/2018/2/layout/IconVerticalSolidList"/>
    <dgm:cxn modelId="{212CD60D-D9C7-408B-AF25-F20FDAABE213}" type="presParOf" srcId="{DA05423A-BC3D-4DE4-B35B-BA2383190EAA}" destId="{DA3C998B-CA2C-45C6-BE0F-5A87597B8525}" srcOrd="3" destOrd="0" presId="urn:microsoft.com/office/officeart/2018/2/layout/IconVerticalSolidList"/>
    <dgm:cxn modelId="{ECB623EC-C83F-44FE-B1A1-9325957B49F4}" type="presParOf" srcId="{DA05423A-BC3D-4DE4-B35B-BA2383190EAA}" destId="{80155294-7389-4F4A-9F27-7EDD7E4D868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60DF1-0F7A-4D8B-8D52-83DBC0DD159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66BE12-FFE5-446E-B52A-E7E215A064E2}">
      <dgm:prSet/>
      <dgm:spPr/>
      <dgm:t>
        <a:bodyPr/>
        <a:lstStyle/>
        <a:p>
          <a:r>
            <a:rPr lang="en-US"/>
            <a:t>Steps</a:t>
          </a:r>
        </a:p>
      </dgm:t>
    </dgm:pt>
    <dgm:pt modelId="{E413A3DF-73F5-4901-955B-DD6987B00288}" type="parTrans" cxnId="{D1F0048D-2061-4A13-BCF6-852099790E03}">
      <dgm:prSet/>
      <dgm:spPr/>
      <dgm:t>
        <a:bodyPr/>
        <a:lstStyle/>
        <a:p>
          <a:endParaRPr lang="en-US"/>
        </a:p>
      </dgm:t>
    </dgm:pt>
    <dgm:pt modelId="{27B9D53C-36CF-4F83-A8FB-757DB5E9581D}" type="sibTrans" cxnId="{D1F0048D-2061-4A13-BCF6-852099790E03}">
      <dgm:prSet/>
      <dgm:spPr/>
      <dgm:t>
        <a:bodyPr/>
        <a:lstStyle/>
        <a:p>
          <a:endParaRPr lang="en-US"/>
        </a:p>
      </dgm:t>
    </dgm:pt>
    <dgm:pt modelId="{16A2DBAD-9002-403C-92D8-ADC4D428310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</dgm:t>
    </dgm:pt>
    <dgm:pt modelId="{7942B069-BCF4-41B2-AF13-42BF2A107D15}" type="parTrans" cxnId="{81D5BB9F-AE03-425A-8286-C81CB01DE4A8}">
      <dgm:prSet/>
      <dgm:spPr/>
      <dgm:t>
        <a:bodyPr/>
        <a:lstStyle/>
        <a:p>
          <a:endParaRPr lang="en-US"/>
        </a:p>
      </dgm:t>
    </dgm:pt>
    <dgm:pt modelId="{1F31D2BF-8F8E-4874-9C63-454567D5D6E2}" type="sibTrans" cxnId="{81D5BB9F-AE03-425A-8286-C81CB01DE4A8}">
      <dgm:prSet/>
      <dgm:spPr/>
      <dgm:t>
        <a:bodyPr/>
        <a:lstStyle/>
        <a:p>
          <a:endParaRPr lang="en-US"/>
        </a:p>
      </dgm:t>
    </dgm:pt>
    <dgm:pt modelId="{2DA9F51E-2F29-470C-BFE3-AF575F16A46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</a:t>
          </a:r>
        </a:p>
      </dgm:t>
    </dgm:pt>
    <dgm:pt modelId="{0F45A38B-8416-4DAD-890F-AF14038BDF6A}" type="parTrans" cxnId="{AFBC2B24-420F-4AC3-9232-305C44FB6E6E}">
      <dgm:prSet/>
      <dgm:spPr/>
      <dgm:t>
        <a:bodyPr/>
        <a:lstStyle/>
        <a:p>
          <a:endParaRPr lang="en-US"/>
        </a:p>
      </dgm:t>
    </dgm:pt>
    <dgm:pt modelId="{29706332-D2AE-405E-8EA8-CBE9EC35F5CF}" type="sibTrans" cxnId="{AFBC2B24-420F-4AC3-9232-305C44FB6E6E}">
      <dgm:prSet/>
      <dgm:spPr/>
      <dgm:t>
        <a:bodyPr/>
        <a:lstStyle/>
        <a:p>
          <a:endParaRPr lang="en-US"/>
        </a:p>
      </dgm:t>
    </dgm:pt>
    <dgm:pt modelId="{C2588CE7-E21E-4C61-9E22-743AA62B692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Handling missing values</a:t>
          </a:r>
        </a:p>
      </dgm:t>
    </dgm:pt>
    <dgm:pt modelId="{CC124215-2026-4E88-B466-81B33B48E4EB}" type="parTrans" cxnId="{5562C055-1976-4FA2-9815-FC60D162A04D}">
      <dgm:prSet/>
      <dgm:spPr/>
      <dgm:t>
        <a:bodyPr/>
        <a:lstStyle/>
        <a:p>
          <a:endParaRPr lang="en-US"/>
        </a:p>
      </dgm:t>
    </dgm:pt>
    <dgm:pt modelId="{92246C90-6493-4B61-90F0-CE051AAB02E5}" type="sibTrans" cxnId="{5562C055-1976-4FA2-9815-FC60D162A04D}">
      <dgm:prSet/>
      <dgm:spPr/>
      <dgm:t>
        <a:bodyPr/>
        <a:lstStyle/>
        <a:p>
          <a:endParaRPr lang="en-US"/>
        </a:p>
      </dgm:t>
    </dgm:pt>
    <dgm:pt modelId="{8160C265-37CC-4E0B-AC85-7F04696A3C5E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Normalization</a:t>
          </a:r>
        </a:p>
      </dgm:t>
    </dgm:pt>
    <dgm:pt modelId="{EC63761F-D526-4611-B68B-18016A6DFE7F}" type="parTrans" cxnId="{E969008A-1AFD-4808-9CCA-E30F359B7ADA}">
      <dgm:prSet/>
      <dgm:spPr/>
      <dgm:t>
        <a:bodyPr/>
        <a:lstStyle/>
        <a:p>
          <a:endParaRPr lang="en-US"/>
        </a:p>
      </dgm:t>
    </dgm:pt>
    <dgm:pt modelId="{803660D2-7DBF-4121-8B20-D0E5C7A92DC1}" type="sibTrans" cxnId="{E969008A-1AFD-4808-9CCA-E30F359B7ADA}">
      <dgm:prSet/>
      <dgm:spPr/>
      <dgm:t>
        <a:bodyPr/>
        <a:lstStyle/>
        <a:p>
          <a:endParaRPr lang="en-US"/>
        </a:p>
      </dgm:t>
    </dgm:pt>
    <dgm:pt modelId="{437993BD-B111-4BBC-8E03-CBACCE7FFE8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</a:p>
      </dgm:t>
    </dgm:pt>
    <dgm:pt modelId="{99A2BC73-D90B-43FA-B3E0-FCB59736A8EE}" type="parTrans" cxnId="{BB8E5783-FAC3-4931-A8B7-C050794D61BE}">
      <dgm:prSet/>
      <dgm:spPr/>
      <dgm:t>
        <a:bodyPr/>
        <a:lstStyle/>
        <a:p>
          <a:endParaRPr lang="en-US"/>
        </a:p>
      </dgm:t>
    </dgm:pt>
    <dgm:pt modelId="{9EF20879-5C6F-4678-B9E0-0B3B33222F70}" type="sibTrans" cxnId="{BB8E5783-FAC3-4931-A8B7-C050794D61BE}">
      <dgm:prSet/>
      <dgm:spPr/>
      <dgm:t>
        <a:bodyPr/>
        <a:lstStyle/>
        <a:p>
          <a:endParaRPr lang="en-US"/>
        </a:p>
      </dgm:t>
    </dgm:pt>
    <dgm:pt modelId="{436F7AEC-EA7A-4065-905C-360CA1982E36}">
      <dgm:prSet/>
      <dgm:spPr/>
      <dgm:t>
        <a:bodyPr/>
        <a:lstStyle/>
        <a:p>
          <a:r>
            <a:rPr lang="en-US"/>
            <a:t>Importance</a:t>
          </a:r>
        </a:p>
      </dgm:t>
    </dgm:pt>
    <dgm:pt modelId="{914CF718-3BD9-447D-BE90-ED35CF615695}" type="parTrans" cxnId="{72E5D9FB-CE0B-4815-BBBF-F266DDEDB886}">
      <dgm:prSet/>
      <dgm:spPr/>
      <dgm:t>
        <a:bodyPr/>
        <a:lstStyle/>
        <a:p>
          <a:endParaRPr lang="en-US"/>
        </a:p>
      </dgm:t>
    </dgm:pt>
    <dgm:pt modelId="{F777F41F-4591-49F9-B61F-818456485962}" type="sibTrans" cxnId="{72E5D9FB-CE0B-4815-BBBF-F266DDEDB886}">
      <dgm:prSet/>
      <dgm:spPr/>
      <dgm:t>
        <a:bodyPr/>
        <a:lstStyle/>
        <a:p>
          <a:endParaRPr lang="en-US"/>
        </a:p>
      </dgm:t>
    </dgm:pt>
    <dgm:pt modelId="{84001128-6FB7-4CB9-B71A-1324AF1A8E74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data is crucial for accurate predictions</a:t>
          </a:r>
        </a:p>
      </dgm:t>
    </dgm:pt>
    <dgm:pt modelId="{5A081DB5-E5D7-41A4-AA76-2A69DB284FD1}" type="parTrans" cxnId="{F3EC47A7-56A7-4A3C-B0F7-C11EDF0D1CC7}">
      <dgm:prSet/>
      <dgm:spPr/>
      <dgm:t>
        <a:bodyPr/>
        <a:lstStyle/>
        <a:p>
          <a:endParaRPr lang="en-US"/>
        </a:p>
      </dgm:t>
    </dgm:pt>
    <dgm:pt modelId="{DD33BDFE-9783-40C5-BD5C-4A6C54CA66D9}" type="sibTrans" cxnId="{F3EC47A7-56A7-4A3C-B0F7-C11EDF0D1CC7}">
      <dgm:prSet/>
      <dgm:spPr/>
      <dgm:t>
        <a:bodyPr/>
        <a:lstStyle/>
        <a:p>
          <a:endParaRPr lang="en-US"/>
        </a:p>
      </dgm:t>
    </dgm:pt>
    <dgm:pt modelId="{FF571378-95D2-4A08-B3DB-0D11B547C8DD}" type="pres">
      <dgm:prSet presAssocID="{66160DF1-0F7A-4D8B-8D52-83DBC0DD1599}" presName="linear" presStyleCnt="0">
        <dgm:presLayoutVars>
          <dgm:dir/>
          <dgm:animLvl val="lvl"/>
          <dgm:resizeHandles val="exact"/>
        </dgm:presLayoutVars>
      </dgm:prSet>
      <dgm:spPr/>
    </dgm:pt>
    <dgm:pt modelId="{762D0D2D-1760-4BCE-8D9B-44EAFC3C75C8}" type="pres">
      <dgm:prSet presAssocID="{5C66BE12-FFE5-446E-B52A-E7E215A064E2}" presName="parentLin" presStyleCnt="0"/>
      <dgm:spPr/>
    </dgm:pt>
    <dgm:pt modelId="{6FFEF75B-0966-4A23-8018-FB5D0E3E9A7C}" type="pres">
      <dgm:prSet presAssocID="{5C66BE12-FFE5-446E-B52A-E7E215A064E2}" presName="parentLeftMargin" presStyleLbl="node1" presStyleIdx="0" presStyleCnt="2"/>
      <dgm:spPr/>
    </dgm:pt>
    <dgm:pt modelId="{0BF6A415-90AC-4C72-BF98-1793CE7ED67A}" type="pres">
      <dgm:prSet presAssocID="{5C66BE12-FFE5-446E-B52A-E7E215A064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4AADFC-B86E-4ED1-B456-CC3FADA7F030}" type="pres">
      <dgm:prSet presAssocID="{5C66BE12-FFE5-446E-B52A-E7E215A064E2}" presName="negativeSpace" presStyleCnt="0"/>
      <dgm:spPr/>
    </dgm:pt>
    <dgm:pt modelId="{288BA0D4-1F46-435B-BE65-7EC8AC45CEB5}" type="pres">
      <dgm:prSet presAssocID="{5C66BE12-FFE5-446E-B52A-E7E215A064E2}" presName="childText" presStyleLbl="conFgAcc1" presStyleIdx="0" presStyleCnt="2">
        <dgm:presLayoutVars>
          <dgm:bulletEnabled val="1"/>
        </dgm:presLayoutVars>
      </dgm:prSet>
      <dgm:spPr/>
    </dgm:pt>
    <dgm:pt modelId="{5D4DDBA7-FEEC-4952-B49A-65B4296CF3C0}" type="pres">
      <dgm:prSet presAssocID="{27B9D53C-36CF-4F83-A8FB-757DB5E9581D}" presName="spaceBetweenRectangles" presStyleCnt="0"/>
      <dgm:spPr/>
    </dgm:pt>
    <dgm:pt modelId="{50AB2D8C-42B5-4B99-80B7-87B39B17F72B}" type="pres">
      <dgm:prSet presAssocID="{436F7AEC-EA7A-4065-905C-360CA1982E36}" presName="parentLin" presStyleCnt="0"/>
      <dgm:spPr/>
    </dgm:pt>
    <dgm:pt modelId="{BE0907E3-8C98-49C9-A477-0A7338755168}" type="pres">
      <dgm:prSet presAssocID="{436F7AEC-EA7A-4065-905C-360CA1982E36}" presName="parentLeftMargin" presStyleLbl="node1" presStyleIdx="0" presStyleCnt="2"/>
      <dgm:spPr/>
    </dgm:pt>
    <dgm:pt modelId="{501E4130-6B1A-4063-A3CA-638C4FF84C81}" type="pres">
      <dgm:prSet presAssocID="{436F7AEC-EA7A-4065-905C-360CA1982E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D22D58-6D5C-403C-86E1-EF181E76BEDE}" type="pres">
      <dgm:prSet presAssocID="{436F7AEC-EA7A-4065-905C-360CA1982E36}" presName="negativeSpace" presStyleCnt="0"/>
      <dgm:spPr/>
    </dgm:pt>
    <dgm:pt modelId="{61DFB3F0-80DF-4229-8C78-42275C53DFB2}" type="pres">
      <dgm:prSet presAssocID="{436F7AEC-EA7A-4065-905C-360CA1982E3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BC2B24-420F-4AC3-9232-305C44FB6E6E}" srcId="{5C66BE12-FFE5-446E-B52A-E7E215A064E2}" destId="{2DA9F51E-2F29-470C-BFE3-AF575F16A46A}" srcOrd="1" destOrd="0" parTransId="{0F45A38B-8416-4DAD-890F-AF14038BDF6A}" sibTransId="{29706332-D2AE-405E-8EA8-CBE9EC35F5CF}"/>
    <dgm:cxn modelId="{821C0925-0C9E-4ED0-B957-9F0CC6D3BF72}" type="presOf" srcId="{84001128-6FB7-4CB9-B71A-1324AF1A8E74}" destId="{61DFB3F0-80DF-4229-8C78-42275C53DFB2}" srcOrd="0" destOrd="0" presId="urn:microsoft.com/office/officeart/2005/8/layout/list1"/>
    <dgm:cxn modelId="{896A3731-EEA4-4701-900F-37E695BE7EF4}" type="presOf" srcId="{2DA9F51E-2F29-470C-BFE3-AF575F16A46A}" destId="{288BA0D4-1F46-435B-BE65-7EC8AC45CEB5}" srcOrd="0" destOrd="1" presId="urn:microsoft.com/office/officeart/2005/8/layout/list1"/>
    <dgm:cxn modelId="{86A93534-5983-4BF3-A4EE-A5216E134518}" type="presOf" srcId="{16A2DBAD-9002-403C-92D8-ADC4D4283105}" destId="{288BA0D4-1F46-435B-BE65-7EC8AC45CEB5}" srcOrd="0" destOrd="0" presId="urn:microsoft.com/office/officeart/2005/8/layout/list1"/>
    <dgm:cxn modelId="{568EB261-8B14-4811-A853-7832B5E7370A}" type="presOf" srcId="{436F7AEC-EA7A-4065-905C-360CA1982E36}" destId="{501E4130-6B1A-4063-A3CA-638C4FF84C81}" srcOrd="1" destOrd="0" presId="urn:microsoft.com/office/officeart/2005/8/layout/list1"/>
    <dgm:cxn modelId="{4A543B50-CC65-4DD3-A632-8DBDA311EC42}" type="presOf" srcId="{C2588CE7-E21E-4C61-9E22-743AA62B6920}" destId="{288BA0D4-1F46-435B-BE65-7EC8AC45CEB5}" srcOrd="0" destOrd="2" presId="urn:microsoft.com/office/officeart/2005/8/layout/list1"/>
    <dgm:cxn modelId="{D7F9A172-8AF3-4024-8A9D-A6EFA138282F}" type="presOf" srcId="{8160C265-37CC-4E0B-AC85-7F04696A3C5E}" destId="{288BA0D4-1F46-435B-BE65-7EC8AC45CEB5}" srcOrd="0" destOrd="3" presId="urn:microsoft.com/office/officeart/2005/8/layout/list1"/>
    <dgm:cxn modelId="{5562C055-1976-4FA2-9815-FC60D162A04D}" srcId="{5C66BE12-FFE5-446E-B52A-E7E215A064E2}" destId="{C2588CE7-E21E-4C61-9E22-743AA62B6920}" srcOrd="2" destOrd="0" parTransId="{CC124215-2026-4E88-B466-81B33B48E4EB}" sibTransId="{92246C90-6493-4B61-90F0-CE051AAB02E5}"/>
    <dgm:cxn modelId="{BB8E5783-FAC3-4931-A8B7-C050794D61BE}" srcId="{5C66BE12-FFE5-446E-B52A-E7E215A064E2}" destId="{437993BD-B111-4BBC-8E03-CBACCE7FFE89}" srcOrd="4" destOrd="0" parTransId="{99A2BC73-D90B-43FA-B3E0-FCB59736A8EE}" sibTransId="{9EF20879-5C6F-4678-B9E0-0B3B33222F70}"/>
    <dgm:cxn modelId="{E969008A-1AFD-4808-9CCA-E30F359B7ADA}" srcId="{5C66BE12-FFE5-446E-B52A-E7E215A064E2}" destId="{8160C265-37CC-4E0B-AC85-7F04696A3C5E}" srcOrd="3" destOrd="0" parTransId="{EC63761F-D526-4611-B68B-18016A6DFE7F}" sibTransId="{803660D2-7DBF-4121-8B20-D0E5C7A92DC1}"/>
    <dgm:cxn modelId="{D1F0048D-2061-4A13-BCF6-852099790E03}" srcId="{66160DF1-0F7A-4D8B-8D52-83DBC0DD1599}" destId="{5C66BE12-FFE5-446E-B52A-E7E215A064E2}" srcOrd="0" destOrd="0" parTransId="{E413A3DF-73F5-4901-955B-DD6987B00288}" sibTransId="{27B9D53C-36CF-4F83-A8FB-757DB5E9581D}"/>
    <dgm:cxn modelId="{FB009F9B-CC19-4C97-A2F3-424AF75A140F}" type="presOf" srcId="{66160DF1-0F7A-4D8B-8D52-83DBC0DD1599}" destId="{FF571378-95D2-4A08-B3DB-0D11B547C8DD}" srcOrd="0" destOrd="0" presId="urn:microsoft.com/office/officeart/2005/8/layout/list1"/>
    <dgm:cxn modelId="{9F2DD29C-5791-44B4-A173-294B09D21341}" type="presOf" srcId="{5C66BE12-FFE5-446E-B52A-E7E215A064E2}" destId="{0BF6A415-90AC-4C72-BF98-1793CE7ED67A}" srcOrd="1" destOrd="0" presId="urn:microsoft.com/office/officeart/2005/8/layout/list1"/>
    <dgm:cxn modelId="{81D5BB9F-AE03-425A-8286-C81CB01DE4A8}" srcId="{5C66BE12-FFE5-446E-B52A-E7E215A064E2}" destId="{16A2DBAD-9002-403C-92D8-ADC4D4283105}" srcOrd="0" destOrd="0" parTransId="{7942B069-BCF4-41B2-AF13-42BF2A107D15}" sibTransId="{1F31D2BF-8F8E-4874-9C63-454567D5D6E2}"/>
    <dgm:cxn modelId="{F3EC47A7-56A7-4A3C-B0F7-C11EDF0D1CC7}" srcId="{436F7AEC-EA7A-4065-905C-360CA1982E36}" destId="{84001128-6FB7-4CB9-B71A-1324AF1A8E74}" srcOrd="0" destOrd="0" parTransId="{5A081DB5-E5D7-41A4-AA76-2A69DB284FD1}" sibTransId="{DD33BDFE-9783-40C5-BD5C-4A6C54CA66D9}"/>
    <dgm:cxn modelId="{B60D66C0-3C36-45AA-94B4-D1C4E2A4C57C}" type="presOf" srcId="{437993BD-B111-4BBC-8E03-CBACCE7FFE89}" destId="{288BA0D4-1F46-435B-BE65-7EC8AC45CEB5}" srcOrd="0" destOrd="4" presId="urn:microsoft.com/office/officeart/2005/8/layout/list1"/>
    <dgm:cxn modelId="{1C9626EA-9277-41A6-8E14-AA4ABFB5A20E}" type="presOf" srcId="{436F7AEC-EA7A-4065-905C-360CA1982E36}" destId="{BE0907E3-8C98-49C9-A477-0A7338755168}" srcOrd="0" destOrd="0" presId="urn:microsoft.com/office/officeart/2005/8/layout/list1"/>
    <dgm:cxn modelId="{999D11F3-70E1-458A-A41B-3BEC2FA0EA2C}" type="presOf" srcId="{5C66BE12-FFE5-446E-B52A-E7E215A064E2}" destId="{6FFEF75B-0966-4A23-8018-FB5D0E3E9A7C}" srcOrd="0" destOrd="0" presId="urn:microsoft.com/office/officeart/2005/8/layout/list1"/>
    <dgm:cxn modelId="{72E5D9FB-CE0B-4815-BBBF-F266DDEDB886}" srcId="{66160DF1-0F7A-4D8B-8D52-83DBC0DD1599}" destId="{436F7AEC-EA7A-4065-905C-360CA1982E36}" srcOrd="1" destOrd="0" parTransId="{914CF718-3BD9-447D-BE90-ED35CF615695}" sibTransId="{F777F41F-4591-49F9-B61F-818456485962}"/>
    <dgm:cxn modelId="{DD6FD79A-6A15-4173-9D0D-EDE18477450D}" type="presParOf" srcId="{FF571378-95D2-4A08-B3DB-0D11B547C8DD}" destId="{762D0D2D-1760-4BCE-8D9B-44EAFC3C75C8}" srcOrd="0" destOrd="0" presId="urn:microsoft.com/office/officeart/2005/8/layout/list1"/>
    <dgm:cxn modelId="{45DA4F82-D07D-47F7-8704-14BA98AF2E88}" type="presParOf" srcId="{762D0D2D-1760-4BCE-8D9B-44EAFC3C75C8}" destId="{6FFEF75B-0966-4A23-8018-FB5D0E3E9A7C}" srcOrd="0" destOrd="0" presId="urn:microsoft.com/office/officeart/2005/8/layout/list1"/>
    <dgm:cxn modelId="{DE2DBABE-6C3E-43EA-8B70-1E440A8792D2}" type="presParOf" srcId="{762D0D2D-1760-4BCE-8D9B-44EAFC3C75C8}" destId="{0BF6A415-90AC-4C72-BF98-1793CE7ED67A}" srcOrd="1" destOrd="0" presId="urn:microsoft.com/office/officeart/2005/8/layout/list1"/>
    <dgm:cxn modelId="{DA504CFE-7669-4175-94E3-10D9A641E90C}" type="presParOf" srcId="{FF571378-95D2-4A08-B3DB-0D11B547C8DD}" destId="{8C4AADFC-B86E-4ED1-B456-CC3FADA7F030}" srcOrd="1" destOrd="0" presId="urn:microsoft.com/office/officeart/2005/8/layout/list1"/>
    <dgm:cxn modelId="{4AFFC275-D47C-43D7-BB2A-393A852F7649}" type="presParOf" srcId="{FF571378-95D2-4A08-B3DB-0D11B547C8DD}" destId="{288BA0D4-1F46-435B-BE65-7EC8AC45CEB5}" srcOrd="2" destOrd="0" presId="urn:microsoft.com/office/officeart/2005/8/layout/list1"/>
    <dgm:cxn modelId="{BE7FFB17-7134-4E18-BFA0-A81B1861F8B2}" type="presParOf" srcId="{FF571378-95D2-4A08-B3DB-0D11B547C8DD}" destId="{5D4DDBA7-FEEC-4952-B49A-65B4296CF3C0}" srcOrd="3" destOrd="0" presId="urn:microsoft.com/office/officeart/2005/8/layout/list1"/>
    <dgm:cxn modelId="{99F6E5FD-D096-41D4-A325-6DECD1F16DFF}" type="presParOf" srcId="{FF571378-95D2-4A08-B3DB-0D11B547C8DD}" destId="{50AB2D8C-42B5-4B99-80B7-87B39B17F72B}" srcOrd="4" destOrd="0" presId="urn:microsoft.com/office/officeart/2005/8/layout/list1"/>
    <dgm:cxn modelId="{6F7004B7-70F7-453A-B3E0-03A9611676AA}" type="presParOf" srcId="{50AB2D8C-42B5-4B99-80B7-87B39B17F72B}" destId="{BE0907E3-8C98-49C9-A477-0A7338755168}" srcOrd="0" destOrd="0" presId="urn:microsoft.com/office/officeart/2005/8/layout/list1"/>
    <dgm:cxn modelId="{9C061D74-50CC-4CE6-A1A6-EF3E03EAE2EE}" type="presParOf" srcId="{50AB2D8C-42B5-4B99-80B7-87B39B17F72B}" destId="{501E4130-6B1A-4063-A3CA-638C4FF84C81}" srcOrd="1" destOrd="0" presId="urn:microsoft.com/office/officeart/2005/8/layout/list1"/>
    <dgm:cxn modelId="{94B684E4-3A84-4924-A23A-FC70EB1FE749}" type="presParOf" srcId="{FF571378-95D2-4A08-B3DB-0D11B547C8DD}" destId="{35D22D58-6D5C-403C-86E1-EF181E76BEDE}" srcOrd="5" destOrd="0" presId="urn:microsoft.com/office/officeart/2005/8/layout/list1"/>
    <dgm:cxn modelId="{A93B5331-23FB-44A2-9FDC-D1243916A265}" type="presParOf" srcId="{FF571378-95D2-4A08-B3DB-0D11B547C8DD}" destId="{61DFB3F0-80DF-4229-8C78-42275C53DF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2F8D93-5C21-40BC-B4B9-C69234A34E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E19616-2E83-4B87-ACE8-EAA212191BDF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</a:p>
      </dgm:t>
    </dgm:pt>
    <dgm:pt modelId="{E563DF53-9748-4290-BAFA-780E0239E597}" type="parTrans" cxnId="{0ECC1444-1213-4003-BE31-B40B23976F10}">
      <dgm:prSet/>
      <dgm:spPr/>
      <dgm:t>
        <a:bodyPr/>
        <a:lstStyle/>
        <a:p>
          <a:endParaRPr lang="en-US"/>
        </a:p>
      </dgm:t>
    </dgm:pt>
    <dgm:pt modelId="{AF595103-30AB-4D83-94E0-2B2F1997118E}" type="sibTrans" cxnId="{0ECC1444-1213-4003-BE31-B40B23976F10}">
      <dgm:prSet/>
      <dgm:spPr/>
      <dgm:t>
        <a:bodyPr/>
        <a:lstStyle/>
        <a:p>
          <a:endParaRPr lang="en-US"/>
        </a:p>
      </dgm:t>
    </dgm:pt>
    <dgm:pt modelId="{EAB3A979-50DC-484C-9C3A-83F9A22A0E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Predicts probability of an outcome</a:t>
          </a:r>
        </a:p>
      </dgm:t>
    </dgm:pt>
    <dgm:pt modelId="{17D0AC08-BAAE-41CE-AA5C-6BABEDEE01F4}" type="parTrans" cxnId="{66AA0055-4121-4DA2-BDB3-FFC8FA91E7E9}">
      <dgm:prSet/>
      <dgm:spPr/>
      <dgm:t>
        <a:bodyPr/>
        <a:lstStyle/>
        <a:p>
          <a:endParaRPr lang="en-US"/>
        </a:p>
      </dgm:t>
    </dgm:pt>
    <dgm:pt modelId="{BB3D7B0A-9B03-4E74-B565-0E01660AE76A}" type="sibTrans" cxnId="{66AA0055-4121-4DA2-BDB3-FFC8FA91E7E9}">
      <dgm:prSet/>
      <dgm:spPr/>
      <dgm:t>
        <a:bodyPr/>
        <a:lstStyle/>
        <a:p>
          <a:endParaRPr lang="en-US"/>
        </a:p>
      </dgm:t>
    </dgm:pt>
    <dgm:pt modelId="{9E52BDFC-1F6B-4DE6-BE32-368E1B279FD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Dichotomous dependent variable</a:t>
          </a:r>
        </a:p>
      </dgm:t>
    </dgm:pt>
    <dgm:pt modelId="{F7E74E09-59AB-447B-8DFE-EA7622977DCB}" type="parTrans" cxnId="{272E1AA3-28C0-4694-8A32-728E69968698}">
      <dgm:prSet/>
      <dgm:spPr/>
      <dgm:t>
        <a:bodyPr/>
        <a:lstStyle/>
        <a:p>
          <a:endParaRPr lang="en-US"/>
        </a:p>
      </dgm:t>
    </dgm:pt>
    <dgm:pt modelId="{714F06D6-25A6-4C13-B159-50A4E33592FA}" type="sibTrans" cxnId="{272E1AA3-28C0-4694-8A32-728E69968698}">
      <dgm:prSet/>
      <dgm:spPr/>
      <dgm:t>
        <a:bodyPr/>
        <a:lstStyle/>
        <a:p>
          <a:endParaRPr lang="en-US"/>
        </a:p>
      </dgm:t>
    </dgm:pt>
    <dgm:pt modelId="{6391E914-B205-49BC-8801-41B86D27B01C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K-Nearest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Neighbour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D9B0A9-E201-42AC-AD3D-D1ACC24E3DFC}" type="parTrans" cxnId="{FAD8D883-1245-4770-83A7-01B02C515915}">
      <dgm:prSet/>
      <dgm:spPr/>
      <dgm:t>
        <a:bodyPr/>
        <a:lstStyle/>
        <a:p>
          <a:endParaRPr lang="en-US"/>
        </a:p>
      </dgm:t>
    </dgm:pt>
    <dgm:pt modelId="{B3DA21D8-7FF6-4421-9BA0-C19F85D6495A}" type="sibTrans" cxnId="{FAD8D883-1245-4770-83A7-01B02C515915}">
      <dgm:prSet/>
      <dgm:spPr/>
      <dgm:t>
        <a:bodyPr/>
        <a:lstStyle/>
        <a:p>
          <a:endParaRPr lang="en-US"/>
        </a:p>
      </dgm:t>
    </dgm:pt>
    <dgm:pt modelId="{1961E39D-9A7E-4792-9EFF-B79FC72F171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Classifies based on nearest data points</a:t>
          </a:r>
        </a:p>
      </dgm:t>
    </dgm:pt>
    <dgm:pt modelId="{2661C2B0-EC21-4D00-87E8-36D366A03655}" type="parTrans" cxnId="{3E463C05-80EE-47AE-9D12-BC4193378C0D}">
      <dgm:prSet/>
      <dgm:spPr/>
      <dgm:t>
        <a:bodyPr/>
        <a:lstStyle/>
        <a:p>
          <a:endParaRPr lang="en-US"/>
        </a:p>
      </dgm:t>
    </dgm:pt>
    <dgm:pt modelId="{40FC4E31-EFB8-4842-92D1-D4C55E1A72FB}" type="sibTrans" cxnId="{3E463C05-80EE-47AE-9D12-BC4193378C0D}">
      <dgm:prSet/>
      <dgm:spPr/>
      <dgm:t>
        <a:bodyPr/>
        <a:lstStyle/>
        <a:p>
          <a:endParaRPr lang="en-US"/>
        </a:p>
      </dgm:t>
    </dgm:pt>
    <dgm:pt modelId="{599A246E-FE4B-4EBE-9CFC-45C94900389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Effective for both classification and regression</a:t>
          </a:r>
        </a:p>
      </dgm:t>
    </dgm:pt>
    <dgm:pt modelId="{21275ACF-C434-4870-BBDD-F53E0BD64FCD}" type="parTrans" cxnId="{9F907CFC-9266-40CA-B3A4-405A6BFCC88D}">
      <dgm:prSet/>
      <dgm:spPr/>
      <dgm:t>
        <a:bodyPr/>
        <a:lstStyle/>
        <a:p>
          <a:endParaRPr lang="en-US"/>
        </a:p>
      </dgm:t>
    </dgm:pt>
    <dgm:pt modelId="{51AB3E9D-B999-4825-B197-A83F49159E4A}" type="sibTrans" cxnId="{9F907CFC-9266-40CA-B3A4-405A6BFCC88D}">
      <dgm:prSet/>
      <dgm:spPr/>
      <dgm:t>
        <a:bodyPr/>
        <a:lstStyle/>
        <a:p>
          <a:endParaRPr lang="en-US"/>
        </a:p>
      </dgm:t>
    </dgm:pt>
    <dgm:pt modelId="{126A78D8-0D11-4876-9774-4F0D77A4DE4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</a:t>
          </a:r>
        </a:p>
      </dgm:t>
    </dgm:pt>
    <dgm:pt modelId="{0B0A32B2-360C-42EB-9855-785180BDC2F6}" type="parTrans" cxnId="{DEEF7B7C-7796-471A-B35B-07AFECF9239B}">
      <dgm:prSet/>
      <dgm:spPr/>
      <dgm:t>
        <a:bodyPr/>
        <a:lstStyle/>
        <a:p>
          <a:endParaRPr lang="en-US"/>
        </a:p>
      </dgm:t>
    </dgm:pt>
    <dgm:pt modelId="{9EB89744-3CEB-46F8-AE74-BC2AB90E2C34}" type="sibTrans" cxnId="{DEEF7B7C-7796-471A-B35B-07AFECF9239B}">
      <dgm:prSet/>
      <dgm:spPr/>
      <dgm:t>
        <a:bodyPr/>
        <a:lstStyle/>
        <a:p>
          <a:endParaRPr lang="en-US"/>
        </a:p>
      </dgm:t>
    </dgm:pt>
    <dgm:pt modelId="{28BC6F26-E22D-4C45-9F92-BFF3FF97B31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Finds the best boundary to separate classes</a:t>
          </a:r>
        </a:p>
      </dgm:t>
    </dgm:pt>
    <dgm:pt modelId="{1DF19E29-C99D-48D5-AAA0-30C691134697}" type="parTrans" cxnId="{6C2C520D-8F9F-4561-9C4E-1FFCC752F9C5}">
      <dgm:prSet/>
      <dgm:spPr/>
      <dgm:t>
        <a:bodyPr/>
        <a:lstStyle/>
        <a:p>
          <a:endParaRPr lang="en-US"/>
        </a:p>
      </dgm:t>
    </dgm:pt>
    <dgm:pt modelId="{BF3A1733-2A67-4B12-90CB-216D7ABEB573}" type="sibTrans" cxnId="{6C2C520D-8F9F-4561-9C4E-1FFCC752F9C5}">
      <dgm:prSet/>
      <dgm:spPr/>
      <dgm:t>
        <a:bodyPr/>
        <a:lstStyle/>
        <a:p>
          <a:endParaRPr lang="en-US"/>
        </a:p>
      </dgm:t>
    </dgm:pt>
    <dgm:pt modelId="{F45D6A23-10EC-4B53-8FC1-A40CB1588970}" type="pres">
      <dgm:prSet presAssocID="{E82F8D93-5C21-40BC-B4B9-C69234A34E38}" presName="linear" presStyleCnt="0">
        <dgm:presLayoutVars>
          <dgm:dir/>
          <dgm:animLvl val="lvl"/>
          <dgm:resizeHandles val="exact"/>
        </dgm:presLayoutVars>
      </dgm:prSet>
      <dgm:spPr/>
    </dgm:pt>
    <dgm:pt modelId="{DB401F92-56E0-466E-A36F-E7E21944BEEC}" type="pres">
      <dgm:prSet presAssocID="{21E19616-2E83-4B87-ACE8-EAA212191BDF}" presName="parentLin" presStyleCnt="0"/>
      <dgm:spPr/>
    </dgm:pt>
    <dgm:pt modelId="{3D118758-8813-4BEA-AA66-A980532E21B3}" type="pres">
      <dgm:prSet presAssocID="{21E19616-2E83-4B87-ACE8-EAA212191BDF}" presName="parentLeftMargin" presStyleLbl="node1" presStyleIdx="0" presStyleCnt="3"/>
      <dgm:spPr/>
    </dgm:pt>
    <dgm:pt modelId="{0993466E-E8FC-4DBC-ACF4-D5A207E0827D}" type="pres">
      <dgm:prSet presAssocID="{21E19616-2E83-4B87-ACE8-EAA212191B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A34655-7446-42E3-8348-57AAFF448ECC}" type="pres">
      <dgm:prSet presAssocID="{21E19616-2E83-4B87-ACE8-EAA212191BDF}" presName="negativeSpace" presStyleCnt="0"/>
      <dgm:spPr/>
    </dgm:pt>
    <dgm:pt modelId="{633B4512-7B93-4D26-878E-6C8C016B46BA}" type="pres">
      <dgm:prSet presAssocID="{21E19616-2E83-4B87-ACE8-EAA212191BDF}" presName="childText" presStyleLbl="conFgAcc1" presStyleIdx="0" presStyleCnt="3">
        <dgm:presLayoutVars>
          <dgm:bulletEnabled val="1"/>
        </dgm:presLayoutVars>
      </dgm:prSet>
      <dgm:spPr/>
    </dgm:pt>
    <dgm:pt modelId="{52F2D6DF-5C53-4EEB-A567-66B045280DA6}" type="pres">
      <dgm:prSet presAssocID="{AF595103-30AB-4D83-94E0-2B2F1997118E}" presName="spaceBetweenRectangles" presStyleCnt="0"/>
      <dgm:spPr/>
    </dgm:pt>
    <dgm:pt modelId="{39EB9779-3071-4715-89D0-CEAA5AB52D99}" type="pres">
      <dgm:prSet presAssocID="{6391E914-B205-49BC-8801-41B86D27B01C}" presName="parentLin" presStyleCnt="0"/>
      <dgm:spPr/>
    </dgm:pt>
    <dgm:pt modelId="{5B366E6F-8846-4336-B1EC-A304C6ACD1B4}" type="pres">
      <dgm:prSet presAssocID="{6391E914-B205-49BC-8801-41B86D27B01C}" presName="parentLeftMargin" presStyleLbl="node1" presStyleIdx="0" presStyleCnt="3"/>
      <dgm:spPr/>
    </dgm:pt>
    <dgm:pt modelId="{95A9D3D2-23DD-4A09-A3CB-39FEF8DAEB57}" type="pres">
      <dgm:prSet presAssocID="{6391E914-B205-49BC-8801-41B86D27B0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1FD5B-4BFE-4B53-B9D3-AFAC9DE74874}" type="pres">
      <dgm:prSet presAssocID="{6391E914-B205-49BC-8801-41B86D27B01C}" presName="negativeSpace" presStyleCnt="0"/>
      <dgm:spPr/>
    </dgm:pt>
    <dgm:pt modelId="{0002B897-EE3B-4C59-B874-25807D3F7B0E}" type="pres">
      <dgm:prSet presAssocID="{6391E914-B205-49BC-8801-41B86D27B01C}" presName="childText" presStyleLbl="conFgAcc1" presStyleIdx="1" presStyleCnt="3">
        <dgm:presLayoutVars>
          <dgm:bulletEnabled val="1"/>
        </dgm:presLayoutVars>
      </dgm:prSet>
      <dgm:spPr/>
    </dgm:pt>
    <dgm:pt modelId="{983FE326-E59D-4660-9CB0-C683CABF7F90}" type="pres">
      <dgm:prSet presAssocID="{B3DA21D8-7FF6-4421-9BA0-C19F85D6495A}" presName="spaceBetweenRectangles" presStyleCnt="0"/>
      <dgm:spPr/>
    </dgm:pt>
    <dgm:pt modelId="{8F3D534D-C062-4CFD-84A7-B998A79D566A}" type="pres">
      <dgm:prSet presAssocID="{126A78D8-0D11-4876-9774-4F0D77A4DE49}" presName="parentLin" presStyleCnt="0"/>
      <dgm:spPr/>
    </dgm:pt>
    <dgm:pt modelId="{D9281C12-BD2A-48AD-94DE-707B16A7D8B3}" type="pres">
      <dgm:prSet presAssocID="{126A78D8-0D11-4876-9774-4F0D77A4DE49}" presName="parentLeftMargin" presStyleLbl="node1" presStyleIdx="1" presStyleCnt="3"/>
      <dgm:spPr/>
    </dgm:pt>
    <dgm:pt modelId="{E88FEAC8-557A-4741-A138-34118236573A}" type="pres">
      <dgm:prSet presAssocID="{126A78D8-0D11-4876-9774-4F0D77A4DE4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75EFE5F-3625-48B0-9C5E-A59CE733D115}" type="pres">
      <dgm:prSet presAssocID="{126A78D8-0D11-4876-9774-4F0D77A4DE49}" presName="negativeSpace" presStyleCnt="0"/>
      <dgm:spPr/>
    </dgm:pt>
    <dgm:pt modelId="{256DAFA1-87C1-4497-8138-CE1D11C440D6}" type="pres">
      <dgm:prSet presAssocID="{126A78D8-0D11-4876-9774-4F0D77A4DE4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463C05-80EE-47AE-9D12-BC4193378C0D}" srcId="{6391E914-B205-49BC-8801-41B86D27B01C}" destId="{1961E39D-9A7E-4792-9EFF-B79FC72F1719}" srcOrd="0" destOrd="0" parTransId="{2661C2B0-EC21-4D00-87E8-36D366A03655}" sibTransId="{40FC4E31-EFB8-4842-92D1-D4C55E1A72FB}"/>
    <dgm:cxn modelId="{6C2C520D-8F9F-4561-9C4E-1FFCC752F9C5}" srcId="{126A78D8-0D11-4876-9774-4F0D77A4DE49}" destId="{28BC6F26-E22D-4C45-9F92-BFF3FF97B310}" srcOrd="0" destOrd="0" parTransId="{1DF19E29-C99D-48D5-AAA0-30C691134697}" sibTransId="{BF3A1733-2A67-4B12-90CB-216D7ABEB573}"/>
    <dgm:cxn modelId="{160CA71D-4022-40B2-8D27-7A0AA6FF06E7}" type="presOf" srcId="{126A78D8-0D11-4876-9774-4F0D77A4DE49}" destId="{E88FEAC8-557A-4741-A138-34118236573A}" srcOrd="1" destOrd="0" presId="urn:microsoft.com/office/officeart/2005/8/layout/list1"/>
    <dgm:cxn modelId="{8CB8E726-2D4A-429E-9C8A-D652BCC3F79E}" type="presOf" srcId="{EAB3A979-50DC-484C-9C3A-83F9A22A0E6C}" destId="{633B4512-7B93-4D26-878E-6C8C016B46BA}" srcOrd="0" destOrd="0" presId="urn:microsoft.com/office/officeart/2005/8/layout/list1"/>
    <dgm:cxn modelId="{E8BEC527-2B52-496F-8522-2E2C5D22C653}" type="presOf" srcId="{28BC6F26-E22D-4C45-9F92-BFF3FF97B310}" destId="{256DAFA1-87C1-4497-8138-CE1D11C440D6}" srcOrd="0" destOrd="0" presId="urn:microsoft.com/office/officeart/2005/8/layout/list1"/>
    <dgm:cxn modelId="{2DF0BC40-1909-4A59-AD15-6E92204DAE91}" type="presOf" srcId="{599A246E-FE4B-4EBE-9CFC-45C94900389E}" destId="{0002B897-EE3B-4C59-B874-25807D3F7B0E}" srcOrd="0" destOrd="1" presId="urn:microsoft.com/office/officeart/2005/8/layout/list1"/>
    <dgm:cxn modelId="{EED1615D-817C-4300-80BD-8E27AFFE00B5}" type="presOf" srcId="{1961E39D-9A7E-4792-9EFF-B79FC72F1719}" destId="{0002B897-EE3B-4C59-B874-25807D3F7B0E}" srcOrd="0" destOrd="0" presId="urn:microsoft.com/office/officeart/2005/8/layout/list1"/>
    <dgm:cxn modelId="{0ECC1444-1213-4003-BE31-B40B23976F10}" srcId="{E82F8D93-5C21-40BC-B4B9-C69234A34E38}" destId="{21E19616-2E83-4B87-ACE8-EAA212191BDF}" srcOrd="0" destOrd="0" parTransId="{E563DF53-9748-4290-BAFA-780E0239E597}" sibTransId="{AF595103-30AB-4D83-94E0-2B2F1997118E}"/>
    <dgm:cxn modelId="{1D7E9745-0F32-4DB1-A02E-87C48335E802}" type="presOf" srcId="{126A78D8-0D11-4876-9774-4F0D77A4DE49}" destId="{D9281C12-BD2A-48AD-94DE-707B16A7D8B3}" srcOrd="0" destOrd="0" presId="urn:microsoft.com/office/officeart/2005/8/layout/list1"/>
    <dgm:cxn modelId="{66AA0055-4121-4DA2-BDB3-FFC8FA91E7E9}" srcId="{21E19616-2E83-4B87-ACE8-EAA212191BDF}" destId="{EAB3A979-50DC-484C-9C3A-83F9A22A0E6C}" srcOrd="0" destOrd="0" parTransId="{17D0AC08-BAAE-41CE-AA5C-6BABEDEE01F4}" sibTransId="{BB3D7B0A-9B03-4E74-B565-0E01660AE76A}"/>
    <dgm:cxn modelId="{A5067175-ADBB-4D8E-9CAE-3FA3DA06B149}" type="presOf" srcId="{21E19616-2E83-4B87-ACE8-EAA212191BDF}" destId="{0993466E-E8FC-4DBC-ACF4-D5A207E0827D}" srcOrd="1" destOrd="0" presId="urn:microsoft.com/office/officeart/2005/8/layout/list1"/>
    <dgm:cxn modelId="{DEEF7B7C-7796-471A-B35B-07AFECF9239B}" srcId="{E82F8D93-5C21-40BC-B4B9-C69234A34E38}" destId="{126A78D8-0D11-4876-9774-4F0D77A4DE49}" srcOrd="2" destOrd="0" parTransId="{0B0A32B2-360C-42EB-9855-785180BDC2F6}" sibTransId="{9EB89744-3CEB-46F8-AE74-BC2AB90E2C34}"/>
    <dgm:cxn modelId="{FAD8D883-1245-4770-83A7-01B02C515915}" srcId="{E82F8D93-5C21-40BC-B4B9-C69234A34E38}" destId="{6391E914-B205-49BC-8801-41B86D27B01C}" srcOrd="1" destOrd="0" parTransId="{F7D9B0A9-E201-42AC-AD3D-D1ACC24E3DFC}" sibTransId="{B3DA21D8-7FF6-4421-9BA0-C19F85D6495A}"/>
    <dgm:cxn modelId="{F3B45286-B25A-42E9-9C28-E315989F3EDB}" type="presOf" srcId="{6391E914-B205-49BC-8801-41B86D27B01C}" destId="{5B366E6F-8846-4336-B1EC-A304C6ACD1B4}" srcOrd="0" destOrd="0" presId="urn:microsoft.com/office/officeart/2005/8/layout/list1"/>
    <dgm:cxn modelId="{904C8186-9983-4F7A-8BC3-D78CA88F3BBD}" type="presOf" srcId="{E82F8D93-5C21-40BC-B4B9-C69234A34E38}" destId="{F45D6A23-10EC-4B53-8FC1-A40CB1588970}" srcOrd="0" destOrd="0" presId="urn:microsoft.com/office/officeart/2005/8/layout/list1"/>
    <dgm:cxn modelId="{272E1AA3-28C0-4694-8A32-728E69968698}" srcId="{21E19616-2E83-4B87-ACE8-EAA212191BDF}" destId="{9E52BDFC-1F6B-4DE6-BE32-368E1B279FD4}" srcOrd="1" destOrd="0" parTransId="{F7E74E09-59AB-447B-8DFE-EA7622977DCB}" sibTransId="{714F06D6-25A6-4C13-B159-50A4E33592FA}"/>
    <dgm:cxn modelId="{9C2693C8-B292-4729-90C7-5ECDA0AF6DC2}" type="presOf" srcId="{6391E914-B205-49BC-8801-41B86D27B01C}" destId="{95A9D3D2-23DD-4A09-A3CB-39FEF8DAEB57}" srcOrd="1" destOrd="0" presId="urn:microsoft.com/office/officeart/2005/8/layout/list1"/>
    <dgm:cxn modelId="{E9E48EEF-8E8B-4A43-BAAE-600A909D4D37}" type="presOf" srcId="{21E19616-2E83-4B87-ACE8-EAA212191BDF}" destId="{3D118758-8813-4BEA-AA66-A980532E21B3}" srcOrd="0" destOrd="0" presId="urn:microsoft.com/office/officeart/2005/8/layout/list1"/>
    <dgm:cxn modelId="{F3D3DAF7-31BA-4815-B6C4-A64BAC1784AC}" type="presOf" srcId="{9E52BDFC-1F6B-4DE6-BE32-368E1B279FD4}" destId="{633B4512-7B93-4D26-878E-6C8C016B46BA}" srcOrd="0" destOrd="1" presId="urn:microsoft.com/office/officeart/2005/8/layout/list1"/>
    <dgm:cxn modelId="{9F907CFC-9266-40CA-B3A4-405A6BFCC88D}" srcId="{6391E914-B205-49BC-8801-41B86D27B01C}" destId="{599A246E-FE4B-4EBE-9CFC-45C94900389E}" srcOrd="1" destOrd="0" parTransId="{21275ACF-C434-4870-BBDD-F53E0BD64FCD}" sibTransId="{51AB3E9D-B999-4825-B197-A83F49159E4A}"/>
    <dgm:cxn modelId="{D5C7488D-C468-4BB5-80A6-11D2B667AF8F}" type="presParOf" srcId="{F45D6A23-10EC-4B53-8FC1-A40CB1588970}" destId="{DB401F92-56E0-466E-A36F-E7E21944BEEC}" srcOrd="0" destOrd="0" presId="urn:microsoft.com/office/officeart/2005/8/layout/list1"/>
    <dgm:cxn modelId="{09855951-DB37-4A7B-A1CF-3B9B801CEDD7}" type="presParOf" srcId="{DB401F92-56E0-466E-A36F-E7E21944BEEC}" destId="{3D118758-8813-4BEA-AA66-A980532E21B3}" srcOrd="0" destOrd="0" presId="urn:microsoft.com/office/officeart/2005/8/layout/list1"/>
    <dgm:cxn modelId="{1AF432C9-D13E-4519-8EA3-0EB6919819B5}" type="presParOf" srcId="{DB401F92-56E0-466E-A36F-E7E21944BEEC}" destId="{0993466E-E8FC-4DBC-ACF4-D5A207E0827D}" srcOrd="1" destOrd="0" presId="urn:microsoft.com/office/officeart/2005/8/layout/list1"/>
    <dgm:cxn modelId="{3BA6BCC4-1803-4D26-BB91-3272B0DF93C3}" type="presParOf" srcId="{F45D6A23-10EC-4B53-8FC1-A40CB1588970}" destId="{A8A34655-7446-42E3-8348-57AAFF448ECC}" srcOrd="1" destOrd="0" presId="urn:microsoft.com/office/officeart/2005/8/layout/list1"/>
    <dgm:cxn modelId="{CD733A29-27AD-4128-9C20-0E0450532F3E}" type="presParOf" srcId="{F45D6A23-10EC-4B53-8FC1-A40CB1588970}" destId="{633B4512-7B93-4D26-878E-6C8C016B46BA}" srcOrd="2" destOrd="0" presId="urn:microsoft.com/office/officeart/2005/8/layout/list1"/>
    <dgm:cxn modelId="{8A05552A-56C5-474F-ADCC-8E92A4DD24E2}" type="presParOf" srcId="{F45D6A23-10EC-4B53-8FC1-A40CB1588970}" destId="{52F2D6DF-5C53-4EEB-A567-66B045280DA6}" srcOrd="3" destOrd="0" presId="urn:microsoft.com/office/officeart/2005/8/layout/list1"/>
    <dgm:cxn modelId="{6B52C4F3-E0CA-4426-810A-34DC7284A7FA}" type="presParOf" srcId="{F45D6A23-10EC-4B53-8FC1-A40CB1588970}" destId="{39EB9779-3071-4715-89D0-CEAA5AB52D99}" srcOrd="4" destOrd="0" presId="urn:microsoft.com/office/officeart/2005/8/layout/list1"/>
    <dgm:cxn modelId="{8B2E5D4D-3B89-43B7-B4FC-D47709C3DC22}" type="presParOf" srcId="{39EB9779-3071-4715-89D0-CEAA5AB52D99}" destId="{5B366E6F-8846-4336-B1EC-A304C6ACD1B4}" srcOrd="0" destOrd="0" presId="urn:microsoft.com/office/officeart/2005/8/layout/list1"/>
    <dgm:cxn modelId="{4E7AB6FD-EC66-4A27-8942-8AB8CFE1217F}" type="presParOf" srcId="{39EB9779-3071-4715-89D0-CEAA5AB52D99}" destId="{95A9D3D2-23DD-4A09-A3CB-39FEF8DAEB57}" srcOrd="1" destOrd="0" presId="urn:microsoft.com/office/officeart/2005/8/layout/list1"/>
    <dgm:cxn modelId="{A3184EBD-B903-48F3-81D0-40F7737394BA}" type="presParOf" srcId="{F45D6A23-10EC-4B53-8FC1-A40CB1588970}" destId="{7431FD5B-4BFE-4B53-B9D3-AFAC9DE74874}" srcOrd="5" destOrd="0" presId="urn:microsoft.com/office/officeart/2005/8/layout/list1"/>
    <dgm:cxn modelId="{EC2FE63C-2E90-4E8A-8B06-6BC98DE21D8D}" type="presParOf" srcId="{F45D6A23-10EC-4B53-8FC1-A40CB1588970}" destId="{0002B897-EE3B-4C59-B874-25807D3F7B0E}" srcOrd="6" destOrd="0" presId="urn:microsoft.com/office/officeart/2005/8/layout/list1"/>
    <dgm:cxn modelId="{7CF8B967-57E7-4C3F-BECF-48FBBAE98717}" type="presParOf" srcId="{F45D6A23-10EC-4B53-8FC1-A40CB1588970}" destId="{983FE326-E59D-4660-9CB0-C683CABF7F90}" srcOrd="7" destOrd="0" presId="urn:microsoft.com/office/officeart/2005/8/layout/list1"/>
    <dgm:cxn modelId="{B86EAEB5-49EA-4322-89AA-6E41F15FB7C6}" type="presParOf" srcId="{F45D6A23-10EC-4B53-8FC1-A40CB1588970}" destId="{8F3D534D-C062-4CFD-84A7-B998A79D566A}" srcOrd="8" destOrd="0" presId="urn:microsoft.com/office/officeart/2005/8/layout/list1"/>
    <dgm:cxn modelId="{C72FF05A-94BF-4A34-844E-C46503E0C6EC}" type="presParOf" srcId="{8F3D534D-C062-4CFD-84A7-B998A79D566A}" destId="{D9281C12-BD2A-48AD-94DE-707B16A7D8B3}" srcOrd="0" destOrd="0" presId="urn:microsoft.com/office/officeart/2005/8/layout/list1"/>
    <dgm:cxn modelId="{553B6203-0F13-4F0F-BFFD-9E5CF4BFFE56}" type="presParOf" srcId="{8F3D534D-C062-4CFD-84A7-B998A79D566A}" destId="{E88FEAC8-557A-4741-A138-34118236573A}" srcOrd="1" destOrd="0" presId="urn:microsoft.com/office/officeart/2005/8/layout/list1"/>
    <dgm:cxn modelId="{51050338-DAA3-4AF9-B0A9-324BEC7B370E}" type="presParOf" srcId="{F45D6A23-10EC-4B53-8FC1-A40CB1588970}" destId="{275EFE5F-3625-48B0-9C5E-A59CE733D115}" srcOrd="9" destOrd="0" presId="urn:microsoft.com/office/officeart/2005/8/layout/list1"/>
    <dgm:cxn modelId="{737A81A3-6339-4904-ADE4-635B7299A267}" type="presParOf" srcId="{F45D6A23-10EC-4B53-8FC1-A40CB1588970}" destId="{256DAFA1-87C1-4497-8138-CE1D11C440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127C47-9523-49D4-B651-BBC7D57DE2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5ACA3F-544A-43D5-B799-A10657ED14A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Naïve Bayes</a:t>
          </a:r>
        </a:p>
      </dgm:t>
    </dgm:pt>
    <dgm:pt modelId="{5E30A909-F9AE-47F2-9473-17C07F96DDAA}" type="parTrans" cxnId="{D854C019-713C-40F0-B407-C1CCB162D225}">
      <dgm:prSet/>
      <dgm:spPr/>
      <dgm:t>
        <a:bodyPr/>
        <a:lstStyle/>
        <a:p>
          <a:endParaRPr lang="en-US"/>
        </a:p>
      </dgm:t>
    </dgm:pt>
    <dgm:pt modelId="{5D80BE3D-7D45-42B7-909D-6018B78F5704}" type="sibTrans" cxnId="{D854C019-713C-40F0-B407-C1CCB162D225}">
      <dgm:prSet/>
      <dgm:spPr/>
      <dgm:t>
        <a:bodyPr/>
        <a:lstStyle/>
        <a:p>
          <a:endParaRPr lang="en-US"/>
        </a:p>
      </dgm:t>
    </dgm:pt>
    <dgm:pt modelId="{574FB614-B84A-4D7A-AB3A-252E11E0344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Based on Bayes' Theorem</a:t>
          </a:r>
        </a:p>
      </dgm:t>
    </dgm:pt>
    <dgm:pt modelId="{3CD0E8DC-2607-41C8-80D9-3A47DF215714}" type="parTrans" cxnId="{C23C2F2D-E4EB-40F8-A5BA-39CA84758BA6}">
      <dgm:prSet/>
      <dgm:spPr/>
      <dgm:t>
        <a:bodyPr/>
        <a:lstStyle/>
        <a:p>
          <a:endParaRPr lang="en-US"/>
        </a:p>
      </dgm:t>
    </dgm:pt>
    <dgm:pt modelId="{8E7F3F84-F131-4CF7-A43D-F9AAD99E9A1D}" type="sibTrans" cxnId="{C23C2F2D-E4EB-40F8-A5BA-39CA84758BA6}">
      <dgm:prSet/>
      <dgm:spPr/>
      <dgm:t>
        <a:bodyPr/>
        <a:lstStyle/>
        <a:p>
          <a:endParaRPr lang="en-US"/>
        </a:p>
      </dgm:t>
    </dgm:pt>
    <dgm:pt modelId="{20D4903F-AB34-4B2E-AD62-1035B6EC984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Assumes independence between features</a:t>
          </a:r>
        </a:p>
      </dgm:t>
    </dgm:pt>
    <dgm:pt modelId="{0EC95BC3-93DE-4603-B3B2-3D229D8E9F5D}" type="parTrans" cxnId="{9B71A7D9-4EF2-4146-87B2-02DD4F40B598}">
      <dgm:prSet/>
      <dgm:spPr/>
      <dgm:t>
        <a:bodyPr/>
        <a:lstStyle/>
        <a:p>
          <a:endParaRPr lang="en-US"/>
        </a:p>
      </dgm:t>
    </dgm:pt>
    <dgm:pt modelId="{94E0E83B-3366-42EC-B9DB-B70A9CE8408D}" type="sibTrans" cxnId="{9B71A7D9-4EF2-4146-87B2-02DD4F40B598}">
      <dgm:prSet/>
      <dgm:spPr/>
      <dgm:t>
        <a:bodyPr/>
        <a:lstStyle/>
        <a:p>
          <a:endParaRPr lang="en-US"/>
        </a:p>
      </dgm:t>
    </dgm:pt>
    <dgm:pt modelId="{64D69657-3181-45CB-8146-90D9CEEB065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gm:t>
    </dgm:pt>
    <dgm:pt modelId="{2882FFCF-875A-4923-95CB-1D4591C6709B}" type="parTrans" cxnId="{614E69D9-8C04-4544-A45F-18280FF1EFDA}">
      <dgm:prSet/>
      <dgm:spPr/>
      <dgm:t>
        <a:bodyPr/>
        <a:lstStyle/>
        <a:p>
          <a:endParaRPr lang="en-US"/>
        </a:p>
      </dgm:t>
    </dgm:pt>
    <dgm:pt modelId="{D29EFD52-85C8-431D-8C40-FE71B2783009}" type="sibTrans" cxnId="{614E69D9-8C04-4544-A45F-18280FF1EFDA}">
      <dgm:prSet/>
      <dgm:spPr/>
      <dgm:t>
        <a:bodyPr/>
        <a:lstStyle/>
        <a:p>
          <a:endParaRPr lang="en-US"/>
        </a:p>
      </dgm:t>
    </dgm:pt>
    <dgm:pt modelId="{AAC61F19-13B7-45E2-98D1-4C3EF296925B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Uses tree-like model for decisions</a:t>
          </a:r>
        </a:p>
      </dgm:t>
    </dgm:pt>
    <dgm:pt modelId="{165EDE75-4C8B-484A-84E5-9DB4156641A7}" type="parTrans" cxnId="{DDD609E0-CE10-41EF-90E2-D6B053CF47CA}">
      <dgm:prSet/>
      <dgm:spPr/>
      <dgm:t>
        <a:bodyPr/>
        <a:lstStyle/>
        <a:p>
          <a:endParaRPr lang="en-US"/>
        </a:p>
      </dgm:t>
    </dgm:pt>
    <dgm:pt modelId="{2B7C2306-7EDA-4641-A105-E51311AF3977}" type="sibTrans" cxnId="{DDD609E0-CE10-41EF-90E2-D6B053CF47CA}">
      <dgm:prSet/>
      <dgm:spPr/>
      <dgm:t>
        <a:bodyPr/>
        <a:lstStyle/>
        <a:p>
          <a:endParaRPr lang="en-US"/>
        </a:p>
      </dgm:t>
    </dgm:pt>
    <dgm:pt modelId="{F6CCB8A8-5AB6-4F89-A806-31CB9D5CDFFD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Suitable for both regression and classification</a:t>
          </a:r>
        </a:p>
      </dgm:t>
    </dgm:pt>
    <dgm:pt modelId="{C58E7A8A-A634-4497-9014-7C3C1A3E6D70}" type="parTrans" cxnId="{A826E960-214A-448A-A850-A0B3B7C26381}">
      <dgm:prSet/>
      <dgm:spPr/>
      <dgm:t>
        <a:bodyPr/>
        <a:lstStyle/>
        <a:p>
          <a:endParaRPr lang="en-US"/>
        </a:p>
      </dgm:t>
    </dgm:pt>
    <dgm:pt modelId="{F40E9FE0-648D-423D-80A5-C4313BDA74A3}" type="sibTrans" cxnId="{A826E960-214A-448A-A850-A0B3B7C26381}">
      <dgm:prSet/>
      <dgm:spPr/>
      <dgm:t>
        <a:bodyPr/>
        <a:lstStyle/>
        <a:p>
          <a:endParaRPr lang="en-US"/>
        </a:p>
      </dgm:t>
    </dgm:pt>
    <dgm:pt modelId="{A2B44AC2-D34B-4F28-B6EE-7915F24DC6CC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gm:t>
    </dgm:pt>
    <dgm:pt modelId="{F62D9F5B-E71A-4E42-9DED-A9275393D473}" type="parTrans" cxnId="{114010B2-A870-43DB-93F1-27647D7E2FE8}">
      <dgm:prSet/>
      <dgm:spPr/>
      <dgm:t>
        <a:bodyPr/>
        <a:lstStyle/>
        <a:p>
          <a:endParaRPr lang="en-US"/>
        </a:p>
      </dgm:t>
    </dgm:pt>
    <dgm:pt modelId="{9D504B6B-23B0-4FE1-BE2D-7EDC4A570CF3}" type="sibTrans" cxnId="{114010B2-A870-43DB-93F1-27647D7E2FE8}">
      <dgm:prSet/>
      <dgm:spPr/>
      <dgm:t>
        <a:bodyPr/>
        <a:lstStyle/>
        <a:p>
          <a:endParaRPr lang="en-US"/>
        </a:p>
      </dgm:t>
    </dgm:pt>
    <dgm:pt modelId="{A9FB2E57-0D0C-4383-BA2F-B709CAE27F0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Ensemble method using multiple decision trees</a:t>
          </a:r>
        </a:p>
      </dgm:t>
    </dgm:pt>
    <dgm:pt modelId="{6C016844-FCB2-43AD-9A21-0E124B117C94}" type="parTrans" cxnId="{CD13317E-A1FE-4404-B326-0A06FFB2589F}">
      <dgm:prSet/>
      <dgm:spPr/>
      <dgm:t>
        <a:bodyPr/>
        <a:lstStyle/>
        <a:p>
          <a:endParaRPr lang="en-US"/>
        </a:p>
      </dgm:t>
    </dgm:pt>
    <dgm:pt modelId="{DA22BE50-150A-4049-AF5A-188F9BF10B08}" type="sibTrans" cxnId="{CD13317E-A1FE-4404-B326-0A06FFB2589F}">
      <dgm:prSet/>
      <dgm:spPr/>
      <dgm:t>
        <a:bodyPr/>
        <a:lstStyle/>
        <a:p>
          <a:endParaRPr lang="en-US"/>
        </a:p>
      </dgm:t>
    </dgm:pt>
    <dgm:pt modelId="{A12DC401-7210-4DB5-B08E-93B453A98FD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Improves accuracy and reduces overfitting</a:t>
          </a:r>
        </a:p>
      </dgm:t>
    </dgm:pt>
    <dgm:pt modelId="{DF5DED34-D56A-48AF-8CC5-638CD09FDFC2}" type="parTrans" cxnId="{C37E9080-D1C1-4161-B98B-F2FE4A1733DE}">
      <dgm:prSet/>
      <dgm:spPr/>
      <dgm:t>
        <a:bodyPr/>
        <a:lstStyle/>
        <a:p>
          <a:endParaRPr lang="en-US"/>
        </a:p>
      </dgm:t>
    </dgm:pt>
    <dgm:pt modelId="{3D1BBEED-3006-4F74-BF0A-89547BA7D9FE}" type="sibTrans" cxnId="{C37E9080-D1C1-4161-B98B-F2FE4A1733DE}">
      <dgm:prSet/>
      <dgm:spPr/>
      <dgm:t>
        <a:bodyPr/>
        <a:lstStyle/>
        <a:p>
          <a:endParaRPr lang="en-US"/>
        </a:p>
      </dgm:t>
    </dgm:pt>
    <dgm:pt modelId="{F6503A96-4539-4A66-A5E9-4D6D0085F9CF}" type="pres">
      <dgm:prSet presAssocID="{C5127C47-9523-49D4-B651-BBC7D57DE2A1}" presName="linear" presStyleCnt="0">
        <dgm:presLayoutVars>
          <dgm:dir/>
          <dgm:animLvl val="lvl"/>
          <dgm:resizeHandles val="exact"/>
        </dgm:presLayoutVars>
      </dgm:prSet>
      <dgm:spPr/>
    </dgm:pt>
    <dgm:pt modelId="{93CC799E-50E7-47FE-83CF-85D444C0F99D}" type="pres">
      <dgm:prSet presAssocID="{5E5ACA3F-544A-43D5-B799-A10657ED14A9}" presName="parentLin" presStyleCnt="0"/>
      <dgm:spPr/>
    </dgm:pt>
    <dgm:pt modelId="{1D2920D0-7772-4628-8F36-EC76D801ED1B}" type="pres">
      <dgm:prSet presAssocID="{5E5ACA3F-544A-43D5-B799-A10657ED14A9}" presName="parentLeftMargin" presStyleLbl="node1" presStyleIdx="0" presStyleCnt="3"/>
      <dgm:spPr/>
    </dgm:pt>
    <dgm:pt modelId="{0F9BE525-E6E3-4F12-9DAA-99BED711E279}" type="pres">
      <dgm:prSet presAssocID="{5E5ACA3F-544A-43D5-B799-A10657ED14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15D36E-2897-4DC3-94F1-3EA87567CA11}" type="pres">
      <dgm:prSet presAssocID="{5E5ACA3F-544A-43D5-B799-A10657ED14A9}" presName="negativeSpace" presStyleCnt="0"/>
      <dgm:spPr/>
    </dgm:pt>
    <dgm:pt modelId="{355994F8-0034-483D-B518-BAC2B6D5C456}" type="pres">
      <dgm:prSet presAssocID="{5E5ACA3F-544A-43D5-B799-A10657ED14A9}" presName="childText" presStyleLbl="conFgAcc1" presStyleIdx="0" presStyleCnt="3">
        <dgm:presLayoutVars>
          <dgm:bulletEnabled val="1"/>
        </dgm:presLayoutVars>
      </dgm:prSet>
      <dgm:spPr/>
    </dgm:pt>
    <dgm:pt modelId="{408C74C5-922A-47E9-93F1-8B295FD7075C}" type="pres">
      <dgm:prSet presAssocID="{5D80BE3D-7D45-42B7-909D-6018B78F5704}" presName="spaceBetweenRectangles" presStyleCnt="0"/>
      <dgm:spPr/>
    </dgm:pt>
    <dgm:pt modelId="{0C3A5EE1-8E86-4A8E-A057-6CB1A4674A87}" type="pres">
      <dgm:prSet presAssocID="{64D69657-3181-45CB-8146-90D9CEEB065D}" presName="parentLin" presStyleCnt="0"/>
      <dgm:spPr/>
    </dgm:pt>
    <dgm:pt modelId="{33FBECEE-1964-45BA-9D70-AF785A66B096}" type="pres">
      <dgm:prSet presAssocID="{64D69657-3181-45CB-8146-90D9CEEB065D}" presName="parentLeftMargin" presStyleLbl="node1" presStyleIdx="0" presStyleCnt="3"/>
      <dgm:spPr/>
    </dgm:pt>
    <dgm:pt modelId="{4F0E9AD1-9617-4C1A-9D41-6E8720161621}" type="pres">
      <dgm:prSet presAssocID="{64D69657-3181-45CB-8146-90D9CEEB06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B7C978-83A7-4649-9B95-4A48EE5472B3}" type="pres">
      <dgm:prSet presAssocID="{64D69657-3181-45CB-8146-90D9CEEB065D}" presName="negativeSpace" presStyleCnt="0"/>
      <dgm:spPr/>
    </dgm:pt>
    <dgm:pt modelId="{FEAC2553-B00C-4FF7-A6B4-1BD1DA2C640D}" type="pres">
      <dgm:prSet presAssocID="{64D69657-3181-45CB-8146-90D9CEEB065D}" presName="childText" presStyleLbl="conFgAcc1" presStyleIdx="1" presStyleCnt="3">
        <dgm:presLayoutVars>
          <dgm:bulletEnabled val="1"/>
        </dgm:presLayoutVars>
      </dgm:prSet>
      <dgm:spPr/>
    </dgm:pt>
    <dgm:pt modelId="{1675CD3D-BC35-49D9-89D0-F7A9FE54E51E}" type="pres">
      <dgm:prSet presAssocID="{D29EFD52-85C8-431D-8C40-FE71B2783009}" presName="spaceBetweenRectangles" presStyleCnt="0"/>
      <dgm:spPr/>
    </dgm:pt>
    <dgm:pt modelId="{4B6E0C92-FF19-418B-A3C6-523F844172C6}" type="pres">
      <dgm:prSet presAssocID="{A2B44AC2-D34B-4F28-B6EE-7915F24DC6CC}" presName="parentLin" presStyleCnt="0"/>
      <dgm:spPr/>
    </dgm:pt>
    <dgm:pt modelId="{985CB580-706C-4D80-B696-8FB8EB9BE4A6}" type="pres">
      <dgm:prSet presAssocID="{A2B44AC2-D34B-4F28-B6EE-7915F24DC6CC}" presName="parentLeftMargin" presStyleLbl="node1" presStyleIdx="1" presStyleCnt="3"/>
      <dgm:spPr/>
    </dgm:pt>
    <dgm:pt modelId="{0BFD2F7F-F449-42C9-A1EE-B8BC6A2329E7}" type="pres">
      <dgm:prSet presAssocID="{A2B44AC2-D34B-4F28-B6EE-7915F24DC6C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EB2BCF-B2DD-4CFA-9F0A-F447539DF683}" type="pres">
      <dgm:prSet presAssocID="{A2B44AC2-D34B-4F28-B6EE-7915F24DC6CC}" presName="negativeSpace" presStyleCnt="0"/>
      <dgm:spPr/>
    </dgm:pt>
    <dgm:pt modelId="{59069A4D-C009-45EE-A022-B6926A0D2999}" type="pres">
      <dgm:prSet presAssocID="{A2B44AC2-D34B-4F28-B6EE-7915F24DC6C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2A4B04-74C1-4EB7-A9B3-7B2A45E8BE89}" type="presOf" srcId="{AAC61F19-13B7-45E2-98D1-4C3EF296925B}" destId="{FEAC2553-B00C-4FF7-A6B4-1BD1DA2C640D}" srcOrd="0" destOrd="0" presId="urn:microsoft.com/office/officeart/2005/8/layout/list1"/>
    <dgm:cxn modelId="{D854C019-713C-40F0-B407-C1CCB162D225}" srcId="{C5127C47-9523-49D4-B651-BBC7D57DE2A1}" destId="{5E5ACA3F-544A-43D5-B799-A10657ED14A9}" srcOrd="0" destOrd="0" parTransId="{5E30A909-F9AE-47F2-9473-17C07F96DDAA}" sibTransId="{5D80BE3D-7D45-42B7-909D-6018B78F5704}"/>
    <dgm:cxn modelId="{33DADD24-DE46-44B4-B15F-5DFF74E9F522}" type="presOf" srcId="{5E5ACA3F-544A-43D5-B799-A10657ED14A9}" destId="{0F9BE525-E6E3-4F12-9DAA-99BED711E279}" srcOrd="1" destOrd="0" presId="urn:microsoft.com/office/officeart/2005/8/layout/list1"/>
    <dgm:cxn modelId="{C23C2F2D-E4EB-40F8-A5BA-39CA84758BA6}" srcId="{5E5ACA3F-544A-43D5-B799-A10657ED14A9}" destId="{574FB614-B84A-4D7A-AB3A-252E11E03441}" srcOrd="0" destOrd="0" parTransId="{3CD0E8DC-2607-41C8-80D9-3A47DF215714}" sibTransId="{8E7F3F84-F131-4CF7-A43D-F9AAD99E9A1D}"/>
    <dgm:cxn modelId="{8821E830-F6C3-48B4-8CB0-54C4BE536EA5}" type="presOf" srcId="{A9FB2E57-0D0C-4383-BA2F-B709CAE27F08}" destId="{59069A4D-C009-45EE-A022-B6926A0D2999}" srcOrd="0" destOrd="0" presId="urn:microsoft.com/office/officeart/2005/8/layout/list1"/>
    <dgm:cxn modelId="{865D295D-FC72-4503-8614-EAECE858B1E2}" type="presOf" srcId="{5E5ACA3F-544A-43D5-B799-A10657ED14A9}" destId="{1D2920D0-7772-4628-8F36-EC76D801ED1B}" srcOrd="0" destOrd="0" presId="urn:microsoft.com/office/officeart/2005/8/layout/list1"/>
    <dgm:cxn modelId="{A826E960-214A-448A-A850-A0B3B7C26381}" srcId="{64D69657-3181-45CB-8146-90D9CEEB065D}" destId="{F6CCB8A8-5AB6-4F89-A806-31CB9D5CDFFD}" srcOrd="1" destOrd="0" parTransId="{C58E7A8A-A634-4497-9014-7C3C1A3E6D70}" sibTransId="{F40E9FE0-648D-423D-80A5-C4313BDA74A3}"/>
    <dgm:cxn modelId="{BDD0DC47-3A58-4E22-8918-C93CE0C10F98}" type="presOf" srcId="{A2B44AC2-D34B-4F28-B6EE-7915F24DC6CC}" destId="{0BFD2F7F-F449-42C9-A1EE-B8BC6A2329E7}" srcOrd="1" destOrd="0" presId="urn:microsoft.com/office/officeart/2005/8/layout/list1"/>
    <dgm:cxn modelId="{11E65E6D-B5F9-45BD-89C0-7A00D36C110E}" type="presOf" srcId="{F6CCB8A8-5AB6-4F89-A806-31CB9D5CDFFD}" destId="{FEAC2553-B00C-4FF7-A6B4-1BD1DA2C640D}" srcOrd="0" destOrd="1" presId="urn:microsoft.com/office/officeart/2005/8/layout/list1"/>
    <dgm:cxn modelId="{C166CA52-63AA-4D48-A1A6-172D9004D17A}" type="presOf" srcId="{574FB614-B84A-4D7A-AB3A-252E11E03441}" destId="{355994F8-0034-483D-B518-BAC2B6D5C456}" srcOrd="0" destOrd="0" presId="urn:microsoft.com/office/officeart/2005/8/layout/list1"/>
    <dgm:cxn modelId="{CD13317E-A1FE-4404-B326-0A06FFB2589F}" srcId="{A2B44AC2-D34B-4F28-B6EE-7915F24DC6CC}" destId="{A9FB2E57-0D0C-4383-BA2F-B709CAE27F08}" srcOrd="0" destOrd="0" parTransId="{6C016844-FCB2-43AD-9A21-0E124B117C94}" sibTransId="{DA22BE50-150A-4049-AF5A-188F9BF10B08}"/>
    <dgm:cxn modelId="{C37E9080-D1C1-4161-B98B-F2FE4A1733DE}" srcId="{A2B44AC2-D34B-4F28-B6EE-7915F24DC6CC}" destId="{A12DC401-7210-4DB5-B08E-93B453A98FD0}" srcOrd="1" destOrd="0" parTransId="{DF5DED34-D56A-48AF-8CC5-638CD09FDFC2}" sibTransId="{3D1BBEED-3006-4F74-BF0A-89547BA7D9FE}"/>
    <dgm:cxn modelId="{B31E89A1-8C19-4CC4-A972-A02FEE6C2B3D}" type="presOf" srcId="{C5127C47-9523-49D4-B651-BBC7D57DE2A1}" destId="{F6503A96-4539-4A66-A5E9-4D6D0085F9CF}" srcOrd="0" destOrd="0" presId="urn:microsoft.com/office/officeart/2005/8/layout/list1"/>
    <dgm:cxn modelId="{287F60AD-4C5A-458E-9E8C-7CACDBF42860}" type="presOf" srcId="{64D69657-3181-45CB-8146-90D9CEEB065D}" destId="{4F0E9AD1-9617-4C1A-9D41-6E8720161621}" srcOrd="1" destOrd="0" presId="urn:microsoft.com/office/officeart/2005/8/layout/list1"/>
    <dgm:cxn modelId="{114010B2-A870-43DB-93F1-27647D7E2FE8}" srcId="{C5127C47-9523-49D4-B651-BBC7D57DE2A1}" destId="{A2B44AC2-D34B-4F28-B6EE-7915F24DC6CC}" srcOrd="2" destOrd="0" parTransId="{F62D9F5B-E71A-4E42-9DED-A9275393D473}" sibTransId="{9D504B6B-23B0-4FE1-BE2D-7EDC4A570CF3}"/>
    <dgm:cxn modelId="{0ED6DFB3-DCB6-48A9-A619-7695C06E4512}" type="presOf" srcId="{64D69657-3181-45CB-8146-90D9CEEB065D}" destId="{33FBECEE-1964-45BA-9D70-AF785A66B096}" srcOrd="0" destOrd="0" presId="urn:microsoft.com/office/officeart/2005/8/layout/list1"/>
    <dgm:cxn modelId="{614E69D9-8C04-4544-A45F-18280FF1EFDA}" srcId="{C5127C47-9523-49D4-B651-BBC7D57DE2A1}" destId="{64D69657-3181-45CB-8146-90D9CEEB065D}" srcOrd="1" destOrd="0" parTransId="{2882FFCF-875A-4923-95CB-1D4591C6709B}" sibTransId="{D29EFD52-85C8-431D-8C40-FE71B2783009}"/>
    <dgm:cxn modelId="{9B71A7D9-4EF2-4146-87B2-02DD4F40B598}" srcId="{5E5ACA3F-544A-43D5-B799-A10657ED14A9}" destId="{20D4903F-AB34-4B2E-AD62-1035B6EC9841}" srcOrd="1" destOrd="0" parTransId="{0EC95BC3-93DE-4603-B3B2-3D229D8E9F5D}" sibTransId="{94E0E83B-3366-42EC-B9DB-B70A9CE8408D}"/>
    <dgm:cxn modelId="{DDD609E0-CE10-41EF-90E2-D6B053CF47CA}" srcId="{64D69657-3181-45CB-8146-90D9CEEB065D}" destId="{AAC61F19-13B7-45E2-98D1-4C3EF296925B}" srcOrd="0" destOrd="0" parTransId="{165EDE75-4C8B-484A-84E5-9DB4156641A7}" sibTransId="{2B7C2306-7EDA-4641-A105-E51311AF3977}"/>
    <dgm:cxn modelId="{E840CBF4-A20C-41C0-8792-42A4B6D1D4BA}" type="presOf" srcId="{20D4903F-AB34-4B2E-AD62-1035B6EC9841}" destId="{355994F8-0034-483D-B518-BAC2B6D5C456}" srcOrd="0" destOrd="1" presId="urn:microsoft.com/office/officeart/2005/8/layout/list1"/>
    <dgm:cxn modelId="{B1D486F9-6FC8-48A9-A121-67B3DE224ED9}" type="presOf" srcId="{A2B44AC2-D34B-4F28-B6EE-7915F24DC6CC}" destId="{985CB580-706C-4D80-B696-8FB8EB9BE4A6}" srcOrd="0" destOrd="0" presId="urn:microsoft.com/office/officeart/2005/8/layout/list1"/>
    <dgm:cxn modelId="{F403AFFC-5CA9-4D74-B98E-BEDA8B84DD66}" type="presOf" srcId="{A12DC401-7210-4DB5-B08E-93B453A98FD0}" destId="{59069A4D-C009-45EE-A022-B6926A0D2999}" srcOrd="0" destOrd="1" presId="urn:microsoft.com/office/officeart/2005/8/layout/list1"/>
    <dgm:cxn modelId="{A128D86A-C887-415C-B2B5-7519F4E9D6EB}" type="presParOf" srcId="{F6503A96-4539-4A66-A5E9-4D6D0085F9CF}" destId="{93CC799E-50E7-47FE-83CF-85D444C0F99D}" srcOrd="0" destOrd="0" presId="urn:microsoft.com/office/officeart/2005/8/layout/list1"/>
    <dgm:cxn modelId="{09F58331-53FA-469A-8573-0306B3C92351}" type="presParOf" srcId="{93CC799E-50E7-47FE-83CF-85D444C0F99D}" destId="{1D2920D0-7772-4628-8F36-EC76D801ED1B}" srcOrd="0" destOrd="0" presId="urn:microsoft.com/office/officeart/2005/8/layout/list1"/>
    <dgm:cxn modelId="{F4587424-3196-4157-B727-4C1BE3400B10}" type="presParOf" srcId="{93CC799E-50E7-47FE-83CF-85D444C0F99D}" destId="{0F9BE525-E6E3-4F12-9DAA-99BED711E279}" srcOrd="1" destOrd="0" presId="urn:microsoft.com/office/officeart/2005/8/layout/list1"/>
    <dgm:cxn modelId="{5A4BE9CC-1B42-4624-BA3F-796915DF4CD3}" type="presParOf" srcId="{F6503A96-4539-4A66-A5E9-4D6D0085F9CF}" destId="{1215D36E-2897-4DC3-94F1-3EA87567CA11}" srcOrd="1" destOrd="0" presId="urn:microsoft.com/office/officeart/2005/8/layout/list1"/>
    <dgm:cxn modelId="{8F7871D1-97BC-4E1C-A28F-98A1B74B97DA}" type="presParOf" srcId="{F6503A96-4539-4A66-A5E9-4D6D0085F9CF}" destId="{355994F8-0034-483D-B518-BAC2B6D5C456}" srcOrd="2" destOrd="0" presId="urn:microsoft.com/office/officeart/2005/8/layout/list1"/>
    <dgm:cxn modelId="{5FF63418-FE24-49F3-A368-26D82A8E68F3}" type="presParOf" srcId="{F6503A96-4539-4A66-A5E9-4D6D0085F9CF}" destId="{408C74C5-922A-47E9-93F1-8B295FD7075C}" srcOrd="3" destOrd="0" presId="urn:microsoft.com/office/officeart/2005/8/layout/list1"/>
    <dgm:cxn modelId="{4A48F53B-5BBB-4C51-9C27-7CD161C9BE61}" type="presParOf" srcId="{F6503A96-4539-4A66-A5E9-4D6D0085F9CF}" destId="{0C3A5EE1-8E86-4A8E-A057-6CB1A4674A87}" srcOrd="4" destOrd="0" presId="urn:microsoft.com/office/officeart/2005/8/layout/list1"/>
    <dgm:cxn modelId="{E45F0C02-7872-4A18-98B3-5AB6C4C37F41}" type="presParOf" srcId="{0C3A5EE1-8E86-4A8E-A057-6CB1A4674A87}" destId="{33FBECEE-1964-45BA-9D70-AF785A66B096}" srcOrd="0" destOrd="0" presId="urn:microsoft.com/office/officeart/2005/8/layout/list1"/>
    <dgm:cxn modelId="{4E926B4C-9968-463C-9A67-ACC00C639BE7}" type="presParOf" srcId="{0C3A5EE1-8E86-4A8E-A057-6CB1A4674A87}" destId="{4F0E9AD1-9617-4C1A-9D41-6E8720161621}" srcOrd="1" destOrd="0" presId="urn:microsoft.com/office/officeart/2005/8/layout/list1"/>
    <dgm:cxn modelId="{3A253518-0B69-4292-9152-977F6FFB117C}" type="presParOf" srcId="{F6503A96-4539-4A66-A5E9-4D6D0085F9CF}" destId="{0DB7C978-83A7-4649-9B95-4A48EE5472B3}" srcOrd="5" destOrd="0" presId="urn:microsoft.com/office/officeart/2005/8/layout/list1"/>
    <dgm:cxn modelId="{97B75FBD-B06B-412C-BC9A-9368260BB18B}" type="presParOf" srcId="{F6503A96-4539-4A66-A5E9-4D6D0085F9CF}" destId="{FEAC2553-B00C-4FF7-A6B4-1BD1DA2C640D}" srcOrd="6" destOrd="0" presId="urn:microsoft.com/office/officeart/2005/8/layout/list1"/>
    <dgm:cxn modelId="{A863BC3F-7D23-41B8-A3C2-BFDD9982FCEF}" type="presParOf" srcId="{F6503A96-4539-4A66-A5E9-4D6D0085F9CF}" destId="{1675CD3D-BC35-49D9-89D0-F7A9FE54E51E}" srcOrd="7" destOrd="0" presId="urn:microsoft.com/office/officeart/2005/8/layout/list1"/>
    <dgm:cxn modelId="{99F111FF-BD23-4C56-AFDB-D4FA933F552D}" type="presParOf" srcId="{F6503A96-4539-4A66-A5E9-4D6D0085F9CF}" destId="{4B6E0C92-FF19-418B-A3C6-523F844172C6}" srcOrd="8" destOrd="0" presId="urn:microsoft.com/office/officeart/2005/8/layout/list1"/>
    <dgm:cxn modelId="{1EC5CB2D-0A7B-40FE-86FB-C5F7D722A884}" type="presParOf" srcId="{4B6E0C92-FF19-418B-A3C6-523F844172C6}" destId="{985CB580-706C-4D80-B696-8FB8EB9BE4A6}" srcOrd="0" destOrd="0" presId="urn:microsoft.com/office/officeart/2005/8/layout/list1"/>
    <dgm:cxn modelId="{3E57923E-2098-4409-8B55-22741319480A}" type="presParOf" srcId="{4B6E0C92-FF19-418B-A3C6-523F844172C6}" destId="{0BFD2F7F-F449-42C9-A1EE-B8BC6A2329E7}" srcOrd="1" destOrd="0" presId="urn:microsoft.com/office/officeart/2005/8/layout/list1"/>
    <dgm:cxn modelId="{4EA8B83C-BF71-452D-88F4-43736A879EB7}" type="presParOf" srcId="{F6503A96-4539-4A66-A5E9-4D6D0085F9CF}" destId="{AAEB2BCF-B2DD-4CFA-9F0A-F447539DF683}" srcOrd="9" destOrd="0" presId="urn:microsoft.com/office/officeart/2005/8/layout/list1"/>
    <dgm:cxn modelId="{98949134-2E7E-45B0-B482-0F60BD8B957C}" type="presParOf" srcId="{F6503A96-4539-4A66-A5E9-4D6D0085F9CF}" destId="{59069A4D-C009-45EE-A022-B6926A0D29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603893-E169-497E-BFB1-B5AAC1933A6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5DBEC1-8DD2-417F-AA68-C674A554CC63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  <a:endParaRPr lang="en-US" sz="2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8A546-E4E3-4360-B059-585BD93E85BC}" type="parTrans" cxnId="{1221F156-80FE-4087-912A-37D7047111A8}">
      <dgm:prSet/>
      <dgm:spPr/>
      <dgm:t>
        <a:bodyPr/>
        <a:lstStyle/>
        <a:p>
          <a:endParaRPr lang="en-US"/>
        </a:p>
      </dgm:t>
    </dgm:pt>
    <dgm:pt modelId="{5B5FE94E-CA8D-4789-A7CD-4AB3BF667E95}" type="sibTrans" cxnId="{1221F156-80FE-4087-912A-37D7047111A8}">
      <dgm:prSet/>
      <dgm:spPr/>
      <dgm:t>
        <a:bodyPr/>
        <a:lstStyle/>
        <a:p>
          <a:endParaRPr lang="en-US"/>
        </a:p>
      </dgm:t>
    </dgm:pt>
    <dgm:pt modelId="{F58EDAF2-B639-4D79-B8CD-A0AEF46BDEF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Regression: 86.89%</a:t>
          </a:r>
        </a:p>
      </dgm:t>
    </dgm:pt>
    <dgm:pt modelId="{CE9319E4-CEBC-4521-B798-6CF219FCD80F}" type="parTrans" cxnId="{77028A6C-CC67-42A5-87CF-7E5B2A18FF8C}">
      <dgm:prSet/>
      <dgm:spPr/>
      <dgm:t>
        <a:bodyPr/>
        <a:lstStyle/>
        <a:p>
          <a:endParaRPr lang="en-US"/>
        </a:p>
      </dgm:t>
    </dgm:pt>
    <dgm:pt modelId="{46BF090C-E587-46AB-BA8B-4EF13FB6940D}" type="sibTrans" cxnId="{77028A6C-CC67-42A5-87CF-7E5B2A18FF8C}">
      <dgm:prSet/>
      <dgm:spPr/>
      <dgm:t>
        <a:bodyPr/>
        <a:lstStyle/>
        <a:p>
          <a:endParaRPr lang="en-US"/>
        </a:p>
      </dgm:t>
    </dgm:pt>
    <dgm:pt modelId="{F91AD5B1-A314-4ED7-9084-6BBA898CF989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KNN: 88.52%</a:t>
          </a:r>
        </a:p>
      </dgm:t>
    </dgm:pt>
    <dgm:pt modelId="{31876B95-452E-46C4-A27D-856D493FBF56}" type="parTrans" cxnId="{0B2F3812-97DE-484D-8EC3-9CD4507128B8}">
      <dgm:prSet/>
      <dgm:spPr/>
      <dgm:t>
        <a:bodyPr/>
        <a:lstStyle/>
        <a:p>
          <a:endParaRPr lang="en-US"/>
        </a:p>
      </dgm:t>
    </dgm:pt>
    <dgm:pt modelId="{E2096798-3110-4240-A37E-4D2C25A1BD98}" type="sibTrans" cxnId="{0B2F3812-97DE-484D-8EC3-9CD4507128B8}">
      <dgm:prSet/>
      <dgm:spPr/>
      <dgm:t>
        <a:bodyPr/>
        <a:lstStyle/>
        <a:p>
          <a:endParaRPr lang="en-US"/>
        </a:p>
      </dgm:t>
    </dgm:pt>
    <dgm:pt modelId="{BA400F17-F34F-4FED-B22D-4600DA39548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SVM: 88.11%</a:t>
          </a:r>
        </a:p>
      </dgm:t>
    </dgm:pt>
    <dgm:pt modelId="{BB636BE5-A67A-4B9E-8FB5-37F9FDF05FED}" type="parTrans" cxnId="{4FD1E554-6297-4D5F-9EC7-77619EAD4E8C}">
      <dgm:prSet/>
      <dgm:spPr/>
      <dgm:t>
        <a:bodyPr/>
        <a:lstStyle/>
        <a:p>
          <a:endParaRPr lang="en-US"/>
        </a:p>
      </dgm:t>
    </dgm:pt>
    <dgm:pt modelId="{7F50CBD3-042F-4802-AA0D-8069DF4AA811}" type="sibTrans" cxnId="{4FD1E554-6297-4D5F-9EC7-77619EAD4E8C}">
      <dgm:prSet/>
      <dgm:spPr/>
      <dgm:t>
        <a:bodyPr/>
        <a:lstStyle/>
        <a:p>
          <a:endParaRPr lang="en-US"/>
        </a:p>
      </dgm:t>
    </dgm:pt>
    <dgm:pt modelId="{F289778A-FCC3-47A8-8F6B-D71154AEB9F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Naïve Bayes: 86.89%</a:t>
          </a:r>
        </a:p>
      </dgm:t>
    </dgm:pt>
    <dgm:pt modelId="{92BCF7CC-66E8-4B59-A9BF-169746135716}" type="parTrans" cxnId="{DB764A33-F6A6-4D8B-A531-8CA736D74600}">
      <dgm:prSet/>
      <dgm:spPr/>
      <dgm:t>
        <a:bodyPr/>
        <a:lstStyle/>
        <a:p>
          <a:endParaRPr lang="en-US"/>
        </a:p>
      </dgm:t>
    </dgm:pt>
    <dgm:pt modelId="{177BE635-3F0E-4D55-9F8A-0F7C5D2950AD}" type="sibTrans" cxnId="{DB764A33-F6A6-4D8B-A531-8CA736D74600}">
      <dgm:prSet/>
      <dgm:spPr/>
      <dgm:t>
        <a:bodyPr/>
        <a:lstStyle/>
        <a:p>
          <a:endParaRPr lang="en-US"/>
        </a:p>
      </dgm:t>
    </dgm:pt>
    <dgm:pt modelId="{F4BF44BC-096D-477B-BA75-517D7666898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Tree: 77.05%</a:t>
          </a:r>
        </a:p>
      </dgm:t>
    </dgm:pt>
    <dgm:pt modelId="{7A3F19AA-190A-45C9-AFBF-E9D91D9072DD}" type="parTrans" cxnId="{8EFFCA13-EC99-41FC-8261-D2CD83F6EEE0}">
      <dgm:prSet/>
      <dgm:spPr/>
      <dgm:t>
        <a:bodyPr/>
        <a:lstStyle/>
        <a:p>
          <a:endParaRPr lang="en-US"/>
        </a:p>
      </dgm:t>
    </dgm:pt>
    <dgm:pt modelId="{CBD7CD2E-0322-4D2F-B024-69524F9E69B5}" type="sibTrans" cxnId="{8EFFCA13-EC99-41FC-8261-D2CD83F6EEE0}">
      <dgm:prSet/>
      <dgm:spPr/>
      <dgm:t>
        <a:bodyPr/>
        <a:lstStyle/>
        <a:p>
          <a:endParaRPr lang="en-US"/>
        </a:p>
      </dgm:t>
    </dgm:pt>
    <dgm:pt modelId="{37C1F1B2-C6FA-4C17-9B66-1FF6EADAF65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Forest: 88.52%</a:t>
          </a:r>
        </a:p>
      </dgm:t>
    </dgm:pt>
    <dgm:pt modelId="{4F6C7B3E-58A5-4604-9244-66956E00825F}" type="parTrans" cxnId="{99506F44-3A14-4D4E-9561-7C5693E233E0}">
      <dgm:prSet/>
      <dgm:spPr/>
      <dgm:t>
        <a:bodyPr/>
        <a:lstStyle/>
        <a:p>
          <a:endParaRPr lang="en-US"/>
        </a:p>
      </dgm:t>
    </dgm:pt>
    <dgm:pt modelId="{8DC10D9C-7BC8-4A03-B3AB-047A36A8B1FA}" type="sibTrans" cxnId="{99506F44-3A14-4D4E-9561-7C5693E233E0}">
      <dgm:prSet/>
      <dgm:spPr/>
      <dgm:t>
        <a:bodyPr/>
        <a:lstStyle/>
        <a:p>
          <a:endParaRPr lang="en-US"/>
        </a:p>
      </dgm:t>
    </dgm:pt>
    <dgm:pt modelId="{2D0EDE30-327F-4C3D-8CE0-EE3C9D14F4D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Best Performers</a:t>
          </a:r>
        </a:p>
      </dgm:t>
    </dgm:pt>
    <dgm:pt modelId="{FF3A53F1-CC6A-447C-9289-FD7815ECCE61}" type="parTrans" cxnId="{716FBEC8-0A8C-44CE-A610-CB76C0A15E9C}">
      <dgm:prSet/>
      <dgm:spPr/>
      <dgm:t>
        <a:bodyPr/>
        <a:lstStyle/>
        <a:p>
          <a:endParaRPr lang="en-US"/>
        </a:p>
      </dgm:t>
    </dgm:pt>
    <dgm:pt modelId="{3809730D-FDA6-44B9-8A34-A85FA33BA030}" type="sibTrans" cxnId="{716FBEC8-0A8C-44CE-A610-CB76C0A15E9C}">
      <dgm:prSet/>
      <dgm:spPr/>
      <dgm:t>
        <a:bodyPr/>
        <a:lstStyle/>
        <a:p>
          <a:endParaRPr lang="en-US"/>
        </a:p>
      </dgm:t>
    </dgm:pt>
    <dgm:pt modelId="{B6DF64BE-2C90-4BD0-9605-26BC0A9C0B9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KNN and Random Forest with 88.52% accuracy</a:t>
          </a:r>
        </a:p>
      </dgm:t>
    </dgm:pt>
    <dgm:pt modelId="{0327E882-29A5-4DC8-B528-C309E3466B88}" type="parTrans" cxnId="{197BB95E-CE89-43A9-83B1-BC7C3F6F05FC}">
      <dgm:prSet/>
      <dgm:spPr/>
      <dgm:t>
        <a:bodyPr/>
        <a:lstStyle/>
        <a:p>
          <a:endParaRPr lang="en-US"/>
        </a:p>
      </dgm:t>
    </dgm:pt>
    <dgm:pt modelId="{40DF26E6-387C-4BFC-8E64-09426EB50C19}" type="sibTrans" cxnId="{197BB95E-CE89-43A9-83B1-BC7C3F6F05FC}">
      <dgm:prSet/>
      <dgm:spPr/>
      <dgm:t>
        <a:bodyPr/>
        <a:lstStyle/>
        <a:p>
          <a:endParaRPr lang="en-US"/>
        </a:p>
      </dgm:t>
    </dgm:pt>
    <dgm:pt modelId="{ACE694F2-FB4C-452D-A3D2-208799B530C5}" type="pres">
      <dgm:prSet presAssocID="{0C603893-E169-497E-BFB1-B5AAC1933A68}" presName="linear" presStyleCnt="0">
        <dgm:presLayoutVars>
          <dgm:dir/>
          <dgm:animLvl val="lvl"/>
          <dgm:resizeHandles val="exact"/>
        </dgm:presLayoutVars>
      </dgm:prSet>
      <dgm:spPr/>
    </dgm:pt>
    <dgm:pt modelId="{6AF926A1-FF03-4EDC-BFE0-57E03A28026E}" type="pres">
      <dgm:prSet presAssocID="{675DBEC1-8DD2-417F-AA68-C674A554CC63}" presName="parentLin" presStyleCnt="0"/>
      <dgm:spPr/>
    </dgm:pt>
    <dgm:pt modelId="{74343B3B-E988-460F-AFDA-A9A43A5FC261}" type="pres">
      <dgm:prSet presAssocID="{675DBEC1-8DD2-417F-AA68-C674A554CC63}" presName="parentLeftMargin" presStyleLbl="node1" presStyleIdx="0" presStyleCnt="2"/>
      <dgm:spPr/>
    </dgm:pt>
    <dgm:pt modelId="{DA54F07B-AC75-463C-A845-084C5736992E}" type="pres">
      <dgm:prSet presAssocID="{675DBEC1-8DD2-417F-AA68-C674A554CC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E49922-F790-4A83-95C0-36AFB218DCCF}" type="pres">
      <dgm:prSet presAssocID="{675DBEC1-8DD2-417F-AA68-C674A554CC63}" presName="negativeSpace" presStyleCnt="0"/>
      <dgm:spPr/>
    </dgm:pt>
    <dgm:pt modelId="{FE072470-C973-40BC-BDB5-FA26A209247F}" type="pres">
      <dgm:prSet presAssocID="{675DBEC1-8DD2-417F-AA68-C674A554CC63}" presName="childText" presStyleLbl="conFgAcc1" presStyleIdx="0" presStyleCnt="2">
        <dgm:presLayoutVars>
          <dgm:bulletEnabled val="1"/>
        </dgm:presLayoutVars>
      </dgm:prSet>
      <dgm:spPr/>
    </dgm:pt>
    <dgm:pt modelId="{BDA57DFE-9B4B-4B3F-910A-F1CAE2E36DAE}" type="pres">
      <dgm:prSet presAssocID="{5B5FE94E-CA8D-4789-A7CD-4AB3BF667E95}" presName="spaceBetweenRectangles" presStyleCnt="0"/>
      <dgm:spPr/>
    </dgm:pt>
    <dgm:pt modelId="{2E3ACA16-42F8-40C2-8D69-5CCAD9961E54}" type="pres">
      <dgm:prSet presAssocID="{2D0EDE30-327F-4C3D-8CE0-EE3C9D14F4D9}" presName="parentLin" presStyleCnt="0"/>
      <dgm:spPr/>
    </dgm:pt>
    <dgm:pt modelId="{471CA0C9-E9F2-4373-A4F5-07B85F24AEE8}" type="pres">
      <dgm:prSet presAssocID="{2D0EDE30-327F-4C3D-8CE0-EE3C9D14F4D9}" presName="parentLeftMargin" presStyleLbl="node1" presStyleIdx="0" presStyleCnt="2"/>
      <dgm:spPr/>
    </dgm:pt>
    <dgm:pt modelId="{22184C30-176F-4ED0-A99E-35C8372D3C23}" type="pres">
      <dgm:prSet presAssocID="{2D0EDE30-327F-4C3D-8CE0-EE3C9D14F4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9AA67F-BC48-49E6-BE55-1B83697943AC}" type="pres">
      <dgm:prSet presAssocID="{2D0EDE30-327F-4C3D-8CE0-EE3C9D14F4D9}" presName="negativeSpace" presStyleCnt="0"/>
      <dgm:spPr/>
    </dgm:pt>
    <dgm:pt modelId="{84DF92DE-E68F-4D75-A1A2-D94D59C9879B}" type="pres">
      <dgm:prSet presAssocID="{2D0EDE30-327F-4C3D-8CE0-EE3C9D14F4D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34E102-AE7C-405C-9894-FE3E4260B521}" type="presOf" srcId="{F4BF44BC-096D-477B-BA75-517D7666898D}" destId="{FE072470-C973-40BC-BDB5-FA26A209247F}" srcOrd="0" destOrd="4" presId="urn:microsoft.com/office/officeart/2005/8/layout/list1"/>
    <dgm:cxn modelId="{0B2F3812-97DE-484D-8EC3-9CD4507128B8}" srcId="{675DBEC1-8DD2-417F-AA68-C674A554CC63}" destId="{F91AD5B1-A314-4ED7-9084-6BBA898CF989}" srcOrd="1" destOrd="0" parTransId="{31876B95-452E-46C4-A27D-856D493FBF56}" sibTransId="{E2096798-3110-4240-A37E-4D2C25A1BD98}"/>
    <dgm:cxn modelId="{8EFFCA13-EC99-41FC-8261-D2CD83F6EEE0}" srcId="{675DBEC1-8DD2-417F-AA68-C674A554CC63}" destId="{F4BF44BC-096D-477B-BA75-517D7666898D}" srcOrd="4" destOrd="0" parTransId="{7A3F19AA-190A-45C9-AFBF-E9D91D9072DD}" sibTransId="{CBD7CD2E-0322-4D2F-B024-69524F9E69B5}"/>
    <dgm:cxn modelId="{DB764A33-F6A6-4D8B-A531-8CA736D74600}" srcId="{675DBEC1-8DD2-417F-AA68-C674A554CC63}" destId="{F289778A-FCC3-47A8-8F6B-D71154AEB9F9}" srcOrd="3" destOrd="0" parTransId="{92BCF7CC-66E8-4B59-A9BF-169746135716}" sibTransId="{177BE635-3F0E-4D55-9F8A-0F7C5D2950AD}"/>
    <dgm:cxn modelId="{197BB95E-CE89-43A9-83B1-BC7C3F6F05FC}" srcId="{2D0EDE30-327F-4C3D-8CE0-EE3C9D14F4D9}" destId="{B6DF64BE-2C90-4BD0-9605-26BC0A9C0B91}" srcOrd="0" destOrd="0" parTransId="{0327E882-29A5-4DC8-B528-C309E3466B88}" sibTransId="{40DF26E6-387C-4BFC-8E64-09426EB50C19}"/>
    <dgm:cxn modelId="{E5CC5162-D9AE-44DF-BBAD-55489A609D18}" type="presOf" srcId="{F91AD5B1-A314-4ED7-9084-6BBA898CF989}" destId="{FE072470-C973-40BC-BDB5-FA26A209247F}" srcOrd="0" destOrd="1" presId="urn:microsoft.com/office/officeart/2005/8/layout/list1"/>
    <dgm:cxn modelId="{99506F44-3A14-4D4E-9561-7C5693E233E0}" srcId="{675DBEC1-8DD2-417F-AA68-C674A554CC63}" destId="{37C1F1B2-C6FA-4C17-9B66-1FF6EADAF656}" srcOrd="5" destOrd="0" parTransId="{4F6C7B3E-58A5-4604-9244-66956E00825F}" sibTransId="{8DC10D9C-7BC8-4A03-B3AB-047A36A8B1FA}"/>
    <dgm:cxn modelId="{77028A6C-CC67-42A5-87CF-7E5B2A18FF8C}" srcId="{675DBEC1-8DD2-417F-AA68-C674A554CC63}" destId="{F58EDAF2-B639-4D79-B8CD-A0AEF46BDEF0}" srcOrd="0" destOrd="0" parTransId="{CE9319E4-CEBC-4521-B798-6CF219FCD80F}" sibTransId="{46BF090C-E587-46AB-BA8B-4EF13FB6940D}"/>
    <dgm:cxn modelId="{84350471-6F57-4078-9840-C4C362C2E0AA}" type="presOf" srcId="{675DBEC1-8DD2-417F-AA68-C674A554CC63}" destId="{DA54F07B-AC75-463C-A845-084C5736992E}" srcOrd="1" destOrd="0" presId="urn:microsoft.com/office/officeart/2005/8/layout/list1"/>
    <dgm:cxn modelId="{4FD1E554-6297-4D5F-9EC7-77619EAD4E8C}" srcId="{675DBEC1-8DD2-417F-AA68-C674A554CC63}" destId="{BA400F17-F34F-4FED-B22D-4600DA39548B}" srcOrd="2" destOrd="0" parTransId="{BB636BE5-A67A-4B9E-8FB5-37F9FDF05FED}" sibTransId="{7F50CBD3-042F-4802-AA0D-8069DF4AA811}"/>
    <dgm:cxn modelId="{1221F156-80FE-4087-912A-37D7047111A8}" srcId="{0C603893-E169-497E-BFB1-B5AAC1933A68}" destId="{675DBEC1-8DD2-417F-AA68-C674A554CC63}" srcOrd="0" destOrd="0" parTransId="{0FD8A546-E4E3-4360-B059-585BD93E85BC}" sibTransId="{5B5FE94E-CA8D-4789-A7CD-4AB3BF667E95}"/>
    <dgm:cxn modelId="{3E3A9F78-52B3-48DB-93C0-7E0620EC26EC}" type="presOf" srcId="{B6DF64BE-2C90-4BD0-9605-26BC0A9C0B91}" destId="{84DF92DE-E68F-4D75-A1A2-D94D59C9879B}" srcOrd="0" destOrd="0" presId="urn:microsoft.com/office/officeart/2005/8/layout/list1"/>
    <dgm:cxn modelId="{32735B83-681F-4DA0-B5C0-01F72ADB6128}" type="presOf" srcId="{2D0EDE30-327F-4C3D-8CE0-EE3C9D14F4D9}" destId="{471CA0C9-E9F2-4373-A4F5-07B85F24AEE8}" srcOrd="0" destOrd="0" presId="urn:microsoft.com/office/officeart/2005/8/layout/list1"/>
    <dgm:cxn modelId="{4DB1088F-01BD-4C63-ACC3-4C42A8200831}" type="presOf" srcId="{2D0EDE30-327F-4C3D-8CE0-EE3C9D14F4D9}" destId="{22184C30-176F-4ED0-A99E-35C8372D3C23}" srcOrd="1" destOrd="0" presId="urn:microsoft.com/office/officeart/2005/8/layout/list1"/>
    <dgm:cxn modelId="{163DB99F-E288-4A77-8A9A-FC231C9E3934}" type="presOf" srcId="{37C1F1B2-C6FA-4C17-9B66-1FF6EADAF656}" destId="{FE072470-C973-40BC-BDB5-FA26A209247F}" srcOrd="0" destOrd="5" presId="urn:microsoft.com/office/officeart/2005/8/layout/list1"/>
    <dgm:cxn modelId="{67A2B3B5-5D70-410E-A318-3EC82626B8E2}" type="presOf" srcId="{F289778A-FCC3-47A8-8F6B-D71154AEB9F9}" destId="{FE072470-C973-40BC-BDB5-FA26A209247F}" srcOrd="0" destOrd="3" presId="urn:microsoft.com/office/officeart/2005/8/layout/list1"/>
    <dgm:cxn modelId="{716FBEC8-0A8C-44CE-A610-CB76C0A15E9C}" srcId="{0C603893-E169-497E-BFB1-B5AAC1933A68}" destId="{2D0EDE30-327F-4C3D-8CE0-EE3C9D14F4D9}" srcOrd="1" destOrd="0" parTransId="{FF3A53F1-CC6A-447C-9289-FD7815ECCE61}" sibTransId="{3809730D-FDA6-44B9-8A34-A85FA33BA030}"/>
    <dgm:cxn modelId="{480E6DCA-197C-47AF-974D-0F184E884E01}" type="presOf" srcId="{0C603893-E169-497E-BFB1-B5AAC1933A68}" destId="{ACE694F2-FB4C-452D-A3D2-208799B530C5}" srcOrd="0" destOrd="0" presId="urn:microsoft.com/office/officeart/2005/8/layout/list1"/>
    <dgm:cxn modelId="{C248C7EF-CA4F-45AE-96A3-F3F5779640F5}" type="presOf" srcId="{BA400F17-F34F-4FED-B22D-4600DA39548B}" destId="{FE072470-C973-40BC-BDB5-FA26A209247F}" srcOrd="0" destOrd="2" presId="urn:microsoft.com/office/officeart/2005/8/layout/list1"/>
    <dgm:cxn modelId="{F09668F8-4D0C-4EEF-B7E2-030E625F8EC6}" type="presOf" srcId="{675DBEC1-8DD2-417F-AA68-C674A554CC63}" destId="{74343B3B-E988-460F-AFDA-A9A43A5FC261}" srcOrd="0" destOrd="0" presId="urn:microsoft.com/office/officeart/2005/8/layout/list1"/>
    <dgm:cxn modelId="{BC706AFE-63F5-4C62-AF4A-273A7762588A}" type="presOf" srcId="{F58EDAF2-B639-4D79-B8CD-A0AEF46BDEF0}" destId="{FE072470-C973-40BC-BDB5-FA26A209247F}" srcOrd="0" destOrd="0" presId="urn:microsoft.com/office/officeart/2005/8/layout/list1"/>
    <dgm:cxn modelId="{854AFC84-3842-4F8C-8F61-58BE923060BA}" type="presParOf" srcId="{ACE694F2-FB4C-452D-A3D2-208799B530C5}" destId="{6AF926A1-FF03-4EDC-BFE0-57E03A28026E}" srcOrd="0" destOrd="0" presId="urn:microsoft.com/office/officeart/2005/8/layout/list1"/>
    <dgm:cxn modelId="{7CA99704-4054-4DCA-8AB1-D4E38EFC00FE}" type="presParOf" srcId="{6AF926A1-FF03-4EDC-BFE0-57E03A28026E}" destId="{74343B3B-E988-460F-AFDA-A9A43A5FC261}" srcOrd="0" destOrd="0" presId="urn:microsoft.com/office/officeart/2005/8/layout/list1"/>
    <dgm:cxn modelId="{DEDA4DBD-978E-4C20-9AF1-297BD45E6A16}" type="presParOf" srcId="{6AF926A1-FF03-4EDC-BFE0-57E03A28026E}" destId="{DA54F07B-AC75-463C-A845-084C5736992E}" srcOrd="1" destOrd="0" presId="urn:microsoft.com/office/officeart/2005/8/layout/list1"/>
    <dgm:cxn modelId="{09F52531-BEE7-4CD1-AC4B-4563EF153214}" type="presParOf" srcId="{ACE694F2-FB4C-452D-A3D2-208799B530C5}" destId="{06E49922-F790-4A83-95C0-36AFB218DCCF}" srcOrd="1" destOrd="0" presId="urn:microsoft.com/office/officeart/2005/8/layout/list1"/>
    <dgm:cxn modelId="{4E0D3E90-F8A3-4008-9447-67330ED352C0}" type="presParOf" srcId="{ACE694F2-FB4C-452D-A3D2-208799B530C5}" destId="{FE072470-C973-40BC-BDB5-FA26A209247F}" srcOrd="2" destOrd="0" presId="urn:microsoft.com/office/officeart/2005/8/layout/list1"/>
    <dgm:cxn modelId="{CE0560E4-4697-43E2-AE5C-B697BBD70D7C}" type="presParOf" srcId="{ACE694F2-FB4C-452D-A3D2-208799B530C5}" destId="{BDA57DFE-9B4B-4B3F-910A-F1CAE2E36DAE}" srcOrd="3" destOrd="0" presId="urn:microsoft.com/office/officeart/2005/8/layout/list1"/>
    <dgm:cxn modelId="{CDD22F46-F8DA-4210-A526-EE52ABD4AA1F}" type="presParOf" srcId="{ACE694F2-FB4C-452D-A3D2-208799B530C5}" destId="{2E3ACA16-42F8-40C2-8D69-5CCAD9961E54}" srcOrd="4" destOrd="0" presId="urn:microsoft.com/office/officeart/2005/8/layout/list1"/>
    <dgm:cxn modelId="{3B97E352-DC82-4BDE-93A9-70A7D1E61EDA}" type="presParOf" srcId="{2E3ACA16-42F8-40C2-8D69-5CCAD9961E54}" destId="{471CA0C9-E9F2-4373-A4F5-07B85F24AEE8}" srcOrd="0" destOrd="0" presId="urn:microsoft.com/office/officeart/2005/8/layout/list1"/>
    <dgm:cxn modelId="{ED8FCFA9-542D-4FC2-9B69-B230B2F340AA}" type="presParOf" srcId="{2E3ACA16-42F8-40C2-8D69-5CCAD9961E54}" destId="{22184C30-176F-4ED0-A99E-35C8372D3C23}" srcOrd="1" destOrd="0" presId="urn:microsoft.com/office/officeart/2005/8/layout/list1"/>
    <dgm:cxn modelId="{396BEFE0-E628-4423-8E45-CF938AF5DA9D}" type="presParOf" srcId="{ACE694F2-FB4C-452D-A3D2-208799B530C5}" destId="{CE9AA67F-BC48-49E6-BE55-1B83697943AC}" srcOrd="5" destOrd="0" presId="urn:microsoft.com/office/officeart/2005/8/layout/list1"/>
    <dgm:cxn modelId="{3F548DAE-B327-48F3-B605-9E59B4F6F2E7}" type="presParOf" srcId="{ACE694F2-FB4C-452D-A3D2-208799B530C5}" destId="{84DF92DE-E68F-4D75-A1A2-D94D59C9879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B684BC-34E2-4E47-ADE9-4E16B251AF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80C82F-8619-4663-8E5A-DA05D356AB9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77A969E9-508C-41F8-B1E3-D5A4498A67B9}" type="parTrans" cxnId="{B0269E0C-1647-419C-8EE2-AC9F062FFB44}">
      <dgm:prSet/>
      <dgm:spPr/>
      <dgm:t>
        <a:bodyPr/>
        <a:lstStyle/>
        <a:p>
          <a:endParaRPr lang="en-US"/>
        </a:p>
      </dgm:t>
    </dgm:pt>
    <dgm:pt modelId="{F177350E-5113-42E8-BBBD-D094FE5A84B9}" type="sibTrans" cxnId="{B0269E0C-1647-419C-8EE2-AC9F062FFB44}">
      <dgm:prSet/>
      <dgm:spPr/>
      <dgm:t>
        <a:bodyPr/>
        <a:lstStyle/>
        <a:p>
          <a:endParaRPr lang="en-US"/>
        </a:p>
      </dgm:t>
    </dgm:pt>
    <dgm:pt modelId="{04834C7D-82D5-42C9-B223-A8BCA50F761F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significantly enhances heart disease prediction</a:t>
          </a:r>
        </a:p>
      </dgm:t>
    </dgm:pt>
    <dgm:pt modelId="{23224D86-3CBC-4451-B465-186638DC9EFB}" type="parTrans" cxnId="{E4965D35-CD76-42CA-A441-6D81B6B95920}">
      <dgm:prSet/>
      <dgm:spPr/>
      <dgm:t>
        <a:bodyPr/>
        <a:lstStyle/>
        <a:p>
          <a:endParaRPr lang="en-US"/>
        </a:p>
      </dgm:t>
    </dgm:pt>
    <dgm:pt modelId="{04DC3CE2-8F6C-4D2E-9CE9-3DCB29C967D9}" type="sibTrans" cxnId="{E4965D35-CD76-42CA-A441-6D81B6B95920}">
      <dgm:prSet/>
      <dgm:spPr/>
      <dgm:t>
        <a:bodyPr/>
        <a:lstStyle/>
        <a:p>
          <a:endParaRPr lang="en-US"/>
        </a:p>
      </dgm:t>
    </dgm:pt>
    <dgm:pt modelId="{1B0CF01D-5964-4493-B4DB-8A8A29B3A85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KNN and Random Forest algorithms provided the highest accuracy</a:t>
          </a:r>
        </a:p>
      </dgm:t>
    </dgm:pt>
    <dgm:pt modelId="{49A203C5-C485-4ECF-A51B-3B850E7C32C8}" type="parTrans" cxnId="{9EC7349B-DC89-4417-89A8-B5BFB262628D}">
      <dgm:prSet/>
      <dgm:spPr/>
      <dgm:t>
        <a:bodyPr/>
        <a:lstStyle/>
        <a:p>
          <a:endParaRPr lang="en-US"/>
        </a:p>
      </dgm:t>
    </dgm:pt>
    <dgm:pt modelId="{41B348A7-8442-4552-8FF4-4ABF133610CA}" type="sibTrans" cxnId="{9EC7349B-DC89-4417-89A8-B5BFB262628D}">
      <dgm:prSet/>
      <dgm:spPr/>
      <dgm:t>
        <a:bodyPr/>
        <a:lstStyle/>
        <a:p>
          <a:endParaRPr lang="en-US"/>
        </a:p>
      </dgm:t>
    </dgm:pt>
    <dgm:pt modelId="{4AB08ABB-675D-4E99-B95B-2BBCF879AC00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Future Work</a:t>
          </a:r>
        </a:p>
      </dgm:t>
    </dgm:pt>
    <dgm:pt modelId="{3E712476-400C-43B4-A940-83C6EFDDE583}" type="parTrans" cxnId="{46B94CAC-01F2-487C-B938-34358438C66C}">
      <dgm:prSet/>
      <dgm:spPr/>
      <dgm:t>
        <a:bodyPr/>
        <a:lstStyle/>
        <a:p>
          <a:endParaRPr lang="en-US"/>
        </a:p>
      </dgm:t>
    </dgm:pt>
    <dgm:pt modelId="{2D2C9CB0-9C6D-4EA1-9A46-EF561E3C9379}" type="sibTrans" cxnId="{46B94CAC-01F2-487C-B938-34358438C66C}">
      <dgm:prSet/>
      <dgm:spPr/>
      <dgm:t>
        <a:bodyPr/>
        <a:lstStyle/>
        <a:p>
          <a:endParaRPr lang="en-US"/>
        </a:p>
      </dgm:t>
    </dgm:pt>
    <dgm:pt modelId="{2097D1EC-E812-470B-A478-015A090D8CA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Further research with larger datasets</a:t>
          </a:r>
        </a:p>
      </dgm:t>
    </dgm:pt>
    <dgm:pt modelId="{FEC9706C-F030-42A7-81CC-CDA220AE5B99}" type="parTrans" cxnId="{D0DF0CB6-5BC7-44C3-8B6F-580BC2949178}">
      <dgm:prSet/>
      <dgm:spPr/>
      <dgm:t>
        <a:bodyPr/>
        <a:lstStyle/>
        <a:p>
          <a:endParaRPr lang="en-US"/>
        </a:p>
      </dgm:t>
    </dgm:pt>
    <dgm:pt modelId="{EEEAA479-000F-4E90-8ACF-B39A08524962}" type="sibTrans" cxnId="{D0DF0CB6-5BC7-44C3-8B6F-580BC2949178}">
      <dgm:prSet/>
      <dgm:spPr/>
      <dgm:t>
        <a:bodyPr/>
        <a:lstStyle/>
        <a:p>
          <a:endParaRPr lang="en-US"/>
        </a:p>
      </dgm:t>
    </dgm:pt>
    <dgm:pt modelId="{577004AA-A1C7-4847-AD6E-96D66BF417D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more advanced algorithms</a:t>
          </a:r>
        </a:p>
      </dgm:t>
    </dgm:pt>
    <dgm:pt modelId="{D788ED29-C56D-4A8E-A9A8-9EDD654F82FD}" type="parTrans" cxnId="{D8555917-2230-4283-BEC1-A0D76BC5F438}">
      <dgm:prSet/>
      <dgm:spPr/>
      <dgm:t>
        <a:bodyPr/>
        <a:lstStyle/>
        <a:p>
          <a:endParaRPr lang="en-US"/>
        </a:p>
      </dgm:t>
    </dgm:pt>
    <dgm:pt modelId="{AB308041-2F9F-4697-BAFE-9A255E506327}" type="sibTrans" cxnId="{D8555917-2230-4283-BEC1-A0D76BC5F438}">
      <dgm:prSet/>
      <dgm:spPr/>
      <dgm:t>
        <a:bodyPr/>
        <a:lstStyle/>
        <a:p>
          <a:endParaRPr lang="en-US"/>
        </a:p>
      </dgm:t>
    </dgm:pt>
    <dgm:pt modelId="{C4C9913F-7463-408B-8130-36B61B998A54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Ensemble methods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9C345E-F905-4851-A2DA-73BBD51E3138}" type="parTrans" cxnId="{8A3A74FB-6F90-4215-B36A-8075F5467EEC}">
      <dgm:prSet/>
      <dgm:spPr/>
      <dgm:t>
        <a:bodyPr/>
        <a:lstStyle/>
        <a:p>
          <a:endParaRPr lang="en-US"/>
        </a:p>
      </dgm:t>
    </dgm:pt>
    <dgm:pt modelId="{2784A25C-0F8B-49CC-9A47-EFC86B920593}" type="sibTrans" cxnId="{8A3A74FB-6F90-4215-B36A-8075F5467EEC}">
      <dgm:prSet/>
      <dgm:spPr/>
      <dgm:t>
        <a:bodyPr/>
        <a:lstStyle/>
        <a:p>
          <a:endParaRPr lang="en-US"/>
        </a:p>
      </dgm:t>
    </dgm:pt>
    <dgm:pt modelId="{257D51C2-A3AD-4D51-B58D-52B56FEAF4C6}" type="pres">
      <dgm:prSet presAssocID="{27B684BC-34E2-4E47-ADE9-4E16B251AF43}" presName="linear" presStyleCnt="0">
        <dgm:presLayoutVars>
          <dgm:dir/>
          <dgm:animLvl val="lvl"/>
          <dgm:resizeHandles val="exact"/>
        </dgm:presLayoutVars>
      </dgm:prSet>
      <dgm:spPr/>
    </dgm:pt>
    <dgm:pt modelId="{520CBE83-FFF5-46FA-A96E-A7708B10A1E3}" type="pres">
      <dgm:prSet presAssocID="{AB80C82F-8619-4663-8E5A-DA05D356AB99}" presName="parentLin" presStyleCnt="0"/>
      <dgm:spPr/>
    </dgm:pt>
    <dgm:pt modelId="{C2FDE7EA-9B03-482F-8BEE-90B681200B40}" type="pres">
      <dgm:prSet presAssocID="{AB80C82F-8619-4663-8E5A-DA05D356AB99}" presName="parentLeftMargin" presStyleLbl="node1" presStyleIdx="0" presStyleCnt="2"/>
      <dgm:spPr/>
    </dgm:pt>
    <dgm:pt modelId="{EAB65CA5-C590-43CB-8D0C-B075572D0E1B}" type="pres">
      <dgm:prSet presAssocID="{AB80C82F-8619-4663-8E5A-DA05D356AB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897BE8-16CB-4AB1-9925-99CAE2DE757D}" type="pres">
      <dgm:prSet presAssocID="{AB80C82F-8619-4663-8E5A-DA05D356AB99}" presName="negativeSpace" presStyleCnt="0"/>
      <dgm:spPr/>
    </dgm:pt>
    <dgm:pt modelId="{6A7A8A3E-4CD8-462C-826A-BD48EA341565}" type="pres">
      <dgm:prSet presAssocID="{AB80C82F-8619-4663-8E5A-DA05D356AB99}" presName="childText" presStyleLbl="conFgAcc1" presStyleIdx="0" presStyleCnt="2">
        <dgm:presLayoutVars>
          <dgm:bulletEnabled val="1"/>
        </dgm:presLayoutVars>
      </dgm:prSet>
      <dgm:spPr/>
    </dgm:pt>
    <dgm:pt modelId="{FB1386B4-1AB6-461E-9761-365B653B12C8}" type="pres">
      <dgm:prSet presAssocID="{F177350E-5113-42E8-BBBD-D094FE5A84B9}" presName="spaceBetweenRectangles" presStyleCnt="0"/>
      <dgm:spPr/>
    </dgm:pt>
    <dgm:pt modelId="{B01922D2-DD62-4804-A972-89BC448EBB1A}" type="pres">
      <dgm:prSet presAssocID="{4AB08ABB-675D-4E99-B95B-2BBCF879AC00}" presName="parentLin" presStyleCnt="0"/>
      <dgm:spPr/>
    </dgm:pt>
    <dgm:pt modelId="{5B60416B-301C-40A4-A167-B3294BD95D44}" type="pres">
      <dgm:prSet presAssocID="{4AB08ABB-675D-4E99-B95B-2BBCF879AC00}" presName="parentLeftMargin" presStyleLbl="node1" presStyleIdx="0" presStyleCnt="2"/>
      <dgm:spPr/>
    </dgm:pt>
    <dgm:pt modelId="{C8AD5F49-2A8B-4490-A54D-A0AAE25C58AE}" type="pres">
      <dgm:prSet presAssocID="{4AB08ABB-675D-4E99-B95B-2BBCF879AC0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0DC3F54-7160-40FB-82A9-DC35C0E8EBF3}" type="pres">
      <dgm:prSet presAssocID="{4AB08ABB-675D-4E99-B95B-2BBCF879AC00}" presName="negativeSpace" presStyleCnt="0"/>
      <dgm:spPr/>
    </dgm:pt>
    <dgm:pt modelId="{8A53F3DC-23EB-4F5A-92C7-E6EAC8F78002}" type="pres">
      <dgm:prSet presAssocID="{4AB08ABB-675D-4E99-B95B-2BBCF879AC0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6EFBB07-5B63-4569-9EFD-13658297C301}" type="presOf" srcId="{4AB08ABB-675D-4E99-B95B-2BBCF879AC00}" destId="{C8AD5F49-2A8B-4490-A54D-A0AAE25C58AE}" srcOrd="1" destOrd="0" presId="urn:microsoft.com/office/officeart/2005/8/layout/list1"/>
    <dgm:cxn modelId="{B0269E0C-1647-419C-8EE2-AC9F062FFB44}" srcId="{27B684BC-34E2-4E47-ADE9-4E16B251AF43}" destId="{AB80C82F-8619-4663-8E5A-DA05D356AB99}" srcOrd="0" destOrd="0" parTransId="{77A969E9-508C-41F8-B1E3-D5A4498A67B9}" sibTransId="{F177350E-5113-42E8-BBBD-D094FE5A84B9}"/>
    <dgm:cxn modelId="{D8555917-2230-4283-BEC1-A0D76BC5F438}" srcId="{4AB08ABB-675D-4E99-B95B-2BBCF879AC00}" destId="{577004AA-A1C7-4847-AD6E-96D66BF417D7}" srcOrd="2" destOrd="0" parTransId="{D788ED29-C56D-4A8E-A9A8-9EDD654F82FD}" sibTransId="{AB308041-2F9F-4697-BAFE-9A255E506327}"/>
    <dgm:cxn modelId="{3D1C5629-1593-4899-A6DD-E19B281D2DD1}" type="presOf" srcId="{AB80C82F-8619-4663-8E5A-DA05D356AB99}" destId="{C2FDE7EA-9B03-482F-8BEE-90B681200B40}" srcOrd="0" destOrd="0" presId="urn:microsoft.com/office/officeart/2005/8/layout/list1"/>
    <dgm:cxn modelId="{E4965D35-CD76-42CA-A441-6D81B6B95920}" srcId="{AB80C82F-8619-4663-8E5A-DA05D356AB99}" destId="{04834C7D-82D5-42C9-B223-A8BCA50F761F}" srcOrd="0" destOrd="0" parTransId="{23224D86-3CBC-4451-B465-186638DC9EFB}" sibTransId="{04DC3CE2-8F6C-4D2E-9CE9-3DCB29C967D9}"/>
    <dgm:cxn modelId="{EA15656F-7E0D-4008-9035-57F61562C25F}" type="presOf" srcId="{AB80C82F-8619-4663-8E5A-DA05D356AB99}" destId="{EAB65CA5-C590-43CB-8D0C-B075572D0E1B}" srcOrd="1" destOrd="0" presId="urn:microsoft.com/office/officeart/2005/8/layout/list1"/>
    <dgm:cxn modelId="{380FEC51-EDEF-4388-B4E7-AA3C14ECBB59}" type="presOf" srcId="{1B0CF01D-5964-4493-B4DB-8A8A29B3A852}" destId="{6A7A8A3E-4CD8-462C-826A-BD48EA341565}" srcOrd="0" destOrd="1" presId="urn:microsoft.com/office/officeart/2005/8/layout/list1"/>
    <dgm:cxn modelId="{E6870681-17AA-431A-A142-AD16211113CD}" type="presOf" srcId="{2097D1EC-E812-470B-A478-015A090D8CA5}" destId="{8A53F3DC-23EB-4F5A-92C7-E6EAC8F78002}" srcOrd="0" destOrd="0" presId="urn:microsoft.com/office/officeart/2005/8/layout/list1"/>
    <dgm:cxn modelId="{3E4C388D-9088-4494-9951-C441CA64F67C}" type="presOf" srcId="{4AB08ABB-675D-4E99-B95B-2BBCF879AC00}" destId="{5B60416B-301C-40A4-A167-B3294BD95D44}" srcOrd="0" destOrd="0" presId="urn:microsoft.com/office/officeart/2005/8/layout/list1"/>
    <dgm:cxn modelId="{923B6090-D71B-4D60-B26E-5634AE605F18}" type="presOf" srcId="{577004AA-A1C7-4847-AD6E-96D66BF417D7}" destId="{8A53F3DC-23EB-4F5A-92C7-E6EAC8F78002}" srcOrd="0" destOrd="2" presId="urn:microsoft.com/office/officeart/2005/8/layout/list1"/>
    <dgm:cxn modelId="{3AD40899-38FB-4460-9C15-541108C5C83E}" type="presOf" srcId="{04834C7D-82D5-42C9-B223-A8BCA50F761F}" destId="{6A7A8A3E-4CD8-462C-826A-BD48EA341565}" srcOrd="0" destOrd="0" presId="urn:microsoft.com/office/officeart/2005/8/layout/list1"/>
    <dgm:cxn modelId="{9EC7349B-DC89-4417-89A8-B5BFB262628D}" srcId="{AB80C82F-8619-4663-8E5A-DA05D356AB99}" destId="{1B0CF01D-5964-4493-B4DB-8A8A29B3A852}" srcOrd="1" destOrd="0" parTransId="{49A203C5-C485-4ECF-A51B-3B850E7C32C8}" sibTransId="{41B348A7-8442-4552-8FF4-4ABF133610CA}"/>
    <dgm:cxn modelId="{FFAC2BAC-FA3D-47BC-AC47-8E83D06EA57C}" type="presOf" srcId="{27B684BC-34E2-4E47-ADE9-4E16B251AF43}" destId="{257D51C2-A3AD-4D51-B58D-52B56FEAF4C6}" srcOrd="0" destOrd="0" presId="urn:microsoft.com/office/officeart/2005/8/layout/list1"/>
    <dgm:cxn modelId="{46B94CAC-01F2-487C-B938-34358438C66C}" srcId="{27B684BC-34E2-4E47-ADE9-4E16B251AF43}" destId="{4AB08ABB-675D-4E99-B95B-2BBCF879AC00}" srcOrd="1" destOrd="0" parTransId="{3E712476-400C-43B4-A940-83C6EFDDE583}" sibTransId="{2D2C9CB0-9C6D-4EA1-9A46-EF561E3C9379}"/>
    <dgm:cxn modelId="{D0DF0CB6-5BC7-44C3-8B6F-580BC2949178}" srcId="{4AB08ABB-675D-4E99-B95B-2BBCF879AC00}" destId="{2097D1EC-E812-470B-A478-015A090D8CA5}" srcOrd="0" destOrd="0" parTransId="{FEC9706C-F030-42A7-81CC-CDA220AE5B99}" sibTransId="{EEEAA479-000F-4E90-8ACF-B39A08524962}"/>
    <dgm:cxn modelId="{8B4107CF-842B-48A0-A509-ADA4C03E86F8}" type="presOf" srcId="{C4C9913F-7463-408B-8130-36B61B998A54}" destId="{8A53F3DC-23EB-4F5A-92C7-E6EAC8F78002}" srcOrd="0" destOrd="1" presId="urn:microsoft.com/office/officeart/2005/8/layout/list1"/>
    <dgm:cxn modelId="{8A3A74FB-6F90-4215-B36A-8075F5467EEC}" srcId="{4AB08ABB-675D-4E99-B95B-2BBCF879AC00}" destId="{C4C9913F-7463-408B-8130-36B61B998A54}" srcOrd="1" destOrd="0" parTransId="{3C9C345E-F905-4851-A2DA-73BBD51E3138}" sibTransId="{2784A25C-0F8B-49CC-9A47-EFC86B920593}"/>
    <dgm:cxn modelId="{7F2AAC32-A6A0-4ABE-9951-20CE07DCCFFB}" type="presParOf" srcId="{257D51C2-A3AD-4D51-B58D-52B56FEAF4C6}" destId="{520CBE83-FFF5-46FA-A96E-A7708B10A1E3}" srcOrd="0" destOrd="0" presId="urn:microsoft.com/office/officeart/2005/8/layout/list1"/>
    <dgm:cxn modelId="{9A8507E4-8C02-47F7-A359-0025603B37DA}" type="presParOf" srcId="{520CBE83-FFF5-46FA-A96E-A7708B10A1E3}" destId="{C2FDE7EA-9B03-482F-8BEE-90B681200B40}" srcOrd="0" destOrd="0" presId="urn:microsoft.com/office/officeart/2005/8/layout/list1"/>
    <dgm:cxn modelId="{727E845C-89FD-400F-8930-5C2C6E6BD0F4}" type="presParOf" srcId="{520CBE83-FFF5-46FA-A96E-A7708B10A1E3}" destId="{EAB65CA5-C590-43CB-8D0C-B075572D0E1B}" srcOrd="1" destOrd="0" presId="urn:microsoft.com/office/officeart/2005/8/layout/list1"/>
    <dgm:cxn modelId="{3693111C-DE0A-4996-84D5-16C537D5AFC2}" type="presParOf" srcId="{257D51C2-A3AD-4D51-B58D-52B56FEAF4C6}" destId="{7D897BE8-16CB-4AB1-9925-99CAE2DE757D}" srcOrd="1" destOrd="0" presId="urn:microsoft.com/office/officeart/2005/8/layout/list1"/>
    <dgm:cxn modelId="{8041A157-48FC-4975-BB2A-FD1F833CC004}" type="presParOf" srcId="{257D51C2-A3AD-4D51-B58D-52B56FEAF4C6}" destId="{6A7A8A3E-4CD8-462C-826A-BD48EA341565}" srcOrd="2" destOrd="0" presId="urn:microsoft.com/office/officeart/2005/8/layout/list1"/>
    <dgm:cxn modelId="{DB4B33F1-224A-480C-AA01-891994228A29}" type="presParOf" srcId="{257D51C2-A3AD-4D51-B58D-52B56FEAF4C6}" destId="{FB1386B4-1AB6-461E-9761-365B653B12C8}" srcOrd="3" destOrd="0" presId="urn:microsoft.com/office/officeart/2005/8/layout/list1"/>
    <dgm:cxn modelId="{6A69DBE2-56A3-4CFC-881E-BCF681CC513F}" type="presParOf" srcId="{257D51C2-A3AD-4D51-B58D-52B56FEAF4C6}" destId="{B01922D2-DD62-4804-A972-89BC448EBB1A}" srcOrd="4" destOrd="0" presId="urn:microsoft.com/office/officeart/2005/8/layout/list1"/>
    <dgm:cxn modelId="{B1475517-5917-4A21-BB9D-45EF2AF62967}" type="presParOf" srcId="{B01922D2-DD62-4804-A972-89BC448EBB1A}" destId="{5B60416B-301C-40A4-A167-B3294BD95D44}" srcOrd="0" destOrd="0" presId="urn:microsoft.com/office/officeart/2005/8/layout/list1"/>
    <dgm:cxn modelId="{B339D997-CC1E-4C99-863E-EB86A61B2AF4}" type="presParOf" srcId="{B01922D2-DD62-4804-A972-89BC448EBB1A}" destId="{C8AD5F49-2A8B-4490-A54D-A0AAE25C58AE}" srcOrd="1" destOrd="0" presId="urn:microsoft.com/office/officeart/2005/8/layout/list1"/>
    <dgm:cxn modelId="{0872AA12-66CA-488F-BB79-F11AB8A4948D}" type="presParOf" srcId="{257D51C2-A3AD-4D51-B58D-52B56FEAF4C6}" destId="{40DC3F54-7160-40FB-82A9-DC35C0E8EBF3}" srcOrd="5" destOrd="0" presId="urn:microsoft.com/office/officeart/2005/8/layout/list1"/>
    <dgm:cxn modelId="{DF63AF02-E787-4D17-98A1-7D377FD37031}" type="presParOf" srcId="{257D51C2-A3AD-4D51-B58D-52B56FEAF4C6}" destId="{8A53F3DC-23EB-4F5A-92C7-E6EAC8F7800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5C211-69A1-41E2-8D26-1CAFA4FEEA6E}">
      <dsp:nvSpPr>
        <dsp:cNvPr id="0" name=""/>
        <dsp:cNvSpPr/>
      </dsp:nvSpPr>
      <dsp:spPr>
        <a:xfrm>
          <a:off x="-86767" y="10969"/>
          <a:ext cx="7003777" cy="122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05B2D-8C3A-48E4-B54A-D82291C04591}">
      <dsp:nvSpPr>
        <dsp:cNvPr id="0" name=""/>
        <dsp:cNvSpPr/>
      </dsp:nvSpPr>
      <dsp:spPr>
        <a:xfrm>
          <a:off x="283980" y="286732"/>
          <a:ext cx="674087" cy="6740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FDB30-1B0B-4DD5-9FB9-15973A020664}">
      <dsp:nvSpPr>
        <dsp:cNvPr id="0" name=""/>
        <dsp:cNvSpPr/>
      </dsp:nvSpPr>
      <dsp:spPr>
        <a:xfrm>
          <a:off x="1152512" y="10969"/>
          <a:ext cx="5938032" cy="122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11" tIns="129711" rIns="129711" bIns="1297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Title: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Heart Disease Using Machine Learning Algorithms</a:t>
          </a:r>
        </a:p>
      </dsp:txBody>
      <dsp:txXfrm>
        <a:off x="1152512" y="10969"/>
        <a:ext cx="5938032" cy="1225613"/>
      </dsp:txXfrm>
    </dsp:sp>
    <dsp:sp modelId="{023FCC99-40F4-460A-A699-E1DFF9DC08AB}">
      <dsp:nvSpPr>
        <dsp:cNvPr id="0" name=""/>
        <dsp:cNvSpPr/>
      </dsp:nvSpPr>
      <dsp:spPr>
        <a:xfrm>
          <a:off x="-86767" y="1542987"/>
          <a:ext cx="7003777" cy="122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0FEF6-8453-43FD-BAC0-43742D44A2FC}">
      <dsp:nvSpPr>
        <dsp:cNvPr id="0" name=""/>
        <dsp:cNvSpPr/>
      </dsp:nvSpPr>
      <dsp:spPr>
        <a:xfrm>
          <a:off x="283980" y="1818750"/>
          <a:ext cx="674087" cy="6740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34503-732B-40AE-8CA2-44EC49DAC171}">
      <dsp:nvSpPr>
        <dsp:cNvPr id="0" name=""/>
        <dsp:cNvSpPr/>
      </dsp:nvSpPr>
      <dsp:spPr>
        <a:xfrm>
          <a:off x="1220096" y="1560574"/>
          <a:ext cx="5628376" cy="122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11" tIns="129711" rIns="129711" bIns="1297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Subtitle: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Enhancing Accuracy in Medical Diagnoses</a:t>
          </a:r>
        </a:p>
      </dsp:txBody>
      <dsp:txXfrm>
        <a:off x="1220096" y="1560574"/>
        <a:ext cx="5628376" cy="1225613"/>
      </dsp:txXfrm>
    </dsp:sp>
    <dsp:sp modelId="{6FFE5804-164E-4D79-91B9-B1C23620D139}">
      <dsp:nvSpPr>
        <dsp:cNvPr id="0" name=""/>
        <dsp:cNvSpPr/>
      </dsp:nvSpPr>
      <dsp:spPr>
        <a:xfrm>
          <a:off x="-86767" y="3190579"/>
          <a:ext cx="7003777" cy="122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235EF-02AF-47DC-B75B-6F388CF86AD7}">
      <dsp:nvSpPr>
        <dsp:cNvPr id="0" name=""/>
        <dsp:cNvSpPr/>
      </dsp:nvSpPr>
      <dsp:spPr>
        <a:xfrm>
          <a:off x="283980" y="3350767"/>
          <a:ext cx="674087" cy="6740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9E1DE-4D11-4D6A-A53D-B164EBE90CE4}">
      <dsp:nvSpPr>
        <dsp:cNvPr id="0" name=""/>
        <dsp:cNvSpPr/>
      </dsp:nvSpPr>
      <dsp:spPr>
        <a:xfrm>
          <a:off x="1145558" y="3110069"/>
          <a:ext cx="5585424" cy="122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11" tIns="129711" rIns="129711" bIns="1297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Presented By: 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Sana Afzal (SP24/RAI/012)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Tahnees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Sheraz (SP24/RAI/016)</a:t>
          </a:r>
        </a:p>
      </dsp:txBody>
      <dsp:txXfrm>
        <a:off x="1145558" y="3110069"/>
        <a:ext cx="5585424" cy="1225613"/>
      </dsp:txXfrm>
    </dsp:sp>
    <dsp:sp modelId="{6533F7C7-0887-43D1-968B-A472F6CB1C8D}">
      <dsp:nvSpPr>
        <dsp:cNvPr id="0" name=""/>
        <dsp:cNvSpPr/>
      </dsp:nvSpPr>
      <dsp:spPr>
        <a:xfrm>
          <a:off x="-86767" y="4598258"/>
          <a:ext cx="7003777" cy="122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BAE99-5267-45FE-A623-B5FBE690CB0F}">
      <dsp:nvSpPr>
        <dsp:cNvPr id="0" name=""/>
        <dsp:cNvSpPr/>
      </dsp:nvSpPr>
      <dsp:spPr>
        <a:xfrm>
          <a:off x="283980" y="4882784"/>
          <a:ext cx="674087" cy="67408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55E08-6697-432E-B8FF-38A7B877C9D2}">
      <dsp:nvSpPr>
        <dsp:cNvPr id="0" name=""/>
        <dsp:cNvSpPr/>
      </dsp:nvSpPr>
      <dsp:spPr>
        <a:xfrm>
          <a:off x="1328816" y="4607021"/>
          <a:ext cx="5585424" cy="122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11" tIns="129711" rIns="129711" bIns="1297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Date: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23 May 2024</a:t>
          </a:r>
        </a:p>
      </dsp:txBody>
      <dsp:txXfrm>
        <a:off x="1328816" y="4607021"/>
        <a:ext cx="5585424" cy="1225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6AEB8-2AD1-4A58-9C59-C7B49CABCA60}">
      <dsp:nvSpPr>
        <dsp:cNvPr id="0" name=""/>
        <dsp:cNvSpPr/>
      </dsp:nvSpPr>
      <dsp:spPr>
        <a:xfrm>
          <a:off x="0" y="1016182"/>
          <a:ext cx="5626542" cy="17289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FA442-EA89-4BAB-9412-EF3D3630D1CD}">
      <dsp:nvSpPr>
        <dsp:cNvPr id="0" name=""/>
        <dsp:cNvSpPr/>
      </dsp:nvSpPr>
      <dsp:spPr>
        <a:xfrm>
          <a:off x="-41228" y="1336794"/>
          <a:ext cx="950909" cy="950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9382D-21F3-436D-BB83-9D62023A5B7B}">
      <dsp:nvSpPr>
        <dsp:cNvPr id="0" name=""/>
        <dsp:cNvSpPr/>
      </dsp:nvSpPr>
      <dsp:spPr>
        <a:xfrm>
          <a:off x="853550" y="957951"/>
          <a:ext cx="2531943" cy="172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78" tIns="182978" rIns="182978" bIns="18297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853550" y="957951"/>
        <a:ext cx="2531943" cy="1728927"/>
      </dsp:txXfrm>
    </dsp:sp>
    <dsp:sp modelId="{A8364A32-4596-4886-85F1-405A6040214C}">
      <dsp:nvSpPr>
        <dsp:cNvPr id="0" name=""/>
        <dsp:cNvSpPr/>
      </dsp:nvSpPr>
      <dsp:spPr>
        <a:xfrm>
          <a:off x="2499380" y="968100"/>
          <a:ext cx="2947313" cy="172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78" tIns="182978" rIns="182978" bIns="1829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 heart disease prediction accuracy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Compare performance of various ML algorithms</a:t>
          </a:r>
        </a:p>
      </dsp:txBody>
      <dsp:txXfrm>
        <a:off x="2499380" y="968100"/>
        <a:ext cx="2947313" cy="1728927"/>
      </dsp:txXfrm>
    </dsp:sp>
    <dsp:sp modelId="{1F2F864B-F8A5-44D3-9CF1-DAF38A18AF1B}">
      <dsp:nvSpPr>
        <dsp:cNvPr id="0" name=""/>
        <dsp:cNvSpPr/>
      </dsp:nvSpPr>
      <dsp:spPr>
        <a:xfrm>
          <a:off x="0" y="3108944"/>
          <a:ext cx="5626542" cy="17289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FDE9F-CE18-473E-A1C8-60083A219066}">
      <dsp:nvSpPr>
        <dsp:cNvPr id="0" name=""/>
        <dsp:cNvSpPr/>
      </dsp:nvSpPr>
      <dsp:spPr>
        <a:xfrm>
          <a:off x="-41228" y="3497953"/>
          <a:ext cx="950909" cy="950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C998B-CA2C-45C6-BE0F-5A87597B8525}">
      <dsp:nvSpPr>
        <dsp:cNvPr id="0" name=""/>
        <dsp:cNvSpPr/>
      </dsp:nvSpPr>
      <dsp:spPr>
        <a:xfrm>
          <a:off x="782453" y="3098778"/>
          <a:ext cx="2531943" cy="172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78" tIns="182978" rIns="182978" bIns="18297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</a:p>
      </dsp:txBody>
      <dsp:txXfrm>
        <a:off x="782453" y="3098778"/>
        <a:ext cx="2531943" cy="1728927"/>
      </dsp:txXfrm>
    </dsp:sp>
    <dsp:sp modelId="{80155294-7389-4F4A-9F27-7EDD7E4D868B}">
      <dsp:nvSpPr>
        <dsp:cNvPr id="0" name=""/>
        <dsp:cNvSpPr/>
      </dsp:nvSpPr>
      <dsp:spPr>
        <a:xfrm>
          <a:off x="2375071" y="3129259"/>
          <a:ext cx="3358509" cy="172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78" tIns="182978" rIns="182978" bIns="1829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UCI heart disease dataset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14 attributes and 303 instances</a:t>
          </a:r>
        </a:p>
      </dsp:txBody>
      <dsp:txXfrm>
        <a:off x="2375071" y="3129259"/>
        <a:ext cx="3358509" cy="1728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BA0D4-1F46-435B-BE65-7EC8AC45CEB5}">
      <dsp:nvSpPr>
        <dsp:cNvPr id="0" name=""/>
        <dsp:cNvSpPr/>
      </dsp:nvSpPr>
      <dsp:spPr>
        <a:xfrm>
          <a:off x="0" y="655433"/>
          <a:ext cx="7003777" cy="291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895604" rIns="54357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Handling missing values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</a:p>
      </dsp:txBody>
      <dsp:txXfrm>
        <a:off x="0" y="655433"/>
        <a:ext cx="7003777" cy="2912175"/>
      </dsp:txXfrm>
    </dsp:sp>
    <dsp:sp modelId="{0BF6A415-90AC-4C72-BF98-1793CE7ED67A}">
      <dsp:nvSpPr>
        <dsp:cNvPr id="0" name=""/>
        <dsp:cNvSpPr/>
      </dsp:nvSpPr>
      <dsp:spPr>
        <a:xfrm>
          <a:off x="350188" y="20753"/>
          <a:ext cx="4902643" cy="1269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Steps</a:t>
          </a:r>
        </a:p>
      </dsp:txBody>
      <dsp:txXfrm>
        <a:off x="412153" y="82718"/>
        <a:ext cx="4778713" cy="1145430"/>
      </dsp:txXfrm>
    </dsp:sp>
    <dsp:sp modelId="{61DFB3F0-80DF-4229-8C78-42275C53DFB2}">
      <dsp:nvSpPr>
        <dsp:cNvPr id="0" name=""/>
        <dsp:cNvSpPr/>
      </dsp:nvSpPr>
      <dsp:spPr>
        <a:xfrm>
          <a:off x="0" y="4434488"/>
          <a:ext cx="7003777" cy="138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895604" rIns="54357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data is crucial for accurate predictions</a:t>
          </a:r>
        </a:p>
      </dsp:txBody>
      <dsp:txXfrm>
        <a:off x="0" y="4434488"/>
        <a:ext cx="7003777" cy="1388362"/>
      </dsp:txXfrm>
    </dsp:sp>
    <dsp:sp modelId="{501E4130-6B1A-4063-A3CA-638C4FF84C81}">
      <dsp:nvSpPr>
        <dsp:cNvPr id="0" name=""/>
        <dsp:cNvSpPr/>
      </dsp:nvSpPr>
      <dsp:spPr>
        <a:xfrm>
          <a:off x="350188" y="3799808"/>
          <a:ext cx="4902643" cy="1269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Importance</a:t>
          </a:r>
        </a:p>
      </dsp:txBody>
      <dsp:txXfrm>
        <a:off x="412153" y="3861773"/>
        <a:ext cx="4778713" cy="1145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B4512-7B93-4D26-878E-6C8C016B46BA}">
      <dsp:nvSpPr>
        <dsp:cNvPr id="0" name=""/>
        <dsp:cNvSpPr/>
      </dsp:nvSpPr>
      <dsp:spPr>
        <a:xfrm>
          <a:off x="0" y="388459"/>
          <a:ext cx="7003777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541528" rIns="54357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Predicts probability of an outcome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Dichotomous dependent variable</a:t>
          </a:r>
        </a:p>
      </dsp:txBody>
      <dsp:txXfrm>
        <a:off x="0" y="388459"/>
        <a:ext cx="7003777" cy="1474200"/>
      </dsp:txXfrm>
    </dsp:sp>
    <dsp:sp modelId="{0993466E-E8FC-4DBC-ACF4-D5A207E0827D}">
      <dsp:nvSpPr>
        <dsp:cNvPr id="0" name=""/>
        <dsp:cNvSpPr/>
      </dsp:nvSpPr>
      <dsp:spPr>
        <a:xfrm>
          <a:off x="350188" y="4699"/>
          <a:ext cx="490264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</a:p>
      </dsp:txBody>
      <dsp:txXfrm>
        <a:off x="387655" y="42166"/>
        <a:ext cx="4827709" cy="692586"/>
      </dsp:txXfrm>
    </dsp:sp>
    <dsp:sp modelId="{0002B897-EE3B-4C59-B874-25807D3F7B0E}">
      <dsp:nvSpPr>
        <dsp:cNvPr id="0" name=""/>
        <dsp:cNvSpPr/>
      </dsp:nvSpPr>
      <dsp:spPr>
        <a:xfrm>
          <a:off x="0" y="2386819"/>
          <a:ext cx="7003777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541528" rIns="54357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Classifies based on nearest data points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Effective for both classification and regression</a:t>
          </a:r>
        </a:p>
      </dsp:txBody>
      <dsp:txXfrm>
        <a:off x="0" y="2386819"/>
        <a:ext cx="7003777" cy="1842750"/>
      </dsp:txXfrm>
    </dsp:sp>
    <dsp:sp modelId="{95A9D3D2-23DD-4A09-A3CB-39FEF8DAEB57}">
      <dsp:nvSpPr>
        <dsp:cNvPr id="0" name=""/>
        <dsp:cNvSpPr/>
      </dsp:nvSpPr>
      <dsp:spPr>
        <a:xfrm>
          <a:off x="350188" y="2003059"/>
          <a:ext cx="490264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K-Nearest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Neighbour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655" y="2040526"/>
        <a:ext cx="4827709" cy="692586"/>
      </dsp:txXfrm>
    </dsp:sp>
    <dsp:sp modelId="{256DAFA1-87C1-4497-8138-CE1D11C440D6}">
      <dsp:nvSpPr>
        <dsp:cNvPr id="0" name=""/>
        <dsp:cNvSpPr/>
      </dsp:nvSpPr>
      <dsp:spPr>
        <a:xfrm>
          <a:off x="0" y="4753730"/>
          <a:ext cx="7003777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541528" rIns="54357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Finds the best boundary to separate classes</a:t>
          </a:r>
        </a:p>
      </dsp:txBody>
      <dsp:txXfrm>
        <a:off x="0" y="4753730"/>
        <a:ext cx="7003777" cy="1085175"/>
      </dsp:txXfrm>
    </dsp:sp>
    <dsp:sp modelId="{E88FEAC8-557A-4741-A138-34118236573A}">
      <dsp:nvSpPr>
        <dsp:cNvPr id="0" name=""/>
        <dsp:cNvSpPr/>
      </dsp:nvSpPr>
      <dsp:spPr>
        <a:xfrm>
          <a:off x="350188" y="4369970"/>
          <a:ext cx="490264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</a:t>
          </a:r>
        </a:p>
      </dsp:txBody>
      <dsp:txXfrm>
        <a:off x="387655" y="4407437"/>
        <a:ext cx="4827709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994F8-0034-483D-B518-BAC2B6D5C456}">
      <dsp:nvSpPr>
        <dsp:cNvPr id="0" name=""/>
        <dsp:cNvSpPr/>
      </dsp:nvSpPr>
      <dsp:spPr>
        <a:xfrm>
          <a:off x="0" y="403782"/>
          <a:ext cx="7003777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499872" rIns="54357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Based on Bayes' Theorem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Assumes independence between features</a:t>
          </a:r>
        </a:p>
      </dsp:txBody>
      <dsp:txXfrm>
        <a:off x="0" y="403782"/>
        <a:ext cx="7003777" cy="1360800"/>
      </dsp:txXfrm>
    </dsp:sp>
    <dsp:sp modelId="{0F9BE525-E6E3-4F12-9DAA-99BED711E279}">
      <dsp:nvSpPr>
        <dsp:cNvPr id="0" name=""/>
        <dsp:cNvSpPr/>
      </dsp:nvSpPr>
      <dsp:spPr>
        <a:xfrm>
          <a:off x="350188" y="49542"/>
          <a:ext cx="490264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Naïve Bayes</a:t>
          </a:r>
        </a:p>
      </dsp:txBody>
      <dsp:txXfrm>
        <a:off x="384773" y="84127"/>
        <a:ext cx="4833473" cy="639310"/>
      </dsp:txXfrm>
    </dsp:sp>
    <dsp:sp modelId="{FEAC2553-B00C-4FF7-A6B4-1BD1DA2C640D}">
      <dsp:nvSpPr>
        <dsp:cNvPr id="0" name=""/>
        <dsp:cNvSpPr/>
      </dsp:nvSpPr>
      <dsp:spPr>
        <a:xfrm>
          <a:off x="0" y="2248422"/>
          <a:ext cx="7003777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499872" rIns="543571" bIns="170688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Uses tree-like model for decisions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Suitable for both regression and classification</a:t>
          </a:r>
        </a:p>
      </dsp:txBody>
      <dsp:txXfrm>
        <a:off x="0" y="2248422"/>
        <a:ext cx="7003777" cy="1360800"/>
      </dsp:txXfrm>
    </dsp:sp>
    <dsp:sp modelId="{4F0E9AD1-9617-4C1A-9D41-6E8720161621}">
      <dsp:nvSpPr>
        <dsp:cNvPr id="0" name=""/>
        <dsp:cNvSpPr/>
      </dsp:nvSpPr>
      <dsp:spPr>
        <a:xfrm>
          <a:off x="350188" y="1894182"/>
          <a:ext cx="490264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sp:txBody>
      <dsp:txXfrm>
        <a:off x="384773" y="1928767"/>
        <a:ext cx="4833473" cy="639310"/>
      </dsp:txXfrm>
    </dsp:sp>
    <dsp:sp modelId="{59069A4D-C009-45EE-A022-B6926A0D2999}">
      <dsp:nvSpPr>
        <dsp:cNvPr id="0" name=""/>
        <dsp:cNvSpPr/>
      </dsp:nvSpPr>
      <dsp:spPr>
        <a:xfrm>
          <a:off x="0" y="4093062"/>
          <a:ext cx="7003777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499872" rIns="54357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Ensemble method using multiple decision trees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Improves accuracy and reduces overfitting</a:t>
          </a:r>
        </a:p>
      </dsp:txBody>
      <dsp:txXfrm>
        <a:off x="0" y="4093062"/>
        <a:ext cx="7003777" cy="1701000"/>
      </dsp:txXfrm>
    </dsp:sp>
    <dsp:sp modelId="{0BFD2F7F-F449-42C9-A1EE-B8BC6A2329E7}">
      <dsp:nvSpPr>
        <dsp:cNvPr id="0" name=""/>
        <dsp:cNvSpPr/>
      </dsp:nvSpPr>
      <dsp:spPr>
        <a:xfrm>
          <a:off x="350188" y="3738822"/>
          <a:ext cx="490264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sp:txBody>
      <dsp:txXfrm>
        <a:off x="384773" y="3773407"/>
        <a:ext cx="4833473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72470-C973-40BC-BDB5-FA26A209247F}">
      <dsp:nvSpPr>
        <dsp:cNvPr id="0" name=""/>
        <dsp:cNvSpPr/>
      </dsp:nvSpPr>
      <dsp:spPr>
        <a:xfrm>
          <a:off x="0" y="540739"/>
          <a:ext cx="7003777" cy="305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708152" rIns="54357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Regression: 86.89%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KNN: 88.52%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SVM: 88.11%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Naïve Bayes: 86.89%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Tree: 77.05%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Forest: 88.52%</a:t>
          </a:r>
        </a:p>
      </dsp:txBody>
      <dsp:txXfrm>
        <a:off x="0" y="540739"/>
        <a:ext cx="7003777" cy="3052350"/>
      </dsp:txXfrm>
    </dsp:sp>
    <dsp:sp modelId="{DA54F07B-AC75-463C-A845-084C5736992E}">
      <dsp:nvSpPr>
        <dsp:cNvPr id="0" name=""/>
        <dsp:cNvSpPr/>
      </dsp:nvSpPr>
      <dsp:spPr>
        <a:xfrm>
          <a:off x="350188" y="38899"/>
          <a:ext cx="4902643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84" y="87895"/>
        <a:ext cx="4804651" cy="905688"/>
      </dsp:txXfrm>
    </dsp:sp>
    <dsp:sp modelId="{84DF92DE-E68F-4D75-A1A2-D94D59C9879B}">
      <dsp:nvSpPr>
        <dsp:cNvPr id="0" name=""/>
        <dsp:cNvSpPr/>
      </dsp:nvSpPr>
      <dsp:spPr>
        <a:xfrm>
          <a:off x="0" y="4278530"/>
          <a:ext cx="7003777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38013"/>
              <a:satOff val="-8950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708152" rIns="54357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KNN and Random Forest with 88.52% accuracy</a:t>
          </a:r>
        </a:p>
      </dsp:txBody>
      <dsp:txXfrm>
        <a:off x="0" y="4278530"/>
        <a:ext cx="7003777" cy="1526175"/>
      </dsp:txXfrm>
    </dsp:sp>
    <dsp:sp modelId="{22184C30-176F-4ED0-A99E-35C8372D3C23}">
      <dsp:nvSpPr>
        <dsp:cNvPr id="0" name=""/>
        <dsp:cNvSpPr/>
      </dsp:nvSpPr>
      <dsp:spPr>
        <a:xfrm>
          <a:off x="350188" y="3776690"/>
          <a:ext cx="4902643" cy="1003680"/>
        </a:xfrm>
        <a:prstGeom prst="roundRect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Best Performers</a:t>
          </a:r>
        </a:p>
      </dsp:txBody>
      <dsp:txXfrm>
        <a:off x="399184" y="3825686"/>
        <a:ext cx="4804651" cy="9056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A8A3E-4CD8-462C-826A-BD48EA341565}">
      <dsp:nvSpPr>
        <dsp:cNvPr id="0" name=""/>
        <dsp:cNvSpPr/>
      </dsp:nvSpPr>
      <dsp:spPr>
        <a:xfrm>
          <a:off x="0" y="608802"/>
          <a:ext cx="7003777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833120" rIns="543571" bIns="170688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significantly enhances heart disease prediction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KNN and Random Forest algorithms provided the highest accuracy</a:t>
          </a:r>
        </a:p>
      </dsp:txBody>
      <dsp:txXfrm>
        <a:off x="0" y="608802"/>
        <a:ext cx="7003777" cy="2331000"/>
      </dsp:txXfrm>
    </dsp:sp>
    <dsp:sp modelId="{EAB65CA5-C590-43CB-8D0C-B075572D0E1B}">
      <dsp:nvSpPr>
        <dsp:cNvPr id="0" name=""/>
        <dsp:cNvSpPr/>
      </dsp:nvSpPr>
      <dsp:spPr>
        <a:xfrm>
          <a:off x="350188" y="18402"/>
          <a:ext cx="490264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407830" y="76044"/>
        <a:ext cx="4787359" cy="1065516"/>
      </dsp:txXfrm>
    </dsp:sp>
    <dsp:sp modelId="{8A53F3DC-23EB-4F5A-92C7-E6EAC8F78002}">
      <dsp:nvSpPr>
        <dsp:cNvPr id="0" name=""/>
        <dsp:cNvSpPr/>
      </dsp:nvSpPr>
      <dsp:spPr>
        <a:xfrm>
          <a:off x="0" y="3746202"/>
          <a:ext cx="7003777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833120" rIns="54357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Further research with larger datasets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Ensemble methods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more advanced algorithms</a:t>
          </a:r>
        </a:p>
      </dsp:txBody>
      <dsp:txXfrm>
        <a:off x="0" y="3746202"/>
        <a:ext cx="7003777" cy="2079000"/>
      </dsp:txXfrm>
    </dsp:sp>
    <dsp:sp modelId="{C8AD5F49-2A8B-4490-A54D-A0AAE25C58AE}">
      <dsp:nvSpPr>
        <dsp:cNvPr id="0" name=""/>
        <dsp:cNvSpPr/>
      </dsp:nvSpPr>
      <dsp:spPr>
        <a:xfrm>
          <a:off x="350188" y="3155802"/>
          <a:ext cx="490264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Work</a:t>
          </a:r>
        </a:p>
      </dsp:txBody>
      <dsp:txXfrm>
        <a:off x="407830" y="3213444"/>
        <a:ext cx="4787359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3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63BFB2-1A1C-42E1-BFA4-B670DF4FEB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brightnessContrast bright="-16000"/>
                    </a14:imgEffect>
                  </a14:imgLayer>
                </a14:imgProps>
              </a:ext>
            </a:extLst>
          </a:blip>
          <a:srcRect r="6259" b="6254"/>
          <a:stretch/>
        </p:blipFill>
        <p:spPr>
          <a:xfrm>
            <a:off x="0" y="0"/>
            <a:ext cx="12192000" cy="6858340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4E8A4C4E-15B1-402D-A740-400A903F74F2}"/>
              </a:ext>
            </a:extLst>
          </p:cNvPr>
          <p:cNvSpPr txBox="1">
            <a:spLocks/>
          </p:cNvSpPr>
          <p:nvPr/>
        </p:nvSpPr>
        <p:spPr>
          <a:xfrm>
            <a:off x="0" y="1310640"/>
            <a:ext cx="12192000" cy="37011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CLASSIFICATION USING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37086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3215053" cy="557793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ML Algorithms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F880772-9FF4-688E-04F2-D7F1D4425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52237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67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3032" y="559813"/>
            <a:ext cx="3223845" cy="557793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ML Algorithms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CEC0A8E-D521-B7E6-107A-5FA066094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48673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944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3577" y="559813"/>
            <a:ext cx="3631223" cy="557793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CF5A0CF-E2E2-6B8F-D680-9E0F885E6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19254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877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1293" y="5105400"/>
            <a:ext cx="10003218" cy="12192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</a:t>
            </a:r>
          </a:p>
        </p:txBody>
      </p:sp>
      <p:pic>
        <p:nvPicPr>
          <p:cNvPr id="9" name="Image 19">
            <a:extLst>
              <a:ext uri="{FF2B5EF4-FFF2-40B4-BE49-F238E27FC236}">
                <a16:creationId xmlns:a16="http://schemas.microsoft.com/office/drawing/2014/main" id="{6A46D0C0-908F-40C9-942A-D83A2E44E8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4576" y="483576"/>
            <a:ext cx="10515600" cy="44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Vibrant multicolour checkered floor design">
            <a:extLst>
              <a:ext uri="{FF2B5EF4-FFF2-40B4-BE49-F238E27FC236}">
                <a16:creationId xmlns:a16="http://schemas.microsoft.com/office/drawing/2014/main" id="{FF7B9BA4-5019-1E61-5248-9D8478706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" r="5701" b="4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82100"/>
            <a:ext cx="4800600" cy="393598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performance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true positives, true negatives, false positives, and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123344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9071" y="568605"/>
            <a:ext cx="3276599" cy="557793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2620F68-DEDF-C75F-D0D3-3377E3D74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88711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149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8C6EC623-BA5F-8851-4CFA-83462A6DE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" r="12518" b="5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65459" y="655389"/>
            <a:ext cx="5005217" cy="2931873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Citations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key references from the study.</a:t>
            </a:r>
          </a:p>
          <a:p>
            <a:pPr lvl="1"/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https://iopscience.iop.org/article/10.1088/1742-6596/1937/1/012047/meta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3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559813"/>
            <a:ext cx="4571999" cy="55779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0C662-FE06-4157-B81A-D515261AC122}"/>
              </a:ext>
            </a:extLst>
          </p:cNvPr>
          <p:cNvSpPr/>
          <p:nvPr/>
        </p:nvSpPr>
        <p:spPr>
          <a:xfrm>
            <a:off x="4815840" y="2052509"/>
            <a:ext cx="6746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 contributions from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Classfellows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mentors, and institution.</a:t>
            </a:r>
          </a:p>
        </p:txBody>
      </p:sp>
    </p:spTree>
    <p:extLst>
      <p:ext uri="{BB962C8B-B14F-4D97-AF65-F5344CB8AC3E}">
        <p14:creationId xmlns:p14="http://schemas.microsoft.com/office/powerpoint/2010/main" val="13062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3091961" cy="557793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Slide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D3F5CBD-208B-C524-D36F-9CF8F730B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43307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196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Close-up unopened pill packets">
            <a:extLst>
              <a:ext uri="{FF2B5EF4-FFF2-40B4-BE49-F238E27FC236}">
                <a16:creationId xmlns:a16="http://schemas.microsoft.com/office/drawing/2014/main" id="{5B17304A-3235-B135-D37B-75F0DA5C9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9" r="5810" b="14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Heart Disease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210299" y="8792"/>
            <a:ext cx="5404339" cy="459837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leading cause of death worldwide</a:t>
            </a:r>
          </a:p>
          <a:p>
            <a:pPr lvl="1" algn="just"/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Symptoms: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chest pain, shortness of breath, palpitations, swelling, weakness, cyanosis</a:t>
            </a:r>
          </a:p>
          <a:p>
            <a:pPr lvl="1" algn="just"/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factors: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age, sex, genetics, lifestyle, high blood pressure, diabetes, high cholesterol, etc.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diagnosis is crucial for timely treatment</a:t>
            </a:r>
          </a:p>
        </p:txBody>
      </p:sp>
    </p:spTree>
    <p:extLst>
      <p:ext uri="{BB962C8B-B14F-4D97-AF65-F5344CB8AC3E}">
        <p14:creationId xmlns:p14="http://schemas.microsoft.com/office/powerpoint/2010/main" val="217482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A digital stock market graph">
            <a:extLst>
              <a:ext uri="{FF2B5EF4-FFF2-40B4-BE49-F238E27FC236}">
                <a16:creationId xmlns:a16="http://schemas.microsoft.com/office/drawing/2014/main" id="{EF566FFC-4555-24A7-7889-50EE4D61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5" r="-9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Machine Learning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56484" y="0"/>
            <a:ext cx="5131778" cy="393598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based on existing data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identify patterns in data to predict outcomes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 vary in accuracy</a:t>
            </a:r>
          </a:p>
        </p:txBody>
      </p:sp>
    </p:spTree>
    <p:extLst>
      <p:ext uri="{BB962C8B-B14F-4D97-AF65-F5344CB8AC3E}">
        <p14:creationId xmlns:p14="http://schemas.microsoft.com/office/powerpoint/2010/main" val="288147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A596D240-1993-7CDB-A5FB-0278A0D42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7" r="18666" b="3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5510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Study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191D794-C04D-A150-CF20-2EB6A5D47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155549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308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3171091" cy="557793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71EA887-5782-F6CF-E4A1-FBCBFFCB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2771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203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High angle view of rulers against a white background">
            <a:extLst>
              <a:ext uri="{FF2B5EF4-FFF2-40B4-BE49-F238E27FC236}">
                <a16:creationId xmlns:a16="http://schemas.microsoft.com/office/drawing/2014/main" id="{7C62E36B-081C-4A23-C3D0-D451E4B5E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2" r="5" b="5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199" y="399684"/>
            <a:ext cx="5193323" cy="393598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F-Measure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43709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Colourful rulers and protractors">
            <a:extLst>
              <a:ext uri="{FF2B5EF4-FFF2-40B4-BE49-F238E27FC236}">
                <a16:creationId xmlns:a16="http://schemas.microsoft.com/office/drawing/2014/main" id="{409C4545-1648-1835-E5BE-4B59BA3B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4" r="7" b="7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(TP+TN) / (TP+TN+FP+FN)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/ (TP+FP)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/ (TP+FN)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F-Measure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(2*PRECISION*RECALL) / (PRECISION+RECALL) 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CURVE, Y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P/(P+N)</a:t>
            </a:r>
          </a:p>
        </p:txBody>
      </p:sp>
    </p:spTree>
    <p:extLst>
      <p:ext uri="{BB962C8B-B14F-4D97-AF65-F5344CB8AC3E}">
        <p14:creationId xmlns:p14="http://schemas.microsoft.com/office/powerpoint/2010/main" val="103033512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490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AvenirNext LT Pro Medium</vt:lpstr>
      <vt:lpstr>Times New Roman</vt:lpstr>
      <vt:lpstr>BlockprintVTI</vt:lpstr>
      <vt:lpstr>PowerPoint Presentation</vt:lpstr>
      <vt:lpstr>Title Slide</vt:lpstr>
      <vt:lpstr>Introduction to Heart Disease</vt:lpstr>
      <vt:lpstr>Role of Machine Learning</vt:lpstr>
      <vt:lpstr>Machine Learning Algorithms Used</vt:lpstr>
      <vt:lpstr>Introduction to the Study</vt:lpstr>
      <vt:lpstr>Data Pre-processing</vt:lpstr>
      <vt:lpstr>Performance Evaluation Metrics</vt:lpstr>
      <vt:lpstr>Performance Evaluation Metrics</vt:lpstr>
      <vt:lpstr>Applying ML Algorithms</vt:lpstr>
      <vt:lpstr>Applying ML Algorithms</vt:lpstr>
      <vt:lpstr>Model Performance Comparison</vt:lpstr>
      <vt:lpstr>Model Performance Comparison</vt:lpstr>
      <vt:lpstr>Confusion Matrix Analysis</vt:lpstr>
      <vt:lpstr>Conclusion</vt:lpstr>
      <vt:lpstr>References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Tahnees Sheraz</cp:lastModifiedBy>
  <cp:revision>14</cp:revision>
  <dcterms:created xsi:type="dcterms:W3CDTF">2024-05-18T13:06:37Z</dcterms:created>
  <dcterms:modified xsi:type="dcterms:W3CDTF">2024-05-19T11:40:05Z</dcterms:modified>
</cp:coreProperties>
</file>