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3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8T20:31:45.18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0,'1706'1706,"-1695"-1694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20:33:11.7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1686 1 24575,'-1'18'0,"-1"1"0,-1-1 0,-1 1 0,-1-1 0,0-1 0,-1 1 0,-1-1 0,-1 0 0,-1 0 0,0-1 0,-1 0 0,0-1 0,-1 0 0,-19 19 0,16-16 0,1 0 0,1 1 0,-11 23 0,-21 31 0,-94 108 0,111-150 0,-1-1 0,-2-2 0,-49 37 0,45-39 0,-1-2 0,-1-2 0,-71 32 0,74-40 0,1 1 0,0 1 0,2 2 0,0 1 0,-36 30 0,37-21 0,1 1 0,-41 56 0,38-45 0,-39 38 0,-338 373 0,321-360-1365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20:33:29.6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1831 1 24575,'-2'0'0,"1"1"0,0-1 0,-1 1 0,1-1 0,-1 1 0,1 0 0,0 0 0,0 0 0,-1 0 0,1 0 0,0 0 0,0 0 0,0 0 0,0 0 0,0 0 0,0 1 0,1-1 0,-2 2 0,-16 31 0,14-25 0,-11 17 0,-22 32 0,-12 19 0,25-32 0,-40 78 0,51-97 0,-1-1 0,-1-1 0,-1 0 0,-2-1 0,0 0 0,-1-2 0,-29 25 0,-165 121 0,185-147 0,-111 97 0,-2 2 0,116-99 0,-41 41 0,45-40 0,-1 0 0,-34 23 0,-80 59 0,15-11 0,-46 41 0,0 0 0,151-122 0,1 0 0,0 2 0,1-1 0,0 2 0,-17 21 0,3-5-1365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20:33:31.6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24575,'5'0'-134,"0"1"0,0 0 0,-1 0 0,1 0 1,0 1-1,-1-1 0,1 1 0,-1 0 0,0 1 0,1-1 0,-1 1 0,0 0 0,-1 0 0,6 5 0,7 7-1416,26 34 0,-25-28 2639,48 58-798,75 84 2032,-112-135-1971,1-1-1,1-2 1,51 34-1,336 242-351,-347-251 0,-44-33 0,-1 1 0,-1 1 0,-1 1 0,-1 1 0,31 37 0,-31-32 0,2-1 0,0-1 0,55 42 0,-43-38 0,13 14 0,67 71 0,-100-93 0,-2 0 0,0 1 0,12 25 0,17 25 0,55 98 0,-52-85 0,10 1-1365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20:34:31.88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150 0 24575,'0'88'0,"-26"722"0,23-786 0,-2-1 0,-1 0 0,-9 25 0,8-29 0,1 0 0,1 1 0,1-1 0,-3 36 0,5-41 0,1-1 0,-2 0 0,0 1 0,0-1 0,-1-1 0,-8 16 0,-3 14 0,11-24 22,0 0 1,1 0-1,1 1 0,1-1 0,1 22 0,0-18-521,-1 0-1,-7 42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20:34:37.26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22 24575,'72'129'0,"25"53"0,-21 13 0,-37-88 0,66 124 0,-103-226 0,0 0 0,1-1 0,0 1 0,0-1 0,0 0 0,1 0 0,-1 0 0,1 0 0,0 0 0,0-1 0,0 0 0,5 3 0,-7-5 0,1 0 0,-1-1 0,1 1 0,-1-1 0,1 0 0,0 1 0,-1-1 0,1 0 0,-1 0 0,1-1 0,-1 1 0,1-1 0,0 1 0,-1-1 0,0 0 0,1 0 0,-1 0 0,1 0 0,-1 0 0,0 0 0,0-1 0,0 1 0,0-1 0,0 0 0,0 1 0,2-3 0,17-19 0,0 0 0,-1-1 0,-1-1 0,-2-1 0,19-37 0,13-18 0,14-10 0,-12 17 0,82-155 0,-46 73-23,-52 99-1319,-17 25-5484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20:34:42.69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30 0 24575,'0'5'0,"0"25"0,0 17 0,0 20 0,0 12 0,0 3 0,0 1 0,0-4 0,-5-1 0,-1-4 0,0-6 0,1-4 0,2-4 0,0-7 0,2-8 0,1-7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20:34:43.40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1 106 24575,'1'37'0,"2"-1"0,2 1 0,1-1 0,2 0 0,22 60 0,83 166 0,-96-226 0,-12-27 0,0 1 0,0-1 0,1 0 0,0 0 0,0 0 0,1-1 0,0 0 0,9 7 0,-14-13 0,0-1 0,0 1 0,0-1 0,0 0 0,0 0 0,0 0 0,1 0 0,-1 0 0,0 0 0,1-1 0,-1 1 0,1-1 0,-1 0 0,0 1 0,1-1 0,3-1 0,-3 1 0,0-1 0,0 0 0,0-1 0,0 1 0,0 0 0,0-1 0,-1 0 0,1 1 0,-1-1 0,1 0 0,-1 0 0,0-1 0,0 1 0,0 0 0,0-1 0,3-4 0,11-20 0,-1-2 0,-2 0 0,16-46 0,-8 19 0,36-93 0,47-108 0,-42 133-1365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8A74A-9B76-4944-A74A-62508096DCA1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09629-C200-4F08-8C3A-CAB09E93DFC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570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09629-C200-4F08-8C3A-CAB09E93DFCA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0129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6561-D987-72A0-FDFD-B294F0B24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484B7-8E35-919D-18CD-FF1741A9A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87F1-FC11-E9B8-DA04-5E3296FF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E33-22D6-4F65-9BB7-3C8BEADB9125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2A326-2B83-5591-84AB-A81ECBB1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24F34-525D-D6B5-10D5-C6870AE8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3162-31C4-43C9-91E0-354FA918A6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125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9E65-1684-A962-AAA0-FBE4D78E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C312E-1EC7-8130-E030-B5F9472FA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4B4DA-2B88-4D05-33F1-2A0A8817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E33-22D6-4F65-9BB7-3C8BEADB9125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65731-E8BC-873A-5053-C6612A26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FB7C8-2763-EDC2-DBA4-99A26116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3162-31C4-43C9-91E0-354FA918A6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086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FD5A7-2326-8DE7-5395-773DB501D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6C84E-B8C3-B34C-0F9C-130EF0458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12675-3D96-BF3D-D1ED-8BA14EA4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E33-22D6-4F65-9BB7-3C8BEADB9125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357D9-AEEE-78A1-4939-C0E49628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DCA5A-517E-B4A7-59C2-7DA5A7BE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3162-31C4-43C9-91E0-354FA918A6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124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33C7-534D-FCFC-5B24-701AEC8E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3C4C-1EAB-52B5-4239-10CC5D27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6CE85-614E-A85F-3006-C775E5CB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E33-22D6-4F65-9BB7-3C8BEADB9125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72BC-CC1B-EED0-EC38-94225A1C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B6E25-4D07-91FD-174F-F4C14189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3162-31C4-43C9-91E0-354FA918A6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559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B414-AA05-9707-8DB0-B7747DD5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986BE-71AA-965E-676A-CDB885C52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088A2-7B9B-E344-EFAC-F706940A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E33-22D6-4F65-9BB7-3C8BEADB9125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DA3E5-72AA-BD79-8C46-5BB9ACB8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9A2C2-77D8-7298-4927-732E181D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3162-31C4-43C9-91E0-354FA918A6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869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2BBC-946A-9E5D-D297-E82D094D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9786B-3032-A689-047E-E1E5975E2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DB13A-1329-9813-1F03-E899CA403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B56FF-E1B1-92AA-23E7-8F0FA52D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E33-22D6-4F65-9BB7-3C8BEADB9125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9D806-9C09-888B-56D6-9CDD1759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43930-4F05-E224-7040-6C709817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3162-31C4-43C9-91E0-354FA918A6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0010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0AC0-11D6-8039-0F30-CEF50AA4B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6B564-8E5F-5BB8-F410-FAB31ED94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A10C2-3BB2-43B8-632C-5D2C31661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76EF9-6CE3-AE8E-0773-FDC33C726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7D9B6-11C4-902C-0C8B-14D8C6867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BC2136-6ECF-C07F-985D-8E13BCF9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E33-22D6-4F65-9BB7-3C8BEADB9125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C7F8E-D1C3-3586-FEA3-D350CAAFC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5D9F7-27E6-CF71-D233-DE0E1042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3162-31C4-43C9-91E0-354FA918A6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836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52D2-1C4F-F103-F05C-D99068DF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FDBF0-1CF8-D56C-2ACE-D1128B55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E33-22D6-4F65-9BB7-3C8BEADB9125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0DEA4-740D-33EC-9B9B-41952AE9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D3F11-64FB-198A-636C-306A4758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3162-31C4-43C9-91E0-354FA918A6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3952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86D8C0-A9FF-7826-4FD4-FC5EADF18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E33-22D6-4F65-9BB7-3C8BEADB9125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1A9EE-E91E-E634-ABA5-3907585AB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0DC64-FF75-BA90-BE6C-D99E39C5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3162-31C4-43C9-91E0-354FA918A6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483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5F63-71DC-F815-9E3B-BC95EE10D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59D0F-9826-B376-251D-55FD572F8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52F53-3420-8D6A-F501-9CBDAD89A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FA6A4-786D-D046-F34D-AE6A0324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E33-22D6-4F65-9BB7-3C8BEADB9125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A9372-BB92-ED25-789F-3F0C5B8CA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A2BE3-84B0-2337-66BF-6795501B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3162-31C4-43C9-91E0-354FA918A6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759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7607-639B-C9F1-65B3-D7DDD83A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FF816-2FC8-1E94-E68E-BAE7BBEB7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DB288-5FBF-427D-9D9E-CB54721F7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EA360-B794-F6FE-2638-B1D1280E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CE33-22D6-4F65-9BB7-3C8BEADB9125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440BD-746E-CA13-21FC-E05D91F8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16F2D-60A8-8E92-5824-A82BF751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3162-31C4-43C9-91E0-354FA918A6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877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15800-31E1-565C-E42E-BCFCD0F3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7C37D-4841-BDC0-FA76-91CB6C1B9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EB015-0C42-C9E1-A6DE-BF9AB25ED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3CE33-22D6-4F65-9BB7-3C8BEADB9125}" type="datetimeFigureOut">
              <a:rPr lang="en-IL" smtClean="0"/>
              <a:t>18/12/2024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4A5A8-EA16-B14F-E699-5F550536F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4579F-D00F-3723-1D08-82A627207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E3162-31C4-43C9-91E0-354FA918A63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806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742B9F-E853-746F-3062-C3BD57FD3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84" y="874273"/>
            <a:ext cx="10582632" cy="5109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D11B2F-4D0E-EC9E-C2B0-382283548B9A}"/>
              </a:ext>
            </a:extLst>
          </p:cNvPr>
          <p:cNvSpPr txBox="1"/>
          <p:nvPr/>
        </p:nvSpPr>
        <p:spPr>
          <a:xfrm>
            <a:off x="5019041" y="339184"/>
            <a:ext cx="2445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RISC-</a:t>
            </a:r>
            <a:r>
              <a:rPr lang="en-US" sz="3600" b="1" dirty="0">
                <a:solidFill>
                  <a:srgbClr val="FFFF00"/>
                </a:solidFill>
              </a:rPr>
              <a:t>V</a:t>
            </a:r>
            <a:endParaRPr lang="en-IL" sz="3600" b="1" dirty="0">
              <a:solidFill>
                <a:srgbClr val="FFFF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BA88CC-C96B-64D6-DCF1-C52BF47D4A37}"/>
              </a:ext>
            </a:extLst>
          </p:cNvPr>
          <p:cNvSpPr/>
          <p:nvPr/>
        </p:nvSpPr>
        <p:spPr>
          <a:xfrm>
            <a:off x="8727440" y="3921761"/>
            <a:ext cx="1107440" cy="92455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BBF2D3-A482-0D12-8758-6E823BB23F52}"/>
              </a:ext>
            </a:extLst>
          </p:cNvPr>
          <p:cNvSpPr/>
          <p:nvPr/>
        </p:nvSpPr>
        <p:spPr>
          <a:xfrm>
            <a:off x="1940560" y="4133947"/>
            <a:ext cx="1232930" cy="9245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DF4447-1186-FA35-44E1-BE5B6940E9FE}"/>
              </a:ext>
            </a:extLst>
          </p:cNvPr>
          <p:cNvSpPr txBox="1"/>
          <p:nvPr/>
        </p:nvSpPr>
        <p:spPr>
          <a:xfrm>
            <a:off x="8727436" y="4133947"/>
            <a:ext cx="110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SPRAM</a:t>
            </a:r>
          </a:p>
          <a:p>
            <a:pPr algn="ctr"/>
            <a:r>
              <a:rPr lang="en-US" b="1" dirty="0"/>
              <a:t>DATA</a:t>
            </a:r>
            <a:endParaRPr lang="en-IL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AC0FDC-C019-EA8A-E5D6-5F27C0AE43A3}"/>
              </a:ext>
            </a:extLst>
          </p:cNvPr>
          <p:cNvSpPr txBox="1"/>
          <p:nvPr/>
        </p:nvSpPr>
        <p:spPr>
          <a:xfrm>
            <a:off x="1886800" y="4303838"/>
            <a:ext cx="134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SPRAM</a:t>
            </a:r>
          </a:p>
          <a:p>
            <a:pPr algn="ctr"/>
            <a:r>
              <a:rPr lang="en-US" sz="1600" b="1" dirty="0"/>
              <a:t>Instructions</a:t>
            </a:r>
            <a:endParaRPr lang="en-IL" sz="16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C4DD16-B476-853B-135D-CD09E62044D2}"/>
                  </a:ext>
                </a:extLst>
              </p14:cNvPr>
              <p14:cNvContentPartPr/>
              <p14:nvPr/>
            </p14:nvContentPartPr>
            <p14:xfrm>
              <a:off x="2329706" y="2854788"/>
              <a:ext cx="618840" cy="618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C4DD16-B476-853B-135D-CD09E62044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4066" y="2818788"/>
                <a:ext cx="690480" cy="690480"/>
              </a:xfrm>
              <a:prstGeom prst="rect">
                <a:avLst/>
              </a:prstGeom>
            </p:spPr>
          </p:pic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6B0470-4A32-92F8-A4EF-BE4E4F0B7881}"/>
              </a:ext>
            </a:extLst>
          </p:cNvPr>
          <p:cNvCxnSpPr/>
          <p:nvPr/>
        </p:nvCxnSpPr>
        <p:spPr>
          <a:xfrm flipH="1">
            <a:off x="2329706" y="2854788"/>
            <a:ext cx="618840" cy="618840"/>
          </a:xfrm>
          <a:prstGeom prst="line">
            <a:avLst/>
          </a:prstGeom>
          <a:ln w="698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D7BDDCE-9B86-EEA0-08E9-F2A7AA2CEDFC}"/>
                  </a:ext>
                </a:extLst>
              </p14:cNvPr>
              <p14:cNvContentPartPr/>
              <p14:nvPr/>
            </p14:nvContentPartPr>
            <p14:xfrm>
              <a:off x="2377305" y="2803308"/>
              <a:ext cx="606960" cy="662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D7BDDCE-9B86-EEA0-08E9-F2A7AA2CED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1665" y="2767668"/>
                <a:ext cx="678600" cy="73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0B689379-6249-9536-E845-9F6331FCC635}"/>
              </a:ext>
            </a:extLst>
          </p:cNvPr>
          <p:cNvGrpSpPr/>
          <p:nvPr/>
        </p:nvGrpSpPr>
        <p:grpSpPr>
          <a:xfrm>
            <a:off x="9057465" y="2843628"/>
            <a:ext cx="669600" cy="663840"/>
            <a:chOff x="9057465" y="2843628"/>
            <a:chExt cx="669600" cy="66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6ECA729-D8A8-FE9D-D700-3E2D65584E2D}"/>
                    </a:ext>
                  </a:extLst>
                </p14:cNvPr>
                <p14:cNvContentPartPr/>
                <p14:nvPr/>
              </p14:nvContentPartPr>
              <p14:xfrm>
                <a:off x="9057465" y="2853708"/>
                <a:ext cx="659160" cy="641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6ECA729-D8A8-FE9D-D700-3E2D65584E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21825" y="2818068"/>
                  <a:ext cx="73080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DB74F41-2A8F-8CCB-F744-EA6949E060D6}"/>
                    </a:ext>
                  </a:extLst>
                </p14:cNvPr>
                <p14:cNvContentPartPr/>
                <p14:nvPr/>
              </p14:nvContentPartPr>
              <p14:xfrm>
                <a:off x="9063585" y="2843628"/>
                <a:ext cx="663480" cy="663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DB74F41-2A8F-8CCB-F744-EA6949E060D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27585" y="2807988"/>
                  <a:ext cx="735120" cy="73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C4B2740-4FCA-3D37-7508-A4BB53561188}"/>
                  </a:ext>
                </a:extLst>
              </p14:cNvPr>
              <p14:cNvContentPartPr/>
              <p14:nvPr/>
            </p14:nvContentPartPr>
            <p14:xfrm>
              <a:off x="2528145" y="3506748"/>
              <a:ext cx="54360" cy="5533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C4B2740-4FCA-3D37-7508-A4BB535611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92145" y="3470748"/>
                <a:ext cx="12600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0C363B9-BCB6-7B4A-6E32-A071F7839C41}"/>
                  </a:ext>
                </a:extLst>
              </p14:cNvPr>
              <p14:cNvContentPartPr/>
              <p14:nvPr/>
            </p14:nvContentPartPr>
            <p14:xfrm>
              <a:off x="2421585" y="3860988"/>
              <a:ext cx="386640" cy="333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0C363B9-BCB6-7B4A-6E32-A071F7839C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85585" y="3824988"/>
                <a:ext cx="45828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413FD28-6C0A-17E1-3975-8E6C5F105455}"/>
                  </a:ext>
                </a:extLst>
              </p14:cNvPr>
              <p14:cNvContentPartPr/>
              <p14:nvPr/>
            </p14:nvContentPartPr>
            <p14:xfrm>
              <a:off x="9273825" y="3496668"/>
              <a:ext cx="10800" cy="342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413FD28-6C0A-17E1-3975-8E6C5F10545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38185" y="3460668"/>
                <a:ext cx="8244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686FF4E-FF88-8550-66B3-908F6233BB7D}"/>
                  </a:ext>
                </a:extLst>
              </p14:cNvPr>
              <p14:cNvContentPartPr/>
              <p14:nvPr/>
            </p14:nvContentPartPr>
            <p14:xfrm>
              <a:off x="9174105" y="3729948"/>
              <a:ext cx="234720" cy="2815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686FF4E-FF88-8550-66B3-908F6233BB7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38465" y="3694308"/>
                <a:ext cx="306360" cy="3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7041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sharafy</dc:creator>
  <cp:lastModifiedBy>Omar sharafy</cp:lastModifiedBy>
  <cp:revision>4</cp:revision>
  <dcterms:created xsi:type="dcterms:W3CDTF">2024-12-18T20:11:39Z</dcterms:created>
  <dcterms:modified xsi:type="dcterms:W3CDTF">2024-12-18T20:34:44Z</dcterms:modified>
</cp:coreProperties>
</file>