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6" r:id="rId11"/>
    <p:sldId id="264" r:id="rId12"/>
    <p:sldId id="263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4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B944F4-82A5-87E0-42E0-30CCFBA8D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A0A72E6-BF9F-5A82-9B36-694185584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672F68-99DC-6B99-3DD6-068EFE91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23C6549-A6B2-9C2E-0F5C-AB60F93C6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DDE85E-CF6F-C8D8-7622-5C0AB140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116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DEB453-5303-C822-CEE7-71176C64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C599812-A932-4813-FCBE-7F840CCD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8A9B813-B167-B104-0C13-DABB0AB1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A6B7F4-E4D6-F91B-D07F-5BBAF903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E2EF00A-2F98-35B9-C039-7DD2E047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131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E453837-9B67-9087-BDEF-CB7DD3209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E99D6AE-7E3F-F43B-F94A-77EE05C50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4F46CC-2E74-90A3-CDD9-A883F96C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A53F0FF-2C46-45AB-1E6B-FD8BADE0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EB9EC1-E54A-867A-83C8-3D51A83B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13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0B958-E102-9E75-BA4F-03A70591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0B1F3-0968-01BA-0EC7-A56F6982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4E092CB-CA07-0C2C-7804-36D9C0FCB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98A308-C2F3-17E3-BAB5-848A69BF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30280D-C02C-89E2-A238-05E389E2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561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B27E4B-8A2D-167B-63FA-A322198A9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504D28A-2246-1D52-B9C5-291CC315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8C2516-4AEA-A9C1-F5DD-C8B9A078A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172011-7426-A0C4-0ADA-537423ECE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2C1AE1-6134-4E24-14BF-F15A412A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878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0E5797-CB13-B70D-6198-A1A8075E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E43D9B-1AF4-DD71-4FE1-FBECCF30B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2530A37-F9F1-4676-C9BB-B4954D939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4EB60C7-08CD-ABA6-A3E7-0D267FE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FC3ABF0-155D-2FA6-9D40-B41051F1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FF9BB7D-E159-D4F7-C6C8-57CB207C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838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58F8D0-53EF-B3AC-4325-DAEEED491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B3C3589-80BB-1260-4753-C4CA8EC3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A5CC5B4-AB91-1A27-C337-D832C2342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08D65BA-A43A-786E-8564-92B79F904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386FF11-D5C7-765D-62BA-B31B281F9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79A7823-A591-8850-96AF-F36F4C9E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3B3591B-36DA-42D5-DFE6-6DC28EC5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3034742-1131-E8D9-3065-D1FEEDBA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89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D594F6-4D14-B3FA-2AE4-918D66BC8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E87E9B2-E049-2B57-2075-6E97C081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F0A09BD-69B3-583F-9C9B-9129A146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A4113E3-9FA8-6905-B0A3-7EAA3C22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877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E72CE0E-AFB0-9737-E6A8-E188E17A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D475C0D-9EAD-2C4B-C42E-EFA6653E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DBDC4A1-B06F-9E8A-A47F-06C934DF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425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516AEC-392C-2E28-0AE0-C1B94F33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477CA14-49A4-195A-93F3-CDFC4BF0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A09B918-8D14-031D-2DD2-A777E791D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A9619E8-8A17-9276-DFE7-E8E33C8B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62F7461-A3F5-AD35-2EAC-1FC3E0BB1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80DB28-E041-C5D6-0A0B-A2152546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848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775C64-842C-E412-A705-180A9CE1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D38C6534-E2BE-4887-9EC6-A2856B293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FE782E6-8E4D-C034-645F-E895F9CA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86B2C76-ABF2-EF9A-FFA6-021FDFD34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20A49D-D635-1EC7-4A3F-EE9C726A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AD0B02B-150D-711B-D3E1-75957D29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367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D871563-29D4-C89D-8253-544180D6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C8C2CB7-BCC2-98A4-714E-23F7526F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AEFF3B-0C76-144C-7CA5-93C1C76B2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D32FE-DFD6-42CD-A9AA-17DF0DB7B33E}" type="datetimeFigureOut">
              <a:rPr lang="he-IL" smtClean="0"/>
              <a:t>כ"ה/תשרי/תשפ"ה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9CFFAD-FF32-532B-3E1C-769E8653C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4130601-1190-37A9-BF1F-5DAE7CAC9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4C15CC-305B-45F9-BD7B-2F16542748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830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E422333-36AA-A727-1CDD-46EFB0905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0563"/>
            <a:ext cx="9144000" cy="1468437"/>
          </a:xfrm>
        </p:spPr>
        <p:txBody>
          <a:bodyPr>
            <a:normAutofit fontScale="90000"/>
          </a:bodyPr>
          <a:lstStyle/>
          <a:p>
            <a:pPr rtl="0"/>
            <a:b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6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 DC-DC BUCK CONVERTER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AE3CC37-69EC-4575-C3A1-366EE3B6B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Mohammad Kasim Ali</a:t>
            </a:r>
          </a:p>
          <a:p>
            <a:r>
              <a:rPr lang="en-US" dirty="0" err="1"/>
              <a:t>Bahaa</a:t>
            </a:r>
            <a:r>
              <a:rPr lang="en-US" dirty="0"/>
              <a:t> </a:t>
            </a:r>
            <a:r>
              <a:rPr lang="en-US" dirty="0" err="1"/>
              <a:t>Miari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3104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3CB865-CCB2-C836-A31B-35F4E472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32A23D0-6B7F-D40A-9BC7-DEFFFC49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6834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8DFD57-C04C-7538-6F5B-3BD5BE6B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Simulation for Error Detector </a:t>
            </a:r>
            <a:endParaRPr lang="he-IL" dirty="0"/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E09DFE0-103E-4475-F139-6DAECFC7A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5D80A87-59D6-CDD7-C52A-DA65AFDF1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10" y="1922707"/>
            <a:ext cx="10323294" cy="352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5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862AA-B5B9-09F2-4323-09526B29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365125"/>
            <a:ext cx="11001374" cy="1325563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Tasks and schedule for the remaining part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21F620-C91E-B90D-97F5-97E739AC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Implement various configurations of load files.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Simulate the load file.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Implement the PID controller, simulate it and find the optimal values of the </a:t>
            </a:r>
            <a:r>
              <a:rPr lang="en-US"/>
              <a:t>controller to </a:t>
            </a:r>
            <a:r>
              <a:rPr lang="en-US" dirty="0"/>
              <a:t>maintain the desired output voltage.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Integration.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Summary, conclusion and final report.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4704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76D6F89-3E82-4D9A-C84E-64D9EB19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502BF0-C663-FFEA-BCD2-9012090C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Background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Project definition and goals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Alternative solutions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Architectural design of the selected solution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Status - What has been done</a:t>
            </a:r>
          </a:p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Tasks and schedule for the remaining part</a:t>
            </a:r>
            <a:br>
              <a:rPr lang="en-US" dirty="0"/>
            </a:b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99589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3F0B9B-9DE9-7F90-1A18-716B12B5F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4BCFD1-46FA-BC77-77E0-DB556692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latin typeface="+mj-lt"/>
              </a:rPr>
              <a:t>A buck converter is a type of DC-DC power converter circuit used to step down voltage from a higher level to a lower level efficiently.</a:t>
            </a:r>
          </a:p>
          <a:p>
            <a:pPr algn="l" rtl="0"/>
            <a:r>
              <a:rPr lang="en-US" dirty="0">
                <a:latin typeface="+mj-lt"/>
              </a:rPr>
              <a:t> It is widely used in various electronic devices, including battery-powered systems, power supplies, and voltage regulation circuits.</a:t>
            </a:r>
          </a:p>
          <a:p>
            <a:pPr algn="l" rtl="0"/>
            <a:endParaRPr lang="en-US" dirty="0">
              <a:latin typeface="+mj-lt"/>
            </a:endParaRPr>
          </a:p>
          <a:p>
            <a:pPr algn="l" rtl="0"/>
            <a:endParaRPr lang="he-IL" dirty="0">
              <a:latin typeface="+mj-lt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17F4BBE-9132-247A-DA14-8285C08E6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554" y="4099489"/>
            <a:ext cx="2560542" cy="163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8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090849-FDFC-EF9F-8DEA-59F13445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Project definition and goals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4D45FB3-C52F-A36B-F0E7-240E53E6D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need to implement a digital voltage converter that reduces the input voltage to a desired output voltage.</a:t>
            </a:r>
          </a:p>
          <a:p>
            <a:pPr algn="l" rtl="0"/>
            <a:r>
              <a:rPr lang="en-US" dirty="0"/>
              <a:t> The implementation is controlled by a feedback system and a PID digital controller.</a:t>
            </a:r>
          </a:p>
          <a:p>
            <a:pPr algn="l" rtl="0"/>
            <a:r>
              <a:rPr lang="en-US" dirty="0"/>
              <a:t>Describe the circuit components and flow digitally.</a:t>
            </a:r>
          </a:p>
          <a:p>
            <a:pPr algn="l" rtl="0"/>
            <a:r>
              <a:rPr lang="en-US" dirty="0"/>
              <a:t>The implementation handles a time – variant load.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6517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3A217F-2DD6-91BA-083E-1D77811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b="0" i="0" dirty="0">
                <a:solidFill>
                  <a:srgbClr val="242424"/>
                </a:solidFill>
                <a:effectLst/>
                <a:latin typeface="Segoe UI Web (Hebrew)"/>
              </a:rPr>
              <a:t> Alternative solutions</a:t>
            </a:r>
            <a:endParaRPr lang="he-IL" dirty="0"/>
          </a:p>
        </p:txBody>
      </p:sp>
      <p:sp>
        <p:nvSpPr>
          <p:cNvPr id="7" name="מציין מיקום תוכן 6">
            <a:extLst>
              <a:ext uri="{FF2B5EF4-FFF2-40B4-BE49-F238E27FC236}">
                <a16:creationId xmlns:a16="http://schemas.microsoft.com/office/drawing/2014/main" id="{CE048BCC-4AB5-FCF8-6B5C-541D8E780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A/D converter, the compensator and the digital pulse-width modulator (DPWM), are introduced to meet the requirements of high-speed dynamic response, tight output voltage regulation and programmability without external passive components.</a:t>
            </a:r>
          </a:p>
          <a:p>
            <a:pPr algn="l" rtl="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DPWM has 8-bit resolution and generates the switching frequency of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MHz.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rtl="0"/>
            <a:endParaRPr lang="he-IL" sz="36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DF42240D-9A27-F7DD-7231-CA142158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646488"/>
            <a:ext cx="3036698" cy="253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F466ABE-8B59-75F9-47BB-3EA36F5B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/>
            <a:r>
              <a:rPr lang="en-US" sz="52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 of the selected solution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1" descr="תמונה שמכילה טקסט, תרשים, קו, צילום מסך&#10;&#10;התיאור נוצר באופן אוטומטי">
            <a:extLst>
              <a:ext uri="{FF2B5EF4-FFF2-40B4-BE49-F238E27FC236}">
                <a16:creationId xmlns:a16="http://schemas.microsoft.com/office/drawing/2014/main" id="{118B48AB-236C-5594-6542-A7DB1235E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57" y="879916"/>
            <a:ext cx="6164194" cy="493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3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0996E3-FD44-1955-7519-B1C2FA0F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en-US" sz="4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Architectural design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60EBDE5-CB52-2205-F220-3A08F3173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l" rtl="0"/>
            <a:r>
              <a:rPr lang="en-US" dirty="0"/>
              <a:t>Digital implementation with feedback system that includes PID controller.</a:t>
            </a:r>
          </a:p>
          <a:p>
            <a:pPr algn="l" rtl="0"/>
            <a:r>
              <a:rPr lang="en-US" dirty="0"/>
              <a:t>Mapping and description of the analog behavior of the circuit.</a:t>
            </a:r>
          </a:p>
          <a:p>
            <a:pPr algn="l" rtl="0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 chose that each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lsb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of the signals is 1/10,000 [v], it means that 10,000 in decimal equals 1[v].</a:t>
            </a:r>
          </a:p>
          <a:p>
            <a:pPr algn="l" rtl="0"/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Actually the user input is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vref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and the expected is that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vout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follows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vref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regardless of the time-variant load.</a:t>
            </a:r>
          </a:p>
          <a:p>
            <a:pPr algn="l" rtl="0"/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Clk_load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125MHz,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clk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12.5MHz.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016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B8F0EC-BA49-3FF5-7F3B-E4CF95A0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algn="l" rtl="0"/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 Block</a:t>
            </a:r>
            <a:endParaRPr lang="he-IL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EF3EF8F-8E9D-1E7C-3493-EAE5AF747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0331" y="1825625"/>
            <a:ext cx="7051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1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BBEE33-398C-23C6-1726-E1843EF9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6E5150-F754-7D9E-A505-741248E09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l" rtl="0"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Load block the load behavior is implemented.</a:t>
            </a:r>
          </a:p>
          <a:p>
            <a:pPr marL="342900" lvl="0" indent="-342900" algn="l" rtl="0"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block inputs are: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clk_load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Pid_out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[16:0] and the Load configuration. The block output is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vout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[16:0]. It is the circuit’s output.</a:t>
            </a:r>
          </a:p>
          <a:p>
            <a:pPr marL="342900" lvl="0" indent="-342900" algn="l" rtl="0">
              <a:buFont typeface="Symbol" panose="05050102010706020507" pitchFamily="18" charset="2"/>
              <a:buChar char="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block handles a time-variant load, related to </a:t>
            </a:r>
            <a:r>
              <a:rPr lang="en-US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clk_load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342900" lvl="0" indent="-342900" algn="l" rtl="0">
              <a:buFont typeface="Symbol" panose="05050102010706020507" pitchFamily="18" charset="2"/>
              <a:buChar char=""/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 rtl="0">
              <a:buFont typeface="Symbol" panose="05050102010706020507" pitchFamily="18" charset="2"/>
              <a:buChar char=""/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endParaRPr lang="he-IL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DFBB9CA4-F844-786D-0CC7-90129003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826" y="4230255"/>
            <a:ext cx="2271655" cy="15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6776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408</Words>
  <Application>Microsoft Office PowerPoint</Application>
  <PresentationFormat>מסך רחב</PresentationFormat>
  <Paragraphs>44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Segoe UI Web (Hebrew)</vt:lpstr>
      <vt:lpstr>Symbol</vt:lpstr>
      <vt:lpstr>Times New Roman</vt:lpstr>
      <vt:lpstr>ערכת נושא Office</vt:lpstr>
      <vt:lpstr>   DIGITAL  DC-DC BUCK CONVERTER</vt:lpstr>
      <vt:lpstr>Agenda</vt:lpstr>
      <vt:lpstr>Background</vt:lpstr>
      <vt:lpstr> Project definition and goals</vt:lpstr>
      <vt:lpstr> Alternative solutions</vt:lpstr>
      <vt:lpstr>Architectural design of the selected solution</vt:lpstr>
      <vt:lpstr>Architectural design</vt:lpstr>
      <vt:lpstr>Load Block</vt:lpstr>
      <vt:lpstr>מצגת של PowerPoint‏</vt:lpstr>
      <vt:lpstr>מצגת של PowerPoint‏</vt:lpstr>
      <vt:lpstr>Simulation for Error Detector </vt:lpstr>
      <vt:lpstr> Tasks and schedule for the remaining 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DC-DC BUCK CONVERTER</dc:title>
  <dc:creator>Mohamad Kasim-Ali</dc:creator>
  <cp:lastModifiedBy>Mohamad Kasim-Ali</cp:lastModifiedBy>
  <cp:revision>9</cp:revision>
  <dcterms:created xsi:type="dcterms:W3CDTF">2024-03-12T12:43:09Z</dcterms:created>
  <dcterms:modified xsi:type="dcterms:W3CDTF">2024-10-27T08:18:20Z</dcterms:modified>
</cp:coreProperties>
</file>