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C0FC2-4F06-4943-9FB5-9BCC6392F403}" v="18" dt="2024-07-10T12:02:12.275"/>
    <p1510:client id="{BE8F3A35-5E6F-4C60-8F48-6E351AA9EA66}" v="12" dt="2024-07-10T14:45:1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rod Shanni" userId="250d034e-28a9-41d5-9a36-01256aa22c85" providerId="ADAL" clId="{BE8F3A35-5E6F-4C60-8F48-6E351AA9EA66}"/>
    <pc:docChg chg="undo custSel modSld">
      <pc:chgData name="Nimrod Shanni" userId="250d034e-28a9-41d5-9a36-01256aa22c85" providerId="ADAL" clId="{BE8F3A35-5E6F-4C60-8F48-6E351AA9EA66}" dt="2024-07-11T11:47:46.727" v="38" actId="20577"/>
      <pc:docMkLst>
        <pc:docMk/>
      </pc:docMkLst>
      <pc:sldChg chg="modSp mod">
        <pc:chgData name="Nimrod Shanni" userId="250d034e-28a9-41d5-9a36-01256aa22c85" providerId="ADAL" clId="{BE8F3A35-5E6F-4C60-8F48-6E351AA9EA66}" dt="2024-07-11T11:45:43.418" v="26" actId="404"/>
        <pc:sldMkLst>
          <pc:docMk/>
          <pc:sldMk cId="1218939301" sldId="256"/>
        </pc:sldMkLst>
        <pc:spChg chg="mod">
          <ac:chgData name="Nimrod Shanni" userId="250d034e-28a9-41d5-9a36-01256aa22c85" providerId="ADAL" clId="{BE8F3A35-5E6F-4C60-8F48-6E351AA9EA66}" dt="2024-07-11T11:45:35.149" v="20" actId="404"/>
          <ac:spMkLst>
            <pc:docMk/>
            <pc:sldMk cId="1218939301" sldId="256"/>
            <ac:spMk id="18" creationId="{79B2F914-3A6F-ECA6-7309-6302D2AF5D3F}"/>
          </ac:spMkLst>
        </pc:spChg>
        <pc:spChg chg="mod">
          <ac:chgData name="Nimrod Shanni" userId="250d034e-28a9-41d5-9a36-01256aa22c85" providerId="ADAL" clId="{BE8F3A35-5E6F-4C60-8F48-6E351AA9EA66}" dt="2024-07-11T11:45:43.418" v="26" actId="404"/>
          <ac:spMkLst>
            <pc:docMk/>
            <pc:sldMk cId="1218939301" sldId="256"/>
            <ac:spMk id="30" creationId="{1D996784-85DE-0BD5-8B12-BC36DFE376EB}"/>
          </ac:spMkLst>
        </pc:spChg>
        <pc:spChg chg="mod">
          <ac:chgData name="Nimrod Shanni" userId="250d034e-28a9-41d5-9a36-01256aa22c85" providerId="ADAL" clId="{BE8F3A35-5E6F-4C60-8F48-6E351AA9EA66}" dt="2024-07-10T14:45:11.611" v="11" actId="20577"/>
          <ac:spMkLst>
            <pc:docMk/>
            <pc:sldMk cId="1218939301" sldId="256"/>
            <ac:spMk id="32" creationId="{6610993A-AC47-A76C-40D0-1DB33C43E32B}"/>
          </ac:spMkLst>
        </pc:spChg>
      </pc:sldChg>
      <pc:sldChg chg="modSp mod">
        <pc:chgData name="Nimrod Shanni" userId="250d034e-28a9-41d5-9a36-01256aa22c85" providerId="ADAL" clId="{BE8F3A35-5E6F-4C60-8F48-6E351AA9EA66}" dt="2024-07-11T11:47:46.727" v="38" actId="20577"/>
        <pc:sldMkLst>
          <pc:docMk/>
          <pc:sldMk cId="2401174213" sldId="259"/>
        </pc:sldMkLst>
        <pc:spChg chg="mod">
          <ac:chgData name="Nimrod Shanni" userId="250d034e-28a9-41d5-9a36-01256aa22c85" providerId="ADAL" clId="{BE8F3A35-5E6F-4C60-8F48-6E351AA9EA66}" dt="2024-07-11T11:47:46.727" v="38" actId="20577"/>
          <ac:spMkLst>
            <pc:docMk/>
            <pc:sldMk cId="2401174213" sldId="259"/>
            <ac:spMk id="18" creationId="{79B2F914-3A6F-ECA6-7309-6302D2AF5D3F}"/>
          </ac:spMkLst>
        </pc:spChg>
        <pc:spChg chg="mod">
          <ac:chgData name="Nimrod Shanni" userId="250d034e-28a9-41d5-9a36-01256aa22c85" providerId="ADAL" clId="{BE8F3A35-5E6F-4C60-8F48-6E351AA9EA66}" dt="2024-07-11T11:46:01.135" v="29" actId="404"/>
          <ac:spMkLst>
            <pc:docMk/>
            <pc:sldMk cId="2401174213" sldId="259"/>
            <ac:spMk id="22" creationId="{132DC99C-5F8E-EDCE-C0B6-129EBA6F8708}"/>
          </ac:spMkLst>
        </pc:spChg>
      </pc:sldChg>
    </pc:docChg>
  </pc:docChgLst>
  <pc:docChgLst>
    <pc:chgData name="Amitai Nahari" userId="03c3c7e2-945f-4d30-b6f5-e092408f987b" providerId="ADAL" clId="{434C0FC2-4F06-4943-9FB5-9BCC6392F403}"/>
    <pc:docChg chg="undo custSel addSld delSld modSld">
      <pc:chgData name="Amitai Nahari" userId="03c3c7e2-945f-4d30-b6f5-e092408f987b" providerId="ADAL" clId="{434C0FC2-4F06-4943-9FB5-9BCC6392F403}" dt="2024-07-10T12:04:37.379" v="297" actId="1076"/>
      <pc:docMkLst>
        <pc:docMk/>
      </pc:docMkLst>
      <pc:sldChg chg="addSp delSp modSp mod">
        <pc:chgData name="Amitai Nahari" userId="03c3c7e2-945f-4d30-b6f5-e092408f987b" providerId="ADAL" clId="{434C0FC2-4F06-4943-9FB5-9BCC6392F403}" dt="2024-07-10T12:04:37.379" v="297" actId="1076"/>
        <pc:sldMkLst>
          <pc:docMk/>
          <pc:sldMk cId="1218939301" sldId="256"/>
        </pc:sldMkLst>
        <pc:spChg chg="mod">
          <ac:chgData name="Amitai Nahari" userId="03c3c7e2-945f-4d30-b6f5-e092408f987b" providerId="ADAL" clId="{434C0FC2-4F06-4943-9FB5-9BCC6392F403}" dt="2024-07-10T12:04:03.288" v="292" actId="14100"/>
          <ac:spMkLst>
            <pc:docMk/>
            <pc:sldMk cId="1218939301" sldId="256"/>
            <ac:spMk id="4" creationId="{98F857B0-5839-4DF0-8F0E-F031BE65A89A}"/>
          </ac:spMkLst>
        </pc:spChg>
        <pc:spChg chg="mod">
          <ac:chgData name="Amitai Nahari" userId="03c3c7e2-945f-4d30-b6f5-e092408f987b" providerId="ADAL" clId="{434C0FC2-4F06-4943-9FB5-9BCC6392F403}" dt="2024-07-10T12:03:02.401" v="254" actId="1035"/>
          <ac:spMkLst>
            <pc:docMk/>
            <pc:sldMk cId="1218939301" sldId="256"/>
            <ac:spMk id="5" creationId="{DDAC5560-37DB-7C93-37F7-F8773236E485}"/>
          </ac:spMkLst>
        </pc:spChg>
        <pc:spChg chg="mod">
          <ac:chgData name="Amitai Nahari" userId="03c3c7e2-945f-4d30-b6f5-e092408f987b" providerId="ADAL" clId="{434C0FC2-4F06-4943-9FB5-9BCC6392F403}" dt="2024-07-10T11:56:46.671" v="191" actId="20577"/>
          <ac:spMkLst>
            <pc:docMk/>
            <pc:sldMk cId="1218939301" sldId="256"/>
            <ac:spMk id="11" creationId="{3B9FF4BD-D31A-3728-500A-FCA3258F2D9E}"/>
          </ac:spMkLst>
        </pc:spChg>
        <pc:spChg chg="mod">
          <ac:chgData name="Amitai Nahari" userId="03c3c7e2-945f-4d30-b6f5-e092408f987b" providerId="ADAL" clId="{434C0FC2-4F06-4943-9FB5-9BCC6392F403}" dt="2024-07-10T11:56:50.230" v="192" actId="20577"/>
          <ac:spMkLst>
            <pc:docMk/>
            <pc:sldMk cId="1218939301" sldId="256"/>
            <ac:spMk id="12" creationId="{28EC3382-4C60-FEB0-B401-7F365752ADAB}"/>
          </ac:spMkLst>
        </pc:spChg>
        <pc:spChg chg="mod">
          <ac:chgData name="Amitai Nahari" userId="03c3c7e2-945f-4d30-b6f5-e092408f987b" providerId="ADAL" clId="{434C0FC2-4F06-4943-9FB5-9BCC6392F403}" dt="2024-07-10T12:03:58.317" v="291" actId="1036"/>
          <ac:spMkLst>
            <pc:docMk/>
            <pc:sldMk cId="1218939301" sldId="256"/>
            <ac:spMk id="14" creationId="{D70E9BDB-499D-0A77-402E-71CB0FC759B0}"/>
          </ac:spMkLst>
        </pc:spChg>
        <pc:spChg chg="mod">
          <ac:chgData name="Amitai Nahari" userId="03c3c7e2-945f-4d30-b6f5-e092408f987b" providerId="ADAL" clId="{434C0FC2-4F06-4943-9FB5-9BCC6392F403}" dt="2024-07-10T12:03:02.401" v="254" actId="1035"/>
          <ac:spMkLst>
            <pc:docMk/>
            <pc:sldMk cId="1218939301" sldId="256"/>
            <ac:spMk id="15" creationId="{F27EAF6F-C52A-B1F3-E056-313CCA092C0C}"/>
          </ac:spMkLst>
        </pc:spChg>
        <pc:spChg chg="mod">
          <ac:chgData name="Amitai Nahari" userId="03c3c7e2-945f-4d30-b6f5-e092408f987b" providerId="ADAL" clId="{434C0FC2-4F06-4943-9FB5-9BCC6392F403}" dt="2024-07-10T12:04:37.379" v="297" actId="1076"/>
          <ac:spMkLst>
            <pc:docMk/>
            <pc:sldMk cId="1218939301" sldId="256"/>
            <ac:spMk id="16" creationId="{D00F1823-445C-59D1-80BE-88581B15ADE9}"/>
          </ac:spMkLst>
        </pc:spChg>
        <pc:spChg chg="mod">
          <ac:chgData name="Amitai Nahari" userId="03c3c7e2-945f-4d30-b6f5-e092408f987b" providerId="ADAL" clId="{434C0FC2-4F06-4943-9FB5-9BCC6392F403}" dt="2024-07-10T12:03:58.317" v="291" actId="1036"/>
          <ac:spMkLst>
            <pc:docMk/>
            <pc:sldMk cId="1218939301" sldId="256"/>
            <ac:spMk id="17" creationId="{F57AE217-69AE-FCCC-8E1F-2C8E269617C0}"/>
          </ac:spMkLst>
        </pc:spChg>
        <pc:spChg chg="mod">
          <ac:chgData name="Amitai Nahari" userId="03c3c7e2-945f-4d30-b6f5-e092408f987b" providerId="ADAL" clId="{434C0FC2-4F06-4943-9FB5-9BCC6392F403}" dt="2024-07-10T12:03:58.317" v="291" actId="1036"/>
          <ac:spMkLst>
            <pc:docMk/>
            <pc:sldMk cId="1218939301" sldId="256"/>
            <ac:spMk id="18" creationId="{79B2F914-3A6F-ECA6-7309-6302D2AF5D3F}"/>
          </ac:spMkLst>
        </pc:spChg>
        <pc:spChg chg="mod">
          <ac:chgData name="Amitai Nahari" userId="03c3c7e2-945f-4d30-b6f5-e092408f987b" providerId="ADAL" clId="{434C0FC2-4F06-4943-9FB5-9BCC6392F403}" dt="2024-07-10T12:04:33.639" v="296" actId="1076"/>
          <ac:spMkLst>
            <pc:docMk/>
            <pc:sldMk cId="1218939301" sldId="256"/>
            <ac:spMk id="19" creationId="{36CA1F63-460D-A870-486D-DF0DE283ED23}"/>
          </ac:spMkLst>
        </pc:spChg>
        <pc:spChg chg="add mod">
          <ac:chgData name="Amitai Nahari" userId="03c3c7e2-945f-4d30-b6f5-e092408f987b" providerId="ADAL" clId="{434C0FC2-4F06-4943-9FB5-9BCC6392F403}" dt="2024-07-10T12:03:58.317" v="291" actId="1036"/>
          <ac:spMkLst>
            <pc:docMk/>
            <pc:sldMk cId="1218939301" sldId="256"/>
            <ac:spMk id="30" creationId="{1D996784-85DE-0BD5-8B12-BC36DFE376EB}"/>
          </ac:spMkLst>
        </pc:spChg>
        <pc:spChg chg="mod">
          <ac:chgData name="Amitai Nahari" userId="03c3c7e2-945f-4d30-b6f5-e092408f987b" providerId="ADAL" clId="{434C0FC2-4F06-4943-9FB5-9BCC6392F403}" dt="2024-07-10T11:56:32.928" v="189"/>
          <ac:spMkLst>
            <pc:docMk/>
            <pc:sldMk cId="1218939301" sldId="256"/>
            <ac:spMk id="32" creationId="{6610993A-AC47-A76C-40D0-1DB33C43E32B}"/>
          </ac:spMkLst>
        </pc:spChg>
        <pc:spChg chg="mod">
          <ac:chgData name="Amitai Nahari" userId="03c3c7e2-945f-4d30-b6f5-e092408f987b" providerId="ADAL" clId="{434C0FC2-4F06-4943-9FB5-9BCC6392F403}" dt="2024-07-10T11:56:32.928" v="189"/>
          <ac:spMkLst>
            <pc:docMk/>
            <pc:sldMk cId="1218939301" sldId="256"/>
            <ac:spMk id="33" creationId="{51B1313E-E113-9DDE-26AC-EAADE113BC62}"/>
          </ac:spMkLst>
        </pc:spChg>
        <pc:spChg chg="mod">
          <ac:chgData name="Amitai Nahari" userId="03c3c7e2-945f-4d30-b6f5-e092408f987b" providerId="ADAL" clId="{434C0FC2-4F06-4943-9FB5-9BCC6392F403}" dt="2024-07-10T11:56:32.928" v="189"/>
          <ac:spMkLst>
            <pc:docMk/>
            <pc:sldMk cId="1218939301" sldId="256"/>
            <ac:spMk id="34" creationId="{D0B608B8-2815-09E9-FC93-FCB10947CBEF}"/>
          </ac:spMkLst>
        </pc:spChg>
        <pc:spChg chg="mod">
          <ac:chgData name="Amitai Nahari" userId="03c3c7e2-945f-4d30-b6f5-e092408f987b" providerId="ADAL" clId="{434C0FC2-4F06-4943-9FB5-9BCC6392F403}" dt="2024-07-10T11:56:32.928" v="189"/>
          <ac:spMkLst>
            <pc:docMk/>
            <pc:sldMk cId="1218939301" sldId="256"/>
            <ac:spMk id="35" creationId="{2BDBED3D-F47F-DB3A-01AD-3AD7CD937614}"/>
          </ac:spMkLst>
        </pc:spChg>
        <pc:spChg chg="mod">
          <ac:chgData name="Amitai Nahari" userId="03c3c7e2-945f-4d30-b6f5-e092408f987b" providerId="ADAL" clId="{434C0FC2-4F06-4943-9FB5-9BCC6392F403}" dt="2024-07-10T11:56:32.928" v="189"/>
          <ac:spMkLst>
            <pc:docMk/>
            <pc:sldMk cId="1218939301" sldId="256"/>
            <ac:spMk id="36" creationId="{860CEE66-7AAB-A932-4959-1659D71F96CA}"/>
          </ac:spMkLst>
        </pc:spChg>
        <pc:spChg chg="add mod">
          <ac:chgData name="Amitai Nahari" userId="03c3c7e2-945f-4d30-b6f5-e092408f987b" providerId="ADAL" clId="{434C0FC2-4F06-4943-9FB5-9BCC6392F403}" dt="2024-07-10T12:03:58.317" v="291" actId="1036"/>
          <ac:spMkLst>
            <pc:docMk/>
            <pc:sldMk cId="1218939301" sldId="256"/>
            <ac:spMk id="45" creationId="{74634237-12A5-7F12-7B44-60022BB72567}"/>
          </ac:spMkLst>
        </pc:spChg>
        <pc:grpChg chg="mod">
          <ac:chgData name="Amitai Nahari" userId="03c3c7e2-945f-4d30-b6f5-e092408f987b" providerId="ADAL" clId="{434C0FC2-4F06-4943-9FB5-9BCC6392F403}" dt="2024-07-10T12:03:02.401" v="254" actId="1035"/>
          <ac:grpSpMkLst>
            <pc:docMk/>
            <pc:sldMk cId="1218939301" sldId="256"/>
            <ac:grpSpMk id="9" creationId="{FCC504CF-088C-BF23-02F2-DF11BC17A95D}"/>
          </ac:grpSpMkLst>
        </pc:grpChg>
        <pc:grpChg chg="add mod">
          <ac:chgData name="Amitai Nahari" userId="03c3c7e2-945f-4d30-b6f5-e092408f987b" providerId="ADAL" clId="{434C0FC2-4F06-4943-9FB5-9BCC6392F403}" dt="2024-07-10T12:04:19.177" v="295" actId="1076"/>
          <ac:grpSpMkLst>
            <pc:docMk/>
            <pc:sldMk cId="1218939301" sldId="256"/>
            <ac:grpSpMk id="31" creationId="{228D55E9-37EC-428C-C0C2-9F9442D29129}"/>
          </ac:grpSpMkLst>
        </pc:grpChg>
        <pc:cxnChg chg="mod">
          <ac:chgData name="Amitai Nahari" userId="03c3c7e2-945f-4d30-b6f5-e092408f987b" providerId="ADAL" clId="{434C0FC2-4F06-4943-9FB5-9BCC6392F403}" dt="2024-07-10T12:03:02.401" v="254" actId="1035"/>
          <ac:cxnSpMkLst>
            <pc:docMk/>
            <pc:sldMk cId="1218939301" sldId="256"/>
            <ac:cxnSpMk id="21" creationId="{838A3A92-A87A-FDA4-E64F-0E9B700C3250}"/>
          </ac:cxnSpMkLst>
        </pc:cxnChg>
        <pc:cxnChg chg="mod">
          <ac:chgData name="Amitai Nahari" userId="03c3c7e2-945f-4d30-b6f5-e092408f987b" providerId="ADAL" clId="{434C0FC2-4F06-4943-9FB5-9BCC6392F403}" dt="2024-07-10T12:03:02.401" v="254" actId="1035"/>
          <ac:cxnSpMkLst>
            <pc:docMk/>
            <pc:sldMk cId="1218939301" sldId="256"/>
            <ac:cxnSpMk id="23" creationId="{63AFB6F4-8627-6F54-6A83-56FD6808A5E6}"/>
          </ac:cxnSpMkLst>
        </pc:cxnChg>
        <pc:cxnChg chg="add del mod">
          <ac:chgData name="Amitai Nahari" userId="03c3c7e2-945f-4d30-b6f5-e092408f987b" providerId="ADAL" clId="{434C0FC2-4F06-4943-9FB5-9BCC6392F403}" dt="2024-07-10T12:00:37.373" v="207" actId="478"/>
          <ac:cxnSpMkLst>
            <pc:docMk/>
            <pc:sldMk cId="1218939301" sldId="256"/>
            <ac:cxnSpMk id="39" creationId="{10D931D8-44C5-CB45-6F35-3C63ABC6C03A}"/>
          </ac:cxnSpMkLst>
        </pc:cxnChg>
        <pc:cxnChg chg="add mod">
          <ac:chgData name="Amitai Nahari" userId="03c3c7e2-945f-4d30-b6f5-e092408f987b" providerId="ADAL" clId="{434C0FC2-4F06-4943-9FB5-9BCC6392F403}" dt="2024-07-10T12:03:02.401" v="254" actId="1035"/>
          <ac:cxnSpMkLst>
            <pc:docMk/>
            <pc:sldMk cId="1218939301" sldId="256"/>
            <ac:cxnSpMk id="43" creationId="{0763C620-EF9A-713B-5702-297867D77F7C}"/>
          </ac:cxnSpMkLst>
        </pc:cxnChg>
      </pc:sldChg>
      <pc:sldChg chg="del">
        <pc:chgData name="Amitai Nahari" userId="03c3c7e2-945f-4d30-b6f5-e092408f987b" providerId="ADAL" clId="{434C0FC2-4F06-4943-9FB5-9BCC6392F403}" dt="2024-07-10T11:37:30.032" v="3" actId="47"/>
        <pc:sldMkLst>
          <pc:docMk/>
          <pc:sldMk cId="4163448875" sldId="258"/>
        </pc:sldMkLst>
      </pc:sldChg>
      <pc:sldChg chg="addSp delSp modSp add mod">
        <pc:chgData name="Amitai Nahari" userId="03c3c7e2-945f-4d30-b6f5-e092408f987b" providerId="ADAL" clId="{434C0FC2-4F06-4943-9FB5-9BCC6392F403}" dt="2024-07-10T11:58:22.723" v="199" actId="1076"/>
        <pc:sldMkLst>
          <pc:docMk/>
          <pc:sldMk cId="2401174213" sldId="259"/>
        </pc:sldMkLst>
        <pc:spChg chg="add mod">
          <ac:chgData name="Amitai Nahari" userId="03c3c7e2-945f-4d30-b6f5-e092408f987b" providerId="ADAL" clId="{434C0FC2-4F06-4943-9FB5-9BCC6392F403}" dt="2024-07-10T11:37:26.925" v="2"/>
          <ac:spMkLst>
            <pc:docMk/>
            <pc:sldMk cId="2401174213" sldId="259"/>
            <ac:spMk id="2" creationId="{6573E0F4-8347-7EB8-7BBF-8D2C4F6ABD3B}"/>
          </ac:spMkLst>
        </pc:spChg>
        <pc:spChg chg="mo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4" creationId="{98F857B0-5839-4DF0-8F0E-F031BE65A89A}"/>
          </ac:spMkLst>
        </pc:spChg>
        <pc:spChg chg="del mod">
          <ac:chgData name="Amitai Nahari" userId="03c3c7e2-945f-4d30-b6f5-e092408f987b" providerId="ADAL" clId="{434C0FC2-4F06-4943-9FB5-9BCC6392F403}" dt="2024-07-10T11:37:47.338" v="5" actId="478"/>
          <ac:spMkLst>
            <pc:docMk/>
            <pc:sldMk cId="2401174213" sldId="259"/>
            <ac:spMk id="5" creationId="{DDAC5560-37DB-7C93-37F7-F8773236E485}"/>
          </ac:spMkLst>
        </pc:spChg>
        <pc:spChg chg="mod topLvl">
          <ac:chgData name="Amitai Nahari" userId="03c3c7e2-945f-4d30-b6f5-e092408f987b" providerId="ADAL" clId="{434C0FC2-4F06-4943-9FB5-9BCC6392F403}" dt="2024-07-10T11:45:40.504" v="100" actId="164"/>
          <ac:spMkLst>
            <pc:docMk/>
            <pc:sldMk cId="2401174213" sldId="259"/>
            <ac:spMk id="6" creationId="{7EF2443B-BEE1-5BA8-538B-C6895F4ABE82}"/>
          </ac:spMkLst>
        </pc:spChg>
        <pc:spChg chg="del mod topLvl">
          <ac:chgData name="Amitai Nahari" userId="03c3c7e2-945f-4d30-b6f5-e092408f987b" providerId="ADAL" clId="{434C0FC2-4F06-4943-9FB5-9BCC6392F403}" dt="2024-07-10T11:38:00.752" v="9" actId="478"/>
          <ac:spMkLst>
            <pc:docMk/>
            <pc:sldMk cId="2401174213" sldId="259"/>
            <ac:spMk id="7" creationId="{6946755B-5259-633C-7F0F-15104604D972}"/>
          </ac:spMkLst>
        </pc:spChg>
        <pc:spChg chg="del mod">
          <ac:chgData name="Amitai Nahari" userId="03c3c7e2-945f-4d30-b6f5-e092408f987b" providerId="ADAL" clId="{434C0FC2-4F06-4943-9FB5-9BCC6392F403}" dt="2024-07-10T11:37:57.641" v="8" actId="478"/>
          <ac:spMkLst>
            <pc:docMk/>
            <pc:sldMk cId="2401174213" sldId="259"/>
            <ac:spMk id="8" creationId="{242AA529-E808-C423-6AD2-13265D493A66}"/>
          </ac:spMkLst>
        </pc:spChg>
        <pc:spChg chg="mod">
          <ac:chgData name="Amitai Nahari" userId="03c3c7e2-945f-4d30-b6f5-e092408f987b" providerId="ADAL" clId="{434C0FC2-4F06-4943-9FB5-9BCC6392F403}" dt="2024-07-10T11:51:15.397" v="143" actId="20577"/>
          <ac:spMkLst>
            <pc:docMk/>
            <pc:sldMk cId="2401174213" sldId="259"/>
            <ac:spMk id="11" creationId="{3B9FF4BD-D31A-3728-500A-FCA3258F2D9E}"/>
          </ac:spMkLst>
        </pc:spChg>
        <pc:spChg chg="mod">
          <ac:chgData name="Amitai Nahari" userId="03c3c7e2-945f-4d30-b6f5-e092408f987b" providerId="ADAL" clId="{434C0FC2-4F06-4943-9FB5-9BCC6392F403}" dt="2024-07-10T11:51:18.296" v="144" actId="20577"/>
          <ac:spMkLst>
            <pc:docMk/>
            <pc:sldMk cId="2401174213" sldId="259"/>
            <ac:spMk id="12" creationId="{28EC3382-4C60-FEB0-B401-7F365752ADAB}"/>
          </ac:spMkLst>
        </pc:spChg>
        <pc:spChg chg="del">
          <ac:chgData name="Amitai Nahari" userId="03c3c7e2-945f-4d30-b6f5-e092408f987b" providerId="ADAL" clId="{434C0FC2-4F06-4943-9FB5-9BCC6392F403}" dt="2024-07-10T11:37:26.473" v="1" actId="478"/>
          <ac:spMkLst>
            <pc:docMk/>
            <pc:sldMk cId="2401174213" sldId="259"/>
            <ac:spMk id="13" creationId="{44473948-7C21-FF26-2030-2F97D0BFB53E}"/>
          </ac:spMkLst>
        </pc:spChg>
        <pc:spChg chg="mo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14" creationId="{D70E9BDB-499D-0A77-402E-71CB0FC759B0}"/>
          </ac:spMkLst>
        </pc:spChg>
        <pc:spChg chg="del">
          <ac:chgData name="Amitai Nahari" userId="03c3c7e2-945f-4d30-b6f5-e092408f987b" providerId="ADAL" clId="{434C0FC2-4F06-4943-9FB5-9BCC6392F403}" dt="2024-07-10T11:37:47.338" v="5" actId="478"/>
          <ac:spMkLst>
            <pc:docMk/>
            <pc:sldMk cId="2401174213" sldId="259"/>
            <ac:spMk id="15" creationId="{F27EAF6F-C52A-B1F3-E056-313CCA092C0C}"/>
          </ac:spMkLst>
        </pc:spChg>
        <pc:spChg chg="mo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16" creationId="{D00F1823-445C-59D1-80BE-88581B15ADE9}"/>
          </ac:spMkLst>
        </pc:spChg>
        <pc:spChg chg="mo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17" creationId="{F57AE217-69AE-FCCC-8E1F-2C8E269617C0}"/>
          </ac:spMkLst>
        </pc:spChg>
        <pc:spChg chg="mo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18" creationId="{79B2F914-3A6F-ECA6-7309-6302D2AF5D3F}"/>
          </ac:spMkLst>
        </pc:spChg>
        <pc:spChg chg="del">
          <ac:chgData name="Amitai Nahari" userId="03c3c7e2-945f-4d30-b6f5-e092408f987b" providerId="ADAL" clId="{434C0FC2-4F06-4943-9FB5-9BCC6392F403}" dt="2024-07-10T11:39:00.617" v="15" actId="478"/>
          <ac:spMkLst>
            <pc:docMk/>
            <pc:sldMk cId="2401174213" sldId="259"/>
            <ac:spMk id="19" creationId="{36CA1F63-460D-A870-486D-DF0DE283ED23}"/>
          </ac:spMkLst>
        </pc:spChg>
        <pc:spChg chg="add mod">
          <ac:chgData name="Amitai Nahari" userId="03c3c7e2-945f-4d30-b6f5-e092408f987b" providerId="ADAL" clId="{434C0FC2-4F06-4943-9FB5-9BCC6392F403}" dt="2024-07-10T11:45:40.504" v="100" actId="164"/>
          <ac:spMkLst>
            <pc:docMk/>
            <pc:sldMk cId="2401174213" sldId="259"/>
            <ac:spMk id="20" creationId="{49903F14-DD25-F0AB-A54B-FDB73DC8A209}"/>
          </ac:spMkLst>
        </pc:spChg>
        <pc:spChg chg="add mo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22" creationId="{132DC99C-5F8E-EDCE-C0B6-129EBA6F8708}"/>
          </ac:spMkLst>
        </pc:spChg>
        <pc:spChg chg="add mod ord">
          <ac:chgData name="Amitai Nahari" userId="03c3c7e2-945f-4d30-b6f5-e092408f987b" providerId="ADAL" clId="{434C0FC2-4F06-4943-9FB5-9BCC6392F403}" dt="2024-07-10T11:53:04.696" v="162" actId="1076"/>
          <ac:spMkLst>
            <pc:docMk/>
            <pc:sldMk cId="2401174213" sldId="259"/>
            <ac:spMk id="24" creationId="{F0529406-4505-7C0A-824F-81739C12B461}"/>
          </ac:spMkLst>
        </pc:spChg>
        <pc:spChg chg="add mod">
          <ac:chgData name="Amitai Nahari" userId="03c3c7e2-945f-4d30-b6f5-e092408f987b" providerId="ADAL" clId="{434C0FC2-4F06-4943-9FB5-9BCC6392F403}" dt="2024-07-10T11:58:22.723" v="199" actId="1076"/>
          <ac:spMkLst>
            <pc:docMk/>
            <pc:sldMk cId="2401174213" sldId="259"/>
            <ac:spMk id="26" creationId="{144D19E7-E264-40A3-0A1A-994ED6EADDB8}"/>
          </ac:spMkLst>
        </pc:spChg>
        <pc:spChg chg="add del mod">
          <ac:chgData name="Amitai Nahari" userId="03c3c7e2-945f-4d30-b6f5-e092408f987b" providerId="ADAL" clId="{434C0FC2-4F06-4943-9FB5-9BCC6392F403}" dt="2024-07-10T11:53:43.541" v="164" actId="478"/>
          <ac:spMkLst>
            <pc:docMk/>
            <pc:sldMk cId="2401174213" sldId="259"/>
            <ac:spMk id="27" creationId="{1D4E19F8-4370-CDFC-6087-E5B75D1B6291}"/>
          </ac:spMkLst>
        </pc:spChg>
        <pc:spChg chg="mod">
          <ac:chgData name="Amitai Nahari" userId="03c3c7e2-945f-4d30-b6f5-e092408f987b" providerId="ADAL" clId="{434C0FC2-4F06-4943-9FB5-9BCC6392F403}" dt="2024-07-10T11:55:12.095" v="181"/>
          <ac:spMkLst>
            <pc:docMk/>
            <pc:sldMk cId="2401174213" sldId="259"/>
            <ac:spMk id="29" creationId="{B946E03E-A7F3-B376-24D8-E22FD966EBFF}"/>
          </ac:spMkLst>
        </pc:spChg>
        <pc:spChg chg="del mod">
          <ac:chgData name="Amitai Nahari" userId="03c3c7e2-945f-4d30-b6f5-e092408f987b" providerId="ADAL" clId="{434C0FC2-4F06-4943-9FB5-9BCC6392F403}" dt="2024-07-10T11:55:01.125" v="177" actId="478"/>
          <ac:spMkLst>
            <pc:docMk/>
            <pc:sldMk cId="2401174213" sldId="259"/>
            <ac:spMk id="30" creationId="{A7EC8ADA-1C4B-A672-FFB3-89837D085D74}"/>
          </ac:spMkLst>
        </pc:spChg>
        <pc:spChg chg="mod">
          <ac:chgData name="Amitai Nahari" userId="03c3c7e2-945f-4d30-b6f5-e092408f987b" providerId="ADAL" clId="{434C0FC2-4F06-4943-9FB5-9BCC6392F403}" dt="2024-07-10T11:55:41.147" v="187" actId="20577"/>
          <ac:spMkLst>
            <pc:docMk/>
            <pc:sldMk cId="2401174213" sldId="259"/>
            <ac:spMk id="31" creationId="{9DF33DF9-C3A2-E346-7E82-186543654C78}"/>
          </ac:spMkLst>
        </pc:spChg>
        <pc:spChg chg="add mod">
          <ac:chgData name="Amitai Nahari" userId="03c3c7e2-945f-4d30-b6f5-e092408f987b" providerId="ADAL" clId="{434C0FC2-4F06-4943-9FB5-9BCC6392F403}" dt="2024-07-10T11:55:34.736" v="184" actId="6549"/>
          <ac:spMkLst>
            <pc:docMk/>
            <pc:sldMk cId="2401174213" sldId="259"/>
            <ac:spMk id="32" creationId="{0846E80F-3460-B701-77A2-3E8D159519CB}"/>
          </ac:spMkLst>
        </pc:spChg>
        <pc:spChg chg="add mod">
          <ac:chgData name="Amitai Nahari" userId="03c3c7e2-945f-4d30-b6f5-e092408f987b" providerId="ADAL" clId="{434C0FC2-4F06-4943-9FB5-9BCC6392F403}" dt="2024-07-10T11:55:36.905" v="185" actId="20577"/>
          <ac:spMkLst>
            <pc:docMk/>
            <pc:sldMk cId="2401174213" sldId="259"/>
            <ac:spMk id="33" creationId="{965AC708-4305-CFED-0D47-35BC962AC8A5}"/>
          </ac:spMkLst>
        </pc:spChg>
        <pc:spChg chg="add mod">
          <ac:chgData name="Amitai Nahari" userId="03c3c7e2-945f-4d30-b6f5-e092408f987b" providerId="ADAL" clId="{434C0FC2-4F06-4943-9FB5-9BCC6392F403}" dt="2024-07-10T11:55:39.124" v="186" actId="20577"/>
          <ac:spMkLst>
            <pc:docMk/>
            <pc:sldMk cId="2401174213" sldId="259"/>
            <ac:spMk id="34" creationId="{BF8F4FEF-8CB7-E699-D791-67F6C9358CC5}"/>
          </ac:spMkLst>
        </pc:spChg>
        <pc:spChg chg="add mod">
          <ac:chgData name="Amitai Nahari" userId="03c3c7e2-945f-4d30-b6f5-e092408f987b" providerId="ADAL" clId="{434C0FC2-4F06-4943-9FB5-9BCC6392F403}" dt="2024-07-10T11:58:16.520" v="198" actId="1076"/>
          <ac:spMkLst>
            <pc:docMk/>
            <pc:sldMk cId="2401174213" sldId="259"/>
            <ac:spMk id="35" creationId="{6F0C1A89-C3FA-ACC4-4A38-0169430745F8}"/>
          </ac:spMkLst>
        </pc:spChg>
        <pc:spChg chg="add mod">
          <ac:chgData name="Amitai Nahari" userId="03c3c7e2-945f-4d30-b6f5-e092408f987b" providerId="ADAL" clId="{434C0FC2-4F06-4943-9FB5-9BCC6392F403}" dt="2024-07-10T11:58:16.520" v="198" actId="1076"/>
          <ac:spMkLst>
            <pc:docMk/>
            <pc:sldMk cId="2401174213" sldId="259"/>
            <ac:spMk id="36" creationId="{513314E4-0959-6B94-2429-BF90AA24AB80}"/>
          </ac:spMkLst>
        </pc:spChg>
        <pc:grpChg chg="add del mod">
          <ac:chgData name="Amitai Nahari" userId="03c3c7e2-945f-4d30-b6f5-e092408f987b" providerId="ADAL" clId="{434C0FC2-4F06-4943-9FB5-9BCC6392F403}" dt="2024-07-10T11:38:00.752" v="9" actId="478"/>
          <ac:grpSpMkLst>
            <pc:docMk/>
            <pc:sldMk cId="2401174213" sldId="259"/>
            <ac:grpSpMk id="3" creationId="{20736942-F87D-B4D6-4556-208B29072A8B}"/>
          </ac:grpSpMkLst>
        </pc:grpChg>
        <pc:grpChg chg="mod">
          <ac:chgData name="Amitai Nahari" userId="03c3c7e2-945f-4d30-b6f5-e092408f987b" providerId="ADAL" clId="{434C0FC2-4F06-4943-9FB5-9BCC6392F403}" dt="2024-07-10T11:53:04.696" v="162" actId="1076"/>
          <ac:grpSpMkLst>
            <pc:docMk/>
            <pc:sldMk cId="2401174213" sldId="259"/>
            <ac:grpSpMk id="9" creationId="{FCC504CF-088C-BF23-02F2-DF11BC17A95D}"/>
          </ac:grpSpMkLst>
        </pc:grpChg>
        <pc:grpChg chg="add del mod">
          <ac:chgData name="Amitai Nahari" userId="03c3c7e2-945f-4d30-b6f5-e092408f987b" providerId="ADAL" clId="{434C0FC2-4F06-4943-9FB5-9BCC6392F403}" dt="2024-07-10T11:48:23.150" v="113" actId="478"/>
          <ac:grpSpMkLst>
            <pc:docMk/>
            <pc:sldMk cId="2401174213" sldId="259"/>
            <ac:grpSpMk id="25" creationId="{6A711BFC-83D7-D923-FE6C-DE0AEB63C855}"/>
          </ac:grpSpMkLst>
        </pc:grpChg>
        <pc:grpChg chg="add mod">
          <ac:chgData name="Amitai Nahari" userId="03c3c7e2-945f-4d30-b6f5-e092408f987b" providerId="ADAL" clId="{434C0FC2-4F06-4943-9FB5-9BCC6392F403}" dt="2024-07-10T11:55:57.556" v="188" actId="1076"/>
          <ac:grpSpMkLst>
            <pc:docMk/>
            <pc:sldMk cId="2401174213" sldId="259"/>
            <ac:grpSpMk id="28" creationId="{F20E8F8D-70BC-4EA7-4EC2-5938FD4FD523}"/>
          </ac:grpSpMkLst>
        </pc:grpChg>
        <pc:cxnChg chg="del mod">
          <ac:chgData name="Amitai Nahari" userId="03c3c7e2-945f-4d30-b6f5-e092408f987b" providerId="ADAL" clId="{434C0FC2-4F06-4943-9FB5-9BCC6392F403}" dt="2024-07-10T11:37:47.338" v="5" actId="478"/>
          <ac:cxnSpMkLst>
            <pc:docMk/>
            <pc:sldMk cId="2401174213" sldId="259"/>
            <ac:cxnSpMk id="21" creationId="{838A3A92-A87A-FDA4-E64F-0E9B700C3250}"/>
          </ac:cxnSpMkLst>
        </pc:cxnChg>
        <pc:cxnChg chg="del mod">
          <ac:chgData name="Amitai Nahari" userId="03c3c7e2-945f-4d30-b6f5-e092408f987b" providerId="ADAL" clId="{434C0FC2-4F06-4943-9FB5-9BCC6392F403}" dt="2024-07-10T11:37:47.338" v="5" actId="478"/>
          <ac:cxnSpMkLst>
            <pc:docMk/>
            <pc:sldMk cId="2401174213" sldId="259"/>
            <ac:cxnSpMk id="23" creationId="{63AFB6F4-8627-6F54-6A83-56FD6808A5E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0:23:03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0 109 24575,'1258'-43'0,"-682"-10"0,-439 43 0,187 8 0,-146 5 0,-125-4 0,-26-1 0,-1 2 0,43 5 0,-66-5 0,-1 1 0,1 0 0,-1 0 0,1 0 0,-1 1 0,1-1 0,-1 0 0,0 1 0,1 0 0,-1-1 0,0 1 0,0 0 0,0 0 0,-1 0 0,1 1 0,0-1 0,-1 0 0,1 1 0,-1-1 0,0 1 0,0-1 0,0 1 0,0-1 0,0 1 0,0 5 0,2 7 0,-1 1 0,-1-1 0,0 23 0,-1-25 0,-2 569 0,-2-165 0,4 2151 0,14-2373 0,0-4 0,-15 448 0,1-636 0,0 0 0,0 1 0,0-1 0,0 0 0,-1 0 0,1 1 0,-1-1 0,0 0 0,0 0 0,0 1 0,0-1 0,0 0 0,-1 0 0,0-1 0,1 1 0,-5 5 0,3-6 0,-1 1 0,0-1 0,1 0 0,-1 0 0,0 0 0,0-1 0,0 1 0,-1-1 0,1 0 0,0 0 0,0 0 0,-8 0 0,-280 21 0,-19 18 0,132-12 0,32-9 0,-159-1 0,129-5-56,116-7-1253,25-3-5517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0:23:04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24575,'0'-2'0,"1"1"0,-1 0 0,1 0 0,0 0 0,-1 0 0,1 0 0,0 0 0,-1 0 0,1 0 0,0 0 0,0 0 0,0 0 0,0 0 0,0 1 0,0-1 0,0 0 0,0 1 0,0-1 0,0 0 0,0 1 0,0 0 0,1-1 0,-1 1 0,0 0 0,0-1 0,1 1 0,1 0 0,40-5 0,-38 5 0,35-3 0,77 5 0,-105-1 0,1 1 0,0 1 0,-1 0 0,0 0 0,0 1 0,0 1 0,0 0 0,-1 0 0,0 1 0,14 10 0,3 8 0,0 1 0,-2 1 0,-1 1 0,-2 2 0,35 51 0,-48-64 0,-1-1 0,-1 1 0,13 32 0,78 282-38,-21 23-505,-76-342 530,38 222-98,-35-186 114,-2 0-1,-6 90 0,2-123-1,-1-1 0,0 0 0,-1 1 0,-1-1 0,0 0 0,0-1 0,-1 1 0,-1-1 0,0 0-1,-1 0 1,0-1 0,-14 17 0,6-12 85,0-2 0,-1 0-1,0-1 1,-1-1 0,0 0 0,-1-2-1,-24 12 1,24-13-86,-1-1 0,-1-1 0,1 0 0,-1-2 0,0 0 0,-1-1 0,1-1 0,-41 1 0,49-5 0,0 1 0,0-2 0,0 0 0,1 0 0,-1-1 0,0 0 0,1-1 0,0 0 0,-1-1 0,2 0 0,-1-1 0,1 0 0,0-1 0,0 0 0,0-1 0,-13-14 0,16 14 0,0-1 0,1 0 0,0 0 0,1-1 0,0 0 0,0 0 0,1 0 0,-5-19 0,7 21 0,0 0 0,0 0 0,1 0 0,0 1 0,1-1 0,0 0 0,0 0 0,0 0 0,1 0 0,0 0 0,1 0 0,4-13 0,-5 19 0,0 0 0,1 0 0,-1 0 0,0 0 0,1 0 0,-1 0 0,1 0 0,0 1 0,0-1 0,-1 0 0,1 1 0,0 0 0,0-1 0,1 1 0,-1 0 0,0 0 0,4-1 0,41-6 0,-31 6 0,49-6 0,110 0 0,-147 9 0,0 1 0,0 2 0,-1 0 0,1 2 0,-1 1 0,45 18 0,178 94 0,47 20 0,-261-124 0,101 37 0,-121-47 0,1-1 0,0-1 0,0-1 0,0 0 0,0-1 0,25-1 0,-33-2-195,1 0 0,-1 0 0,0-1 0,0 0 0,0 0 0,16-10 0,-5 2-6631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0:23:05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925 81 24575,'-7'-6'0,"-1"0"0,0 1 0,0 0 0,0 0 0,-1 0 0,0 1 0,0 1 0,0-1 0,-12-2 0,-11-1 0,-45-5 0,-248-1 0,305 14 0,1 1 0,0 0 0,0 2 0,0 0 0,0 1 0,0 1 0,1 0 0,0 2 0,0 0 0,1 1 0,0 0 0,1 2 0,0 0 0,0 1 0,2 0 0,-1 1 0,1 1 0,1 0 0,-16 23 0,23-26 0,1 0 0,0 0 0,0 0 0,1 1 0,1 0 0,0 0 0,0 0 0,1 0 0,0 18 0,0 17 0,6 52 0,-2-76 0,0-7 0,0 1 0,1-1 0,1 0 0,1 0 0,1 0 0,0 0 0,0-1 0,2 0 0,0-1 0,1 0 0,0 0 0,1 0 0,0-1 0,1-1 0,1 0 0,0 0 0,16 11 0,8 3 0,0-1 0,2-1 0,1-2 0,1-2 0,55 20 0,-69-30 14,1-2-1,1 0 0,-1-1 0,1-2 1,0-1-1,0-1 0,0-2 1,29-1-1,-44-1-87,1-1-1,-1 1 1,0-2 0,0 0 0,-1-1-1,1 0 1,-1-1 0,1 0 0,-2-1-1,1 0 1,-1-1 0,1 0 0,-2-1-1,1 0 1,-1-1 0,-1 0 0,0-1-1,0 0 1,9-13 0,-5 3-6752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0:23:07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24575,'3'83'0,"20"106"0,2 25 0,-25-199 0,0-1 0,1 0 0,0 0 0,1-1 0,0 1 0,1-1 0,1 1 0,6 16 0,-10-29 0,0-1 0,0 1 0,1-1 0,-1 1 0,0-1 0,0 1 0,0-1 0,1 0 0,-1 1 0,0-1 0,1 1 0,-1-1 0,0 1 0,1-1 0,-1 0 0,0 1 0,1-1 0,-1 0 0,1 1 0,-1-1 0,1 0 0,-1 0 0,1 1 0,-1-1 0,1 0 0,-1 0 0,1 0 0,-1 0 0,1 0 0,-1 0 0,1 0 0,-1 0 0,1 0 0,-1 0 0,1 0 0,0 0 0,13-18 0,2-33 0,3-133 0,-15 120 0,16-80 0,-17 136 0,-1 0 0,2 1 0,-1-1 0,1 1 0,0 0 0,0 0 0,1 0 0,0 1 0,0 0 0,1 0 0,0 0 0,0 0 0,0 1 0,0 0 0,1 1 0,0-1 0,0 1 0,0 0 0,1 1 0,-1 0 0,1 0 0,0 1 0,0-1 0,0 2 0,0-1 0,0 1 0,12 0 0,-14 2 0,-1-1 0,0 1 0,1 0 0,-1 1 0,0-1 0,0 1 0,0 0 0,0 0 0,0 1 0,0-1 0,-1 1 0,1 0 0,-1 0 0,0 1 0,0-1 0,0 1 0,0 0 0,-1 0 0,1 1 0,-1-1 0,0 0 0,-1 1 0,4 5 0,1 6 0,1 1 0,-2-1 0,0 1 0,-1 0 0,4 32 0,-2 16 0,-3 0 0,-5 66 0,0-44 0,-1 75 0,3-178 0,1-1 0,0 1 0,1-1 0,1 1 0,1 0 0,0 0 0,1 1 0,0-1 0,2 1 0,0 1 0,0-1 0,1 1 0,18-21 0,-17 24 0,-1 0 0,1 1 0,1-1 0,0 2 0,0 0 0,1 0 0,0 1 0,1 1 0,-1 0 0,2 0 0,-1 2 0,0-1 0,1 2 0,0 0 0,0 0 0,18-1 0,-28 5 0,0 0 0,0 1 0,0-1 0,0 1 0,0 0 0,0 0 0,0 1 0,0-1 0,-1 1 0,1 0 0,0 0 0,-1 0 0,0 0 0,1 1 0,-1-1 0,6 7 0,3 4 0,0 1 0,15 22 0,-19-25 0,6 8 0,-1 0 0,19 39 0,-27-47 0,-1 0 0,0 0 0,-1 1 0,0-1 0,-1 1 0,0-1 0,0 19 0,-7 154-1365,4-157-5461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0:25:04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9498 291 24575,'-26'-1'0,"-1"-2"0,-41-10 0,24 4 0,-278-39 0,-2 14 0,-365 8 0,-487 13 0,935 8 0,-394-15 0,51-24-548,-101-6-133,-145 27 1910,476 21-1229,-453 5 0,223 40 0,472-33 0,65-2 0,1 2 0,0 1 0,1 3 0,-78 35 0,79-31 0,-112 36 0,121-44 0,1-2 0,-52 7 0,11-3 0,-19 7 0,-1 2 0,0-5 0,-163 8 0,201-21 0,0 3 0,-97 22 0,31-5 0,-92-5 0,154-15 0,36 0-1365,7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0:25:19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3634 316 24575,'-53'-1'0,"-1"3"0,-76 13 0,68-7 0,-1-3 0,-117-5 0,83-2 0,-8 2 0,4 2 0,1-5 0,-113-18 0,25-8 0,-157-32 0,50 2 0,95 22 0,-346-49 0,369 63 0,100 12 0,34 4 0,-50-1 0,-389 9-1365,453-1-5461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D706-0C66-F40B-38F6-20AFB652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01AE2-5ED9-0DBD-E2D5-29896D34A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4B1A-FF9B-03FD-EE81-B0398ADA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592B-086D-B022-78B2-F405C8C1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6EDD-996D-48BC-694A-95507F5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54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5B39-D612-E494-37E2-6AE157B8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FF7E-0834-3C5A-5212-CB962404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08B8-C3F6-028F-1415-1C85DA2A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57C8-0B37-C570-A130-22CD9577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36D1-4834-47FA-5927-96E2D084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899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9FCE8-0793-9F63-5668-0A1677B51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0DD5C-CABB-1F20-4DD6-0A64F49A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641A-F7B2-F5CE-5D19-C93C2C19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6FF1-13F3-F5C5-10A4-2B77A91B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AFA74-AE68-A863-6E71-2AA52A49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317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0296-E8AB-1DE6-FB07-58CA96A9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B476-5E4A-94E7-02A2-1058CDAD0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751DB-FB91-7DED-58FC-969AF525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1AD5-2369-E0E3-5878-64CC8290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7967-7F70-C0E7-A3EF-7B6B7F83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9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0BC0-7D6A-81B9-CB23-43DAB68B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011C5-1751-7BC3-FAD7-EB077BAB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E4FE0-B464-EA6D-28FC-F2374913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65AF-1886-57A5-66FB-644D22E3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8E84-0D83-7E10-261A-AF008116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840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A8D-A652-59E4-2560-D0A8C44B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98E2-3D28-50E3-2ED2-4D5B1F6B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66AA4-2CD2-4671-1328-6152FABB9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EBC5-621F-8B41-649B-43B5E167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8A014-B71A-A3AD-29E5-E0E05B05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F6377-921A-63C8-AE94-E8AAED6C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6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C443-60D5-5D09-F495-6CB2F942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7C48-6713-82B0-22BC-C593681C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BE696-6F15-40BB-4EF6-F687A3689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12B40-8011-6042-B1AF-13F8B49B7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D6BDC-0A18-5CCE-F42D-811793B5C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195D2-5170-1188-DF16-8A2F8FC5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B0D89-18CF-9AEF-133B-DAC5D5AA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9478F-ADE9-B533-6336-D8871106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730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75DE-A70D-73A0-D7E6-DEA70216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5CACD-9138-C53D-1F7F-56248009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2886D-0465-E8C4-165C-8B90AA8A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7C3EA-65AD-8D51-FB5E-81FE703C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856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CFEB4-ACC4-0BD5-A2C2-38407B75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27F7A-8CCF-3C50-BCF7-6DEFCB70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057E-2E50-F4B6-7E4E-8AA397B0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763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6C46-F4BF-4FF3-AD3E-E3225AC5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D7CF-5A10-942B-0BE2-32CE3929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2606B-6886-ECF0-7060-0837056E1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5188B-D7F6-0AE0-9A0B-4F91531C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267E6-D15A-B397-54D0-8302A00D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E18CF-70DD-B856-9627-FE29B0B9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47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4255-B828-90D8-C262-EAEFD750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890FC-49A1-CDC5-1CED-5DF1DE13F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8C495-FC8F-9C30-B55F-773A4824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DA727-77E9-4D98-F971-5E10588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C36D-E50F-44A2-9845-8290E68C662E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0A9D2-BB8E-FFF7-EE2E-DB340AAB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0E8F6-34C3-DFCF-79FB-68F56A95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5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283C5-C93D-8CD7-12FF-71C3EAEB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CAAB4-CBB6-ED8F-D12F-24CF0B34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B591-E3D0-2269-DC4E-6A12D9F75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5C36D-E50F-44A2-9845-8290E68C662E}" type="datetimeFigureOut">
              <a:rPr lang="he-IL" smtClean="0"/>
              <a:t>י"ט/תמוז/תשפ"ד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F651-1A06-4298-3D4B-2706F3ADC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3C3A-04E1-F8FE-5C8E-D6D7F03B2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79637-CA9C-4C7B-BA95-75B75CC783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916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F857B0-5839-4DF0-8F0E-F031BE65A89A}"/>
              </a:ext>
            </a:extLst>
          </p:cNvPr>
          <p:cNvSpPr/>
          <p:nvPr/>
        </p:nvSpPr>
        <p:spPr>
          <a:xfrm>
            <a:off x="3441290" y="1058637"/>
            <a:ext cx="5309419" cy="49365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C5560-37DB-7C93-37F7-F8773236E485}"/>
              </a:ext>
            </a:extLst>
          </p:cNvPr>
          <p:cNvSpPr/>
          <p:nvPr/>
        </p:nvSpPr>
        <p:spPr>
          <a:xfrm>
            <a:off x="7763506" y="5403563"/>
            <a:ext cx="90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USB</a:t>
            </a:r>
            <a:endParaRPr lang="he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C504CF-088C-BF23-02F2-DF11BC17A95D}"/>
              </a:ext>
            </a:extLst>
          </p:cNvPr>
          <p:cNvGrpSpPr/>
          <p:nvPr/>
        </p:nvGrpSpPr>
        <p:grpSpPr>
          <a:xfrm>
            <a:off x="3545932" y="4955810"/>
            <a:ext cx="540000" cy="900000"/>
            <a:chOff x="1229032" y="2104103"/>
            <a:chExt cx="452284" cy="8160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3544CA-FFFC-4199-E6C7-565C33D4FB88}"/>
                </a:ext>
              </a:extLst>
            </p:cNvPr>
            <p:cNvSpPr/>
            <p:nvPr/>
          </p:nvSpPr>
          <p:spPr>
            <a:xfrm>
              <a:off x="1229032" y="2104103"/>
              <a:ext cx="452284" cy="8160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9FF4BD-D31A-3728-500A-FCA3258F2D9E}"/>
                </a:ext>
              </a:extLst>
            </p:cNvPr>
            <p:cNvSpPr/>
            <p:nvPr/>
          </p:nvSpPr>
          <p:spPr>
            <a:xfrm>
              <a:off x="1325880" y="2213610"/>
              <a:ext cx="251460" cy="2362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/>
                <a:t>+</a:t>
              </a:r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EC3382-4C60-FEB0-B401-7F365752ADAB}"/>
                </a:ext>
              </a:extLst>
            </p:cNvPr>
            <p:cNvSpPr/>
            <p:nvPr/>
          </p:nvSpPr>
          <p:spPr>
            <a:xfrm>
              <a:off x="1325880" y="2566895"/>
              <a:ext cx="251460" cy="2362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/>
                <a:t>-</a:t>
              </a:r>
              <a:endParaRPr lang="he-IL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4473948-7C21-FF26-2030-2F97D0BFB53E}"/>
              </a:ext>
            </a:extLst>
          </p:cNvPr>
          <p:cNvSpPr/>
          <p:nvPr/>
        </p:nvSpPr>
        <p:spPr>
          <a:xfrm>
            <a:off x="0" y="0"/>
            <a:ext cx="3494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Unit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E9BDB-499D-0A77-402E-71CB0FC759B0}"/>
              </a:ext>
            </a:extLst>
          </p:cNvPr>
          <p:cNvSpPr/>
          <p:nvPr/>
        </p:nvSpPr>
        <p:spPr>
          <a:xfrm>
            <a:off x="5375999" y="255500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Esp32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0F1823-445C-59D1-80BE-88581B15ADE9}"/>
              </a:ext>
            </a:extLst>
          </p:cNvPr>
          <p:cNvSpPr/>
          <p:nvPr/>
        </p:nvSpPr>
        <p:spPr>
          <a:xfrm>
            <a:off x="3653415" y="1829163"/>
            <a:ext cx="1281916" cy="412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Dc2d 5v</a:t>
            </a:r>
            <a:endParaRPr lang="en-US" sz="3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8D55E9-37EC-428C-C0C2-9F9442D29129}"/>
              </a:ext>
            </a:extLst>
          </p:cNvPr>
          <p:cNvGrpSpPr/>
          <p:nvPr/>
        </p:nvGrpSpPr>
        <p:grpSpPr>
          <a:xfrm rot="5400000">
            <a:off x="6087112" y="1128337"/>
            <a:ext cx="508558" cy="900000"/>
            <a:chOff x="1394869" y="2104103"/>
            <a:chExt cx="286447" cy="81607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10993A-AC47-A76C-40D0-1DB33C43E32B}"/>
                </a:ext>
              </a:extLst>
            </p:cNvPr>
            <p:cNvSpPr/>
            <p:nvPr/>
          </p:nvSpPr>
          <p:spPr>
            <a:xfrm>
              <a:off x="1394869" y="2104103"/>
              <a:ext cx="286447" cy="8160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1B1313E-E113-9DDE-26AC-EAADE113BC62}"/>
                </a:ext>
              </a:extLst>
            </p:cNvPr>
            <p:cNvSpPr/>
            <p:nvPr/>
          </p:nvSpPr>
          <p:spPr>
            <a:xfrm>
              <a:off x="1477788" y="2750292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0B608B8-2815-09E9-FC93-FCB10947CBEF}"/>
                </a:ext>
              </a:extLst>
            </p:cNvPr>
            <p:cNvSpPr/>
            <p:nvPr/>
          </p:nvSpPr>
          <p:spPr>
            <a:xfrm>
              <a:off x="1477789" y="2539611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BDBED3D-F47F-DB3A-01AD-3AD7CD937614}"/>
                </a:ext>
              </a:extLst>
            </p:cNvPr>
            <p:cNvSpPr/>
            <p:nvPr/>
          </p:nvSpPr>
          <p:spPr>
            <a:xfrm>
              <a:off x="1477787" y="2340462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0CEE66-7AAB-A932-4959-1659D71F96CA}"/>
                </a:ext>
              </a:extLst>
            </p:cNvPr>
            <p:cNvSpPr/>
            <p:nvPr/>
          </p:nvSpPr>
          <p:spPr>
            <a:xfrm>
              <a:off x="1477788" y="2141312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DE872C7-C8C1-6AAE-4B21-F1C11584E7DF}"/>
              </a:ext>
            </a:extLst>
          </p:cNvPr>
          <p:cNvSpPr txBox="1"/>
          <p:nvPr/>
        </p:nvSpPr>
        <p:spPr>
          <a:xfrm>
            <a:off x="6750355" y="1353781"/>
            <a:ext cx="1804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&lt;-barcode con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1F14-30C5-F7E4-1E29-BEDE0F360EAC}"/>
              </a:ext>
            </a:extLst>
          </p:cNvPr>
          <p:cNvSpPr txBox="1"/>
          <p:nvPr/>
        </p:nvSpPr>
        <p:spPr>
          <a:xfrm>
            <a:off x="1678910" y="5227118"/>
            <a:ext cx="1884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/>
              <a:t>Battary</a:t>
            </a:r>
            <a:r>
              <a:rPr lang="en-US" sz="1800" dirty="0"/>
              <a:t> con -&gt;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85910-1B06-1C28-99FA-1D9464F8A722}"/>
              </a:ext>
            </a:extLst>
          </p:cNvPr>
          <p:cNvSpPr/>
          <p:nvPr/>
        </p:nvSpPr>
        <p:spPr>
          <a:xfrm>
            <a:off x="3737522" y="1289951"/>
            <a:ext cx="111370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Dc2d 3v</a:t>
            </a:r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C470A8-17CA-29E5-71E3-8506A6ABE2DB}"/>
              </a:ext>
            </a:extLst>
          </p:cNvPr>
          <p:cNvSpPr/>
          <p:nvPr/>
        </p:nvSpPr>
        <p:spPr>
          <a:xfrm>
            <a:off x="7707443" y="2932108"/>
            <a:ext cx="744582" cy="685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RTC</a:t>
            </a:r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8F01A8-F64E-37F7-BD8B-B55BC02ADFD8}"/>
              </a:ext>
            </a:extLst>
          </p:cNvPr>
          <p:cNvGrpSpPr/>
          <p:nvPr/>
        </p:nvGrpSpPr>
        <p:grpSpPr>
          <a:xfrm>
            <a:off x="3603170" y="2395590"/>
            <a:ext cx="508558" cy="1791720"/>
            <a:chOff x="1394869" y="2104103"/>
            <a:chExt cx="286447" cy="8160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9FA0A9-A6F9-1479-863A-C8B5445D188F}"/>
                </a:ext>
              </a:extLst>
            </p:cNvPr>
            <p:cNvSpPr/>
            <p:nvPr/>
          </p:nvSpPr>
          <p:spPr>
            <a:xfrm>
              <a:off x="1394869" y="2104103"/>
              <a:ext cx="286447" cy="8160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18F645-D726-D677-FF98-EFAA6C7FB026}"/>
                </a:ext>
              </a:extLst>
            </p:cNvPr>
            <p:cNvSpPr/>
            <p:nvPr/>
          </p:nvSpPr>
          <p:spPr>
            <a:xfrm>
              <a:off x="1477788" y="2750292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BC14E1F-8C72-3790-7A25-9479F2DF2D47}"/>
                </a:ext>
              </a:extLst>
            </p:cNvPr>
            <p:cNvSpPr/>
            <p:nvPr/>
          </p:nvSpPr>
          <p:spPr>
            <a:xfrm>
              <a:off x="1477789" y="2539611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7534AA-888F-EAF3-7DEA-2E391206A13D}"/>
                </a:ext>
              </a:extLst>
            </p:cNvPr>
            <p:cNvSpPr/>
            <p:nvPr/>
          </p:nvSpPr>
          <p:spPr>
            <a:xfrm>
              <a:off x="1477787" y="2340462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5F8D3A-23FC-F9A4-791C-FDFDD851F463}"/>
                </a:ext>
              </a:extLst>
            </p:cNvPr>
            <p:cNvSpPr/>
            <p:nvPr/>
          </p:nvSpPr>
          <p:spPr>
            <a:xfrm>
              <a:off x="1477788" y="2141312"/>
              <a:ext cx="120609" cy="1305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56F3DB0-6230-81CE-CE19-7E66B8A83DE1}"/>
              </a:ext>
            </a:extLst>
          </p:cNvPr>
          <p:cNvSpPr txBox="1"/>
          <p:nvPr/>
        </p:nvSpPr>
        <p:spPr>
          <a:xfrm>
            <a:off x="1279900" y="2672050"/>
            <a:ext cx="177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Screen con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E9C732-E331-0EDA-7155-41048EA9FB81}"/>
              </a:ext>
            </a:extLst>
          </p:cNvPr>
          <p:cNvSpPr/>
          <p:nvPr/>
        </p:nvSpPr>
        <p:spPr>
          <a:xfrm>
            <a:off x="4758218" y="4561327"/>
            <a:ext cx="508559" cy="515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/>
              <a:t>Switch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48F07B-B0A4-D894-4998-4A3E7061C68D}"/>
              </a:ext>
            </a:extLst>
          </p:cNvPr>
          <p:cNvSpPr/>
          <p:nvPr/>
        </p:nvSpPr>
        <p:spPr>
          <a:xfrm>
            <a:off x="5891391" y="4562916"/>
            <a:ext cx="508559" cy="515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/>
              <a:t>Switch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65E3C3-33D9-FD53-3C87-506E25BAB87E}"/>
              </a:ext>
            </a:extLst>
          </p:cNvPr>
          <p:cNvSpPr/>
          <p:nvPr/>
        </p:nvSpPr>
        <p:spPr>
          <a:xfrm>
            <a:off x="6911729" y="4558680"/>
            <a:ext cx="508559" cy="515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/>
              <a:t>Switch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C8EF4A-FE31-57BB-5DB5-370F2EEE6492}"/>
              </a:ext>
            </a:extLst>
          </p:cNvPr>
          <p:cNvSpPr/>
          <p:nvPr/>
        </p:nvSpPr>
        <p:spPr>
          <a:xfrm>
            <a:off x="5215612" y="5337090"/>
            <a:ext cx="508559" cy="515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LED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D62A48-6198-6AEC-1C2F-EB36ADB8445E}"/>
              </a:ext>
            </a:extLst>
          </p:cNvPr>
          <p:cNvSpPr/>
          <p:nvPr/>
        </p:nvSpPr>
        <p:spPr>
          <a:xfrm>
            <a:off x="6357111" y="5307949"/>
            <a:ext cx="508559" cy="515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LED</a:t>
            </a:r>
            <a:endParaRPr lang="en-US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44B0C0E-5ABA-85B9-DEB7-2C41D49D5CAA}"/>
              </a:ext>
            </a:extLst>
          </p:cNvPr>
          <p:cNvGrpSpPr/>
          <p:nvPr/>
        </p:nvGrpSpPr>
        <p:grpSpPr>
          <a:xfrm>
            <a:off x="8173006" y="4165170"/>
            <a:ext cx="3245400" cy="1791720"/>
            <a:chOff x="8173006" y="4165170"/>
            <a:chExt cx="3245400" cy="179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EEED36-639C-4787-B7B1-5F00BC59EE19}"/>
                    </a:ext>
                  </a:extLst>
                </p14:cNvPr>
                <p14:cNvContentPartPr/>
                <p14:nvPr/>
              </p14:nvContentPartPr>
              <p14:xfrm>
                <a:off x="8173006" y="4165170"/>
                <a:ext cx="981000" cy="1791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EEED36-639C-4787-B7B1-5F00BC59EE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66886" y="4159050"/>
                  <a:ext cx="993240" cy="18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298A34-AD07-2973-EBD7-BFB6E3FB67E4}"/>
                    </a:ext>
                  </a:extLst>
                </p14:cNvPr>
                <p14:cNvContentPartPr/>
                <p14:nvPr/>
              </p14:nvContentPartPr>
              <p14:xfrm>
                <a:off x="9634246" y="4853850"/>
                <a:ext cx="604440" cy="681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298A34-AD07-2973-EBD7-BFB6E3FB67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28126" y="4847730"/>
                  <a:ext cx="6166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A65F0B-2B6D-560F-50A6-9074ECD509FF}"/>
                    </a:ext>
                  </a:extLst>
                </p14:cNvPr>
                <p14:cNvContentPartPr/>
                <p14:nvPr/>
              </p14:nvContentPartPr>
              <p14:xfrm>
                <a:off x="10526686" y="5240490"/>
                <a:ext cx="349200" cy="347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A65F0B-2B6D-560F-50A6-9074ECD509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20566" y="5234370"/>
                  <a:ext cx="3614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DEE815-7139-3B92-F253-09CE8DB8EFA9}"/>
                    </a:ext>
                  </a:extLst>
                </p14:cNvPr>
                <p14:cNvContentPartPr/>
                <p14:nvPr/>
              </p14:nvContentPartPr>
              <p14:xfrm>
                <a:off x="11047966" y="5269650"/>
                <a:ext cx="370440" cy="328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DEE815-7139-3B92-F253-09CE8DB8EF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41846" y="5263530"/>
                  <a:ext cx="382680" cy="34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9613FB6-0519-F023-C7F2-183343DBAF43}"/>
                  </a:ext>
                </a:extLst>
              </p14:cNvPr>
              <p14:cNvContentPartPr/>
              <p14:nvPr/>
            </p14:nvContentPartPr>
            <p14:xfrm>
              <a:off x="4782166" y="4109010"/>
              <a:ext cx="3419640" cy="156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9613FB6-0519-F023-C7F2-183343DBAF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76046" y="4102890"/>
                <a:ext cx="34318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062CA52-74A0-8627-9E74-15F9367E3CFF}"/>
                  </a:ext>
                </a:extLst>
              </p14:cNvPr>
              <p14:cNvContentPartPr/>
              <p14:nvPr/>
            </p14:nvContentPartPr>
            <p14:xfrm>
              <a:off x="3565366" y="4166250"/>
              <a:ext cx="1308240" cy="124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062CA52-74A0-8627-9E74-15F9367E3C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9246" y="4160130"/>
                <a:ext cx="1320480" cy="1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93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73E0F4-8347-7EB8-7BBF-8D2C4F6ABD3B}"/>
              </a:ext>
            </a:extLst>
          </p:cNvPr>
          <p:cNvSpPr/>
          <p:nvPr/>
        </p:nvSpPr>
        <p:spPr>
          <a:xfrm>
            <a:off x="88968" y="0"/>
            <a:ext cx="331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B6E90-FD60-5280-F6D5-3FCB725590B5}"/>
              </a:ext>
            </a:extLst>
          </p:cNvPr>
          <p:cNvSpPr/>
          <p:nvPr/>
        </p:nvSpPr>
        <p:spPr>
          <a:xfrm>
            <a:off x="3441290" y="1058637"/>
            <a:ext cx="5309419" cy="49365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7361A3-A038-149E-8835-9A3A74DCB551}"/>
              </a:ext>
            </a:extLst>
          </p:cNvPr>
          <p:cNvSpPr/>
          <p:nvPr/>
        </p:nvSpPr>
        <p:spPr>
          <a:xfrm>
            <a:off x="3521443" y="2943166"/>
            <a:ext cx="1144823" cy="6880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Sd card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117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Amitai Nahari</dc:creator>
  <cp:lastModifiedBy>Omar sharafy</cp:lastModifiedBy>
  <cp:revision>3</cp:revision>
  <dcterms:created xsi:type="dcterms:W3CDTF">2024-07-10T10:55:26Z</dcterms:created>
  <dcterms:modified xsi:type="dcterms:W3CDTF">2024-07-25T10:27:39Z</dcterms:modified>
</cp:coreProperties>
</file>