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77" r:id="rId5"/>
    <p:sldId id="273" r:id="rId6"/>
    <p:sldId id="279" r:id="rId7"/>
    <p:sldId id="274" r:id="rId8"/>
    <p:sldId id="272" r:id="rId9"/>
    <p:sldId id="271" r:id="rId10"/>
    <p:sldId id="259" r:id="rId11"/>
    <p:sldId id="270" r:id="rId12"/>
    <p:sldId id="275" r:id="rId13"/>
    <p:sldId id="288" r:id="rId14"/>
    <p:sldId id="260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00"/>
    <a:srgbClr val="00FF00"/>
    <a:srgbClr val="01FF0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1EF7-4825-4B79-8C88-154183D1FF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5282CA-5B1A-4A1A-9234-ACD00DB15C1F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In Hospitals, samples are collected from patients.</a:t>
          </a:r>
        </a:p>
      </dgm:t>
    </dgm:pt>
    <dgm:pt modelId="{281CC102-91AE-4853-8A21-C2A0311025A3}" type="parTrans" cxnId="{7BB81A17-5222-4E5B-99A7-5FE02018DA29}">
      <dgm:prSet/>
      <dgm:spPr/>
      <dgm:t>
        <a:bodyPr/>
        <a:lstStyle/>
        <a:p>
          <a:endParaRPr lang="en-US"/>
        </a:p>
      </dgm:t>
    </dgm:pt>
    <dgm:pt modelId="{EBF81523-F55D-4793-BE9D-A651CBAD6F92}" type="sibTrans" cxnId="{7BB81A17-5222-4E5B-99A7-5FE02018DA29}">
      <dgm:prSet/>
      <dgm:spPr/>
      <dgm:t>
        <a:bodyPr/>
        <a:lstStyle/>
        <a:p>
          <a:endParaRPr lang="en-US"/>
        </a:p>
      </dgm:t>
    </dgm:pt>
    <dgm:pt modelId="{CC7A37CF-09C3-4AD7-9602-D92EF487644B}">
      <dgm:prSet custT="1"/>
      <dgm:spPr/>
      <dgm:t>
        <a:bodyPr/>
        <a:lstStyle/>
        <a:p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each sample is labeled with barcode stickers, unique to each patient.</a:t>
          </a:r>
        </a:p>
      </dgm:t>
    </dgm:pt>
    <dgm:pt modelId="{3158D4EA-E1E7-48D5-9523-3F1E4C2F7E17}" type="parTrans" cxnId="{D04A7622-C59C-4724-AC8D-87DFF369A6F8}">
      <dgm:prSet/>
      <dgm:spPr/>
      <dgm:t>
        <a:bodyPr/>
        <a:lstStyle/>
        <a:p>
          <a:endParaRPr lang="en-US"/>
        </a:p>
      </dgm:t>
    </dgm:pt>
    <dgm:pt modelId="{FFB33447-F9CC-4C03-9169-04A144453E85}" type="sibTrans" cxnId="{D04A7622-C59C-4724-AC8D-87DFF369A6F8}">
      <dgm:prSet/>
      <dgm:spPr/>
      <dgm:t>
        <a:bodyPr/>
        <a:lstStyle/>
        <a:p>
          <a:endParaRPr lang="en-US"/>
        </a:p>
      </dgm:t>
    </dgm:pt>
    <dgm:pt modelId="{E5AA7A0C-81E7-4CC3-9D34-80A744C529A1}" type="pres">
      <dgm:prSet presAssocID="{B0F11EF7-4825-4B79-8C88-154183D1FF39}" presName="root" presStyleCnt="0">
        <dgm:presLayoutVars>
          <dgm:dir/>
          <dgm:resizeHandles val="exact"/>
        </dgm:presLayoutVars>
      </dgm:prSet>
      <dgm:spPr/>
    </dgm:pt>
    <dgm:pt modelId="{C03D8793-7C04-4A5B-9C5C-41E6DEC2C798}" type="pres">
      <dgm:prSet presAssocID="{5A5282CA-5B1A-4A1A-9234-ACD00DB15C1F}" presName="compNode" presStyleCnt="0"/>
      <dgm:spPr/>
    </dgm:pt>
    <dgm:pt modelId="{E6C7E14D-2458-4C05-B729-00D9C022F593}" type="pres">
      <dgm:prSet presAssocID="{5A5282CA-5B1A-4A1A-9234-ACD00DB15C1F}" presName="bgRect" presStyleLbl="bgShp" presStyleIdx="0" presStyleCnt="2" custLinFactNeighborX="0" custLinFactNeighborY="-1686"/>
      <dgm:spPr>
        <a:solidFill>
          <a:schemeClr val="tx1"/>
        </a:solidFill>
      </dgm:spPr>
    </dgm:pt>
    <dgm:pt modelId="{1EE296FD-E673-4CDA-85AB-2B49DE7DC616}" type="pres">
      <dgm:prSet presAssocID="{5A5282CA-5B1A-4A1A-9234-ACD00DB15C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0118CAB-E53B-4D2C-A920-11564CD249FD}" type="pres">
      <dgm:prSet presAssocID="{5A5282CA-5B1A-4A1A-9234-ACD00DB15C1F}" presName="spaceRect" presStyleCnt="0"/>
      <dgm:spPr/>
    </dgm:pt>
    <dgm:pt modelId="{C0C6A18B-5167-423D-8FEC-F5EDB1924C7F}" type="pres">
      <dgm:prSet presAssocID="{5A5282CA-5B1A-4A1A-9234-ACD00DB15C1F}" presName="parTx" presStyleLbl="revTx" presStyleIdx="0" presStyleCnt="2">
        <dgm:presLayoutVars>
          <dgm:chMax val="0"/>
          <dgm:chPref val="0"/>
        </dgm:presLayoutVars>
      </dgm:prSet>
      <dgm:spPr/>
    </dgm:pt>
    <dgm:pt modelId="{BBFD8C10-FEFC-44DF-8270-01CCD04F7936}" type="pres">
      <dgm:prSet presAssocID="{EBF81523-F55D-4793-BE9D-A651CBAD6F92}" presName="sibTrans" presStyleCnt="0"/>
      <dgm:spPr/>
    </dgm:pt>
    <dgm:pt modelId="{49812A86-6FE9-4285-8AC1-82E6D3A965AA}" type="pres">
      <dgm:prSet presAssocID="{CC7A37CF-09C3-4AD7-9602-D92EF487644B}" presName="compNode" presStyleCnt="0"/>
      <dgm:spPr/>
    </dgm:pt>
    <dgm:pt modelId="{1ADC95FB-D88F-4331-A64C-20E196D0B0DA}" type="pres">
      <dgm:prSet presAssocID="{CC7A37CF-09C3-4AD7-9602-D92EF487644B}" presName="bgRect" presStyleLbl="bgShp" presStyleIdx="1" presStyleCnt="2"/>
      <dgm:spPr>
        <a:solidFill>
          <a:schemeClr val="tx1"/>
        </a:solidFill>
      </dgm:spPr>
    </dgm:pt>
    <dgm:pt modelId="{8BB12607-9167-47C6-9518-310D22BF84FA}" type="pres">
      <dgm:prSet presAssocID="{CC7A37CF-09C3-4AD7-9602-D92EF48764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5065F84-1E9A-4F1F-B448-68930C53B819}" type="pres">
      <dgm:prSet presAssocID="{CC7A37CF-09C3-4AD7-9602-D92EF487644B}" presName="spaceRect" presStyleCnt="0"/>
      <dgm:spPr/>
    </dgm:pt>
    <dgm:pt modelId="{DF5ED57A-9218-4793-ACBE-650F736D1929}" type="pres">
      <dgm:prSet presAssocID="{CC7A37CF-09C3-4AD7-9602-D92EF48764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B81A17-5222-4E5B-99A7-5FE02018DA29}" srcId="{B0F11EF7-4825-4B79-8C88-154183D1FF39}" destId="{5A5282CA-5B1A-4A1A-9234-ACD00DB15C1F}" srcOrd="0" destOrd="0" parTransId="{281CC102-91AE-4853-8A21-C2A0311025A3}" sibTransId="{EBF81523-F55D-4793-BE9D-A651CBAD6F92}"/>
    <dgm:cxn modelId="{D04A7622-C59C-4724-AC8D-87DFF369A6F8}" srcId="{B0F11EF7-4825-4B79-8C88-154183D1FF39}" destId="{CC7A37CF-09C3-4AD7-9602-D92EF487644B}" srcOrd="1" destOrd="0" parTransId="{3158D4EA-E1E7-48D5-9523-3F1E4C2F7E17}" sibTransId="{FFB33447-F9CC-4C03-9169-04A144453E85}"/>
    <dgm:cxn modelId="{EC92E1B1-306D-450D-BBB2-AD3011500A1D}" type="presOf" srcId="{CC7A37CF-09C3-4AD7-9602-D92EF487644B}" destId="{DF5ED57A-9218-4793-ACBE-650F736D1929}" srcOrd="0" destOrd="0" presId="urn:microsoft.com/office/officeart/2018/2/layout/IconVerticalSolidList"/>
    <dgm:cxn modelId="{C17D8DBA-2DFC-457E-B476-701B514A9555}" type="presOf" srcId="{5A5282CA-5B1A-4A1A-9234-ACD00DB15C1F}" destId="{C0C6A18B-5167-423D-8FEC-F5EDB1924C7F}" srcOrd="0" destOrd="0" presId="urn:microsoft.com/office/officeart/2018/2/layout/IconVerticalSolidList"/>
    <dgm:cxn modelId="{AA746ECF-4876-4008-BB44-069C5FFEC6C8}" type="presOf" srcId="{B0F11EF7-4825-4B79-8C88-154183D1FF39}" destId="{E5AA7A0C-81E7-4CC3-9D34-80A744C529A1}" srcOrd="0" destOrd="0" presId="urn:microsoft.com/office/officeart/2018/2/layout/IconVerticalSolidList"/>
    <dgm:cxn modelId="{B9B2610A-DE56-4E81-8B21-4C8BFA664A84}" type="presParOf" srcId="{E5AA7A0C-81E7-4CC3-9D34-80A744C529A1}" destId="{C03D8793-7C04-4A5B-9C5C-41E6DEC2C798}" srcOrd="0" destOrd="0" presId="urn:microsoft.com/office/officeart/2018/2/layout/IconVerticalSolidList"/>
    <dgm:cxn modelId="{87050ECA-D25F-4930-B5E4-5C44FC6B94A7}" type="presParOf" srcId="{C03D8793-7C04-4A5B-9C5C-41E6DEC2C798}" destId="{E6C7E14D-2458-4C05-B729-00D9C022F593}" srcOrd="0" destOrd="0" presId="urn:microsoft.com/office/officeart/2018/2/layout/IconVerticalSolidList"/>
    <dgm:cxn modelId="{F03E7E01-CB2D-48F6-AB3E-B8753EDF6F2E}" type="presParOf" srcId="{C03D8793-7C04-4A5B-9C5C-41E6DEC2C798}" destId="{1EE296FD-E673-4CDA-85AB-2B49DE7DC616}" srcOrd="1" destOrd="0" presId="urn:microsoft.com/office/officeart/2018/2/layout/IconVerticalSolidList"/>
    <dgm:cxn modelId="{153BAA28-81E4-4F25-AEFD-8E4878AEFE16}" type="presParOf" srcId="{C03D8793-7C04-4A5B-9C5C-41E6DEC2C798}" destId="{20118CAB-E53B-4D2C-A920-11564CD249FD}" srcOrd="2" destOrd="0" presId="urn:microsoft.com/office/officeart/2018/2/layout/IconVerticalSolidList"/>
    <dgm:cxn modelId="{0C24F79D-144E-4E80-903B-DA621F3799DE}" type="presParOf" srcId="{C03D8793-7C04-4A5B-9C5C-41E6DEC2C798}" destId="{C0C6A18B-5167-423D-8FEC-F5EDB1924C7F}" srcOrd="3" destOrd="0" presId="urn:microsoft.com/office/officeart/2018/2/layout/IconVerticalSolidList"/>
    <dgm:cxn modelId="{475E3819-99A7-4E59-97E3-6437DBE7DBE4}" type="presParOf" srcId="{E5AA7A0C-81E7-4CC3-9D34-80A744C529A1}" destId="{BBFD8C10-FEFC-44DF-8270-01CCD04F7936}" srcOrd="1" destOrd="0" presId="urn:microsoft.com/office/officeart/2018/2/layout/IconVerticalSolidList"/>
    <dgm:cxn modelId="{9B70F3C1-8E10-41D5-BC0D-75FB29FD93AB}" type="presParOf" srcId="{E5AA7A0C-81E7-4CC3-9D34-80A744C529A1}" destId="{49812A86-6FE9-4285-8AC1-82E6D3A965AA}" srcOrd="2" destOrd="0" presId="urn:microsoft.com/office/officeart/2018/2/layout/IconVerticalSolidList"/>
    <dgm:cxn modelId="{34B01BFA-5E8D-4FA5-B1CD-D89BAACD5D24}" type="presParOf" srcId="{49812A86-6FE9-4285-8AC1-82E6D3A965AA}" destId="{1ADC95FB-D88F-4331-A64C-20E196D0B0DA}" srcOrd="0" destOrd="0" presId="urn:microsoft.com/office/officeart/2018/2/layout/IconVerticalSolidList"/>
    <dgm:cxn modelId="{82544984-81F6-4EDB-A5B9-4E3BAF26065D}" type="presParOf" srcId="{49812A86-6FE9-4285-8AC1-82E6D3A965AA}" destId="{8BB12607-9167-47C6-9518-310D22BF84FA}" srcOrd="1" destOrd="0" presId="urn:microsoft.com/office/officeart/2018/2/layout/IconVerticalSolidList"/>
    <dgm:cxn modelId="{D91B32CC-ECF2-490E-A3E0-4D78134D6890}" type="presParOf" srcId="{49812A86-6FE9-4285-8AC1-82E6D3A965AA}" destId="{A5065F84-1E9A-4F1F-B448-68930C53B819}" srcOrd="2" destOrd="0" presId="urn:microsoft.com/office/officeart/2018/2/layout/IconVerticalSolidList"/>
    <dgm:cxn modelId="{EEC70950-46F7-4147-A6AA-D4BCB4496120}" type="presParOf" srcId="{49812A86-6FE9-4285-8AC1-82E6D3A965AA}" destId="{DF5ED57A-9218-4793-ACBE-650F736D19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F438E-7FB1-49B8-BF89-C7C4220FD6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3270D4-1E1B-4CF9-A811-C891ABF1758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The samples are manually checked in the lab against patient details in the computer system.</a:t>
          </a:r>
        </a:p>
      </dgm:t>
    </dgm:pt>
    <dgm:pt modelId="{6F33C3FD-530B-4204-A32D-00E539424061}" type="parTrans" cxnId="{8AD9E5B3-3F5D-46DB-84D6-DF29576E632F}">
      <dgm:prSet/>
      <dgm:spPr/>
      <dgm:t>
        <a:bodyPr/>
        <a:lstStyle/>
        <a:p>
          <a:endParaRPr lang="en-US"/>
        </a:p>
      </dgm:t>
    </dgm:pt>
    <dgm:pt modelId="{320B5D19-D417-4651-BCEA-79F173368FE2}" type="sibTrans" cxnId="{8AD9E5B3-3F5D-46DB-84D6-DF29576E632F}">
      <dgm:prSet/>
      <dgm:spPr/>
      <dgm:t>
        <a:bodyPr/>
        <a:lstStyle/>
        <a:p>
          <a:endParaRPr lang="en-US"/>
        </a:p>
      </dgm:t>
    </dgm:pt>
    <dgm:pt modelId="{E2941F0E-5E82-47E7-92A8-7FBFAFBBA3A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the numerous number of samples received daily can lead to confusion and mix-ups between samples, potentially resulting in life-threatening medical errors.</a:t>
          </a:r>
        </a:p>
      </dgm:t>
    </dgm:pt>
    <dgm:pt modelId="{ECC1BD9B-AC10-4152-8556-5CCE9B901DDB}" type="parTrans" cxnId="{6682419D-0758-416C-AFFE-EE9F2239F4D6}">
      <dgm:prSet/>
      <dgm:spPr/>
      <dgm:t>
        <a:bodyPr/>
        <a:lstStyle/>
        <a:p>
          <a:endParaRPr lang="en-US"/>
        </a:p>
      </dgm:t>
    </dgm:pt>
    <dgm:pt modelId="{7233D4F0-8379-4A8C-BE60-A17FE9EAB4F1}" type="sibTrans" cxnId="{6682419D-0758-416C-AFFE-EE9F2239F4D6}">
      <dgm:prSet/>
      <dgm:spPr/>
      <dgm:t>
        <a:bodyPr/>
        <a:lstStyle/>
        <a:p>
          <a:endParaRPr lang="en-US"/>
        </a:p>
      </dgm:t>
    </dgm:pt>
    <dgm:pt modelId="{1576407F-FD7E-4AD7-B238-63501617F1A2}" type="pres">
      <dgm:prSet presAssocID="{867F438E-7FB1-49B8-BF89-C7C4220FD624}" presName="root" presStyleCnt="0">
        <dgm:presLayoutVars>
          <dgm:dir/>
          <dgm:resizeHandles val="exact"/>
        </dgm:presLayoutVars>
      </dgm:prSet>
      <dgm:spPr/>
    </dgm:pt>
    <dgm:pt modelId="{6A1194AD-7A4F-482B-9083-38B74EC7E03F}" type="pres">
      <dgm:prSet presAssocID="{793270D4-1E1B-4CF9-A811-C891ABF1758E}" presName="compNode" presStyleCnt="0"/>
      <dgm:spPr/>
    </dgm:pt>
    <dgm:pt modelId="{D58E16C9-F594-4D59-9A31-DC438929EEB7}" type="pres">
      <dgm:prSet presAssocID="{793270D4-1E1B-4CF9-A811-C891ABF1758E}" presName="bgRect" presStyleLbl="bgShp" presStyleIdx="0" presStyleCnt="2"/>
      <dgm:spPr>
        <a:solidFill>
          <a:schemeClr val="tx1"/>
        </a:solidFill>
      </dgm:spPr>
    </dgm:pt>
    <dgm:pt modelId="{84E9E680-7F10-46D1-A4E2-A08848ACCC4A}" type="pres">
      <dgm:prSet presAssocID="{793270D4-1E1B-4CF9-A811-C891ABF175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201187C-5E0D-44B2-8361-708989BAF738}" type="pres">
      <dgm:prSet presAssocID="{793270D4-1E1B-4CF9-A811-C891ABF1758E}" presName="spaceRect" presStyleCnt="0"/>
      <dgm:spPr/>
    </dgm:pt>
    <dgm:pt modelId="{8B2A2E88-6571-4915-A4A5-685E35092103}" type="pres">
      <dgm:prSet presAssocID="{793270D4-1E1B-4CF9-A811-C891ABF1758E}" presName="parTx" presStyleLbl="revTx" presStyleIdx="0" presStyleCnt="2">
        <dgm:presLayoutVars>
          <dgm:chMax val="0"/>
          <dgm:chPref val="0"/>
        </dgm:presLayoutVars>
      </dgm:prSet>
      <dgm:spPr/>
    </dgm:pt>
    <dgm:pt modelId="{9D04E50E-EEF1-4BD2-96B6-9846A6114E34}" type="pres">
      <dgm:prSet presAssocID="{320B5D19-D417-4651-BCEA-79F173368FE2}" presName="sibTrans" presStyleCnt="0"/>
      <dgm:spPr/>
    </dgm:pt>
    <dgm:pt modelId="{97EFE7DB-84A2-4E4C-ADA0-E877B93D6219}" type="pres">
      <dgm:prSet presAssocID="{E2941F0E-5E82-47E7-92A8-7FBFAFBBA3AE}" presName="compNode" presStyleCnt="0"/>
      <dgm:spPr/>
    </dgm:pt>
    <dgm:pt modelId="{F0FB2DB5-A87B-42E6-AD5A-71A65BB32DD0}" type="pres">
      <dgm:prSet presAssocID="{E2941F0E-5E82-47E7-92A8-7FBFAFBBA3AE}" presName="bgRect" presStyleLbl="bgShp" presStyleIdx="1" presStyleCnt="2" custLinFactNeighborY="-3012"/>
      <dgm:spPr>
        <a:solidFill>
          <a:schemeClr val="tx1"/>
        </a:solidFill>
      </dgm:spPr>
    </dgm:pt>
    <dgm:pt modelId="{C04F26A9-3FFE-442C-8D71-687BF9C83678}" type="pres">
      <dgm:prSet presAssocID="{E2941F0E-5E82-47E7-92A8-7FBFAFBBA3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D7D67F1-C6CB-49CA-AF08-90D31F4FF242}" type="pres">
      <dgm:prSet presAssocID="{E2941F0E-5E82-47E7-92A8-7FBFAFBBA3AE}" presName="spaceRect" presStyleCnt="0"/>
      <dgm:spPr/>
    </dgm:pt>
    <dgm:pt modelId="{D1AD5FAC-76BC-4C6E-919D-89D3BA8CA2C6}" type="pres">
      <dgm:prSet presAssocID="{E2941F0E-5E82-47E7-92A8-7FBFAFBBA3AE}" presName="parTx" presStyleLbl="revTx" presStyleIdx="1" presStyleCnt="2" custScaleY="110886">
        <dgm:presLayoutVars>
          <dgm:chMax val="0"/>
          <dgm:chPref val="0"/>
        </dgm:presLayoutVars>
      </dgm:prSet>
      <dgm:spPr/>
    </dgm:pt>
  </dgm:ptLst>
  <dgm:cxnLst>
    <dgm:cxn modelId="{A9206652-BAB5-4669-BAE8-24FFE686EF57}" type="presOf" srcId="{867F438E-7FB1-49B8-BF89-C7C4220FD624}" destId="{1576407F-FD7E-4AD7-B238-63501617F1A2}" srcOrd="0" destOrd="0" presId="urn:microsoft.com/office/officeart/2018/2/layout/IconVerticalSolidList"/>
    <dgm:cxn modelId="{6682419D-0758-416C-AFFE-EE9F2239F4D6}" srcId="{867F438E-7FB1-49B8-BF89-C7C4220FD624}" destId="{E2941F0E-5E82-47E7-92A8-7FBFAFBBA3AE}" srcOrd="1" destOrd="0" parTransId="{ECC1BD9B-AC10-4152-8556-5CCE9B901DDB}" sibTransId="{7233D4F0-8379-4A8C-BE60-A17FE9EAB4F1}"/>
    <dgm:cxn modelId="{1ABF1AA6-ED7E-4CC5-AA0E-AED8A39CF16F}" type="presOf" srcId="{E2941F0E-5E82-47E7-92A8-7FBFAFBBA3AE}" destId="{D1AD5FAC-76BC-4C6E-919D-89D3BA8CA2C6}" srcOrd="0" destOrd="0" presId="urn:microsoft.com/office/officeart/2018/2/layout/IconVerticalSolidList"/>
    <dgm:cxn modelId="{44A4A1AB-8F52-41F7-9895-BF8E237EDEA7}" type="presOf" srcId="{793270D4-1E1B-4CF9-A811-C891ABF1758E}" destId="{8B2A2E88-6571-4915-A4A5-685E35092103}" srcOrd="0" destOrd="0" presId="urn:microsoft.com/office/officeart/2018/2/layout/IconVerticalSolidList"/>
    <dgm:cxn modelId="{8AD9E5B3-3F5D-46DB-84D6-DF29576E632F}" srcId="{867F438E-7FB1-49B8-BF89-C7C4220FD624}" destId="{793270D4-1E1B-4CF9-A811-C891ABF1758E}" srcOrd="0" destOrd="0" parTransId="{6F33C3FD-530B-4204-A32D-00E539424061}" sibTransId="{320B5D19-D417-4651-BCEA-79F173368FE2}"/>
    <dgm:cxn modelId="{BEB2B900-FBC8-4DAF-91F0-EDB3A65AD593}" type="presParOf" srcId="{1576407F-FD7E-4AD7-B238-63501617F1A2}" destId="{6A1194AD-7A4F-482B-9083-38B74EC7E03F}" srcOrd="0" destOrd="0" presId="urn:microsoft.com/office/officeart/2018/2/layout/IconVerticalSolidList"/>
    <dgm:cxn modelId="{C42F5701-E1F9-46A4-963D-083944DC0646}" type="presParOf" srcId="{6A1194AD-7A4F-482B-9083-38B74EC7E03F}" destId="{D58E16C9-F594-4D59-9A31-DC438929EEB7}" srcOrd="0" destOrd="0" presId="urn:microsoft.com/office/officeart/2018/2/layout/IconVerticalSolidList"/>
    <dgm:cxn modelId="{CBEB957C-555F-4A96-9F67-0DC1A33CD133}" type="presParOf" srcId="{6A1194AD-7A4F-482B-9083-38B74EC7E03F}" destId="{84E9E680-7F10-46D1-A4E2-A08848ACCC4A}" srcOrd="1" destOrd="0" presId="urn:microsoft.com/office/officeart/2018/2/layout/IconVerticalSolidList"/>
    <dgm:cxn modelId="{483F00BF-1DB4-4ACB-AE4D-423A821D3786}" type="presParOf" srcId="{6A1194AD-7A4F-482B-9083-38B74EC7E03F}" destId="{9201187C-5E0D-44B2-8361-708989BAF738}" srcOrd="2" destOrd="0" presId="urn:microsoft.com/office/officeart/2018/2/layout/IconVerticalSolidList"/>
    <dgm:cxn modelId="{DC515978-30AF-4CE6-ACF9-97CD8791B2D5}" type="presParOf" srcId="{6A1194AD-7A4F-482B-9083-38B74EC7E03F}" destId="{8B2A2E88-6571-4915-A4A5-685E35092103}" srcOrd="3" destOrd="0" presId="urn:microsoft.com/office/officeart/2018/2/layout/IconVerticalSolidList"/>
    <dgm:cxn modelId="{FE37C995-B2D4-4614-BD5A-3E3F52CDA147}" type="presParOf" srcId="{1576407F-FD7E-4AD7-B238-63501617F1A2}" destId="{9D04E50E-EEF1-4BD2-96B6-9846A6114E34}" srcOrd="1" destOrd="0" presId="urn:microsoft.com/office/officeart/2018/2/layout/IconVerticalSolidList"/>
    <dgm:cxn modelId="{470E7CFD-1A4E-4614-86F9-CD326FEA3BF6}" type="presParOf" srcId="{1576407F-FD7E-4AD7-B238-63501617F1A2}" destId="{97EFE7DB-84A2-4E4C-ADA0-E877B93D6219}" srcOrd="2" destOrd="0" presId="urn:microsoft.com/office/officeart/2018/2/layout/IconVerticalSolidList"/>
    <dgm:cxn modelId="{01BE80D5-F8D6-4393-9986-7B637CCFF609}" type="presParOf" srcId="{97EFE7DB-84A2-4E4C-ADA0-E877B93D6219}" destId="{F0FB2DB5-A87B-42E6-AD5A-71A65BB32DD0}" srcOrd="0" destOrd="0" presId="urn:microsoft.com/office/officeart/2018/2/layout/IconVerticalSolidList"/>
    <dgm:cxn modelId="{21FFC8B6-0A36-4AA0-A5FB-CEA5575A607A}" type="presParOf" srcId="{97EFE7DB-84A2-4E4C-ADA0-E877B93D6219}" destId="{C04F26A9-3FFE-442C-8D71-687BF9C83678}" srcOrd="1" destOrd="0" presId="urn:microsoft.com/office/officeart/2018/2/layout/IconVerticalSolidList"/>
    <dgm:cxn modelId="{41BDB124-7D29-4C4B-B821-50ECC38CC45B}" type="presParOf" srcId="{97EFE7DB-84A2-4E4C-ADA0-E877B93D6219}" destId="{5D7D67F1-C6CB-49CA-AF08-90D31F4FF242}" srcOrd="2" destOrd="0" presId="urn:microsoft.com/office/officeart/2018/2/layout/IconVerticalSolidList"/>
    <dgm:cxn modelId="{79B525D4-548F-456B-8CCE-CF0326F1CB56}" type="presParOf" srcId="{97EFE7DB-84A2-4E4C-ADA0-E877B93D6219}" destId="{D1AD5FAC-76BC-4C6E-919D-89D3BA8CA2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37D9C-6276-48B8-8E86-61D4964BD4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76A3F9-2B65-4D6B-8504-5C760E0D62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Finding a cheap and reliable 2D barcode reader.</a:t>
          </a:r>
        </a:p>
      </dgm:t>
    </dgm:pt>
    <dgm:pt modelId="{2A7B5F33-AA19-4403-8653-D41C04AEAF28}" type="parTrans" cxnId="{B4EDF17C-AA1D-486F-81A7-7B274FF645D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80034-5164-4BA0-A213-66F182F2D642}" type="sibTrans" cxnId="{B4EDF17C-AA1D-486F-81A7-7B274FF645D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1A59F1-3888-4E21-B5FB-0B2D920DA4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Making sure our device is cheap and user friendly.</a:t>
          </a:r>
        </a:p>
      </dgm:t>
    </dgm:pt>
    <dgm:pt modelId="{649B0BF5-D3BC-44DF-91CA-BC3002DC0EE1}" type="parTrans" cxnId="{3BF6A694-3255-451B-B097-9D28E24C652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8FCD46-41C2-4653-B56F-D5965C78D81E}" type="sibTrans" cxnId="{3BF6A694-3255-451B-B097-9D28E24C652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F937A2-C173-4666-8521-2D95965B92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Concurrency between the components (esp32, real time clk, barcode reader…).</a:t>
          </a:r>
        </a:p>
      </dgm:t>
    </dgm:pt>
    <dgm:pt modelId="{2769CC1E-07A9-4C5A-A447-2933F89F9285}" type="parTrans" cxnId="{C2E223F7-D70F-4C55-B3E2-BAC53FD862CA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AF1701-355B-4C87-BB49-EDB5BC21A400}" type="sibTrans" cxnId="{C2E223F7-D70F-4C55-B3E2-BAC53FD862CA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8C87F-85EC-463F-9A16-B5EB042FAE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Combine tasks and timers.</a:t>
          </a:r>
        </a:p>
      </dgm:t>
    </dgm:pt>
    <dgm:pt modelId="{8C11A842-D5AE-4CAD-B818-29F5B8C82038}" type="parTrans" cxnId="{3651C416-45AD-4DF8-B0B1-7153A9A8C0F8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0BF774-CC13-4272-A48A-D777547F041F}" type="sibTrans" cxnId="{3651C416-45AD-4DF8-B0B1-7153A9A8C0F8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A9D0E-3225-4A1C-8A91-91FB700921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Saving info into external SD card.</a:t>
          </a:r>
        </a:p>
      </dgm:t>
    </dgm:pt>
    <dgm:pt modelId="{144219E2-C42F-42A0-9CFD-03991E33E265}" type="parTrans" cxnId="{5974F460-28B1-42AC-9149-68E16B0DB6E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1024B-3D12-4257-ADF0-D25097FBA1CF}" type="sibTrans" cxnId="{5974F460-28B1-42AC-9149-68E16B0DB6E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95F31F-17B0-4D76-A041-199E8B6F319C}" type="pres">
      <dgm:prSet presAssocID="{D4937D9C-6276-48B8-8E86-61D4964BD485}" presName="root" presStyleCnt="0">
        <dgm:presLayoutVars>
          <dgm:dir/>
          <dgm:resizeHandles val="exact"/>
        </dgm:presLayoutVars>
      </dgm:prSet>
      <dgm:spPr/>
    </dgm:pt>
    <dgm:pt modelId="{B39C836B-0111-4A94-9018-39D0D8BB5270}" type="pres">
      <dgm:prSet presAssocID="{4276A3F9-2B65-4D6B-8504-5C760E0D62A2}" presName="compNode" presStyleCnt="0"/>
      <dgm:spPr/>
    </dgm:pt>
    <dgm:pt modelId="{02192D9C-F197-43C5-9763-A71401321839}" type="pres">
      <dgm:prSet presAssocID="{4276A3F9-2B65-4D6B-8504-5C760E0D62A2}" presName="bgRect" presStyleLbl="bgShp" presStyleIdx="0" presStyleCnt="5"/>
      <dgm:spPr/>
    </dgm:pt>
    <dgm:pt modelId="{D9B79369-A51F-47D1-9BDF-F39B7714C068}" type="pres">
      <dgm:prSet presAssocID="{4276A3F9-2B65-4D6B-8504-5C760E0D62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B842522-D9CE-4DC5-8557-59FC2FC82432}" type="pres">
      <dgm:prSet presAssocID="{4276A3F9-2B65-4D6B-8504-5C760E0D62A2}" presName="spaceRect" presStyleCnt="0"/>
      <dgm:spPr/>
    </dgm:pt>
    <dgm:pt modelId="{76F697CA-6A8F-46DA-AA51-3E32485CB6BA}" type="pres">
      <dgm:prSet presAssocID="{4276A3F9-2B65-4D6B-8504-5C760E0D62A2}" presName="parTx" presStyleLbl="revTx" presStyleIdx="0" presStyleCnt="5">
        <dgm:presLayoutVars>
          <dgm:chMax val="0"/>
          <dgm:chPref val="0"/>
        </dgm:presLayoutVars>
      </dgm:prSet>
      <dgm:spPr/>
    </dgm:pt>
    <dgm:pt modelId="{19A53EB6-7F92-4BB9-B53D-4ACEBE836A66}" type="pres">
      <dgm:prSet presAssocID="{B1880034-5164-4BA0-A213-66F182F2D642}" presName="sibTrans" presStyleCnt="0"/>
      <dgm:spPr/>
    </dgm:pt>
    <dgm:pt modelId="{76346AAE-3663-4D01-A242-74142F48204B}" type="pres">
      <dgm:prSet presAssocID="{291A59F1-3888-4E21-B5FB-0B2D920DA4B3}" presName="compNode" presStyleCnt="0"/>
      <dgm:spPr/>
    </dgm:pt>
    <dgm:pt modelId="{F9F6E3A4-CE98-42B0-981E-76DA8E320441}" type="pres">
      <dgm:prSet presAssocID="{291A59F1-3888-4E21-B5FB-0B2D920DA4B3}" presName="bgRect" presStyleLbl="bgShp" presStyleIdx="1" presStyleCnt="5"/>
      <dgm:spPr/>
    </dgm:pt>
    <dgm:pt modelId="{B2E9C1D7-4E18-4B67-B37F-D812891E0FC2}" type="pres">
      <dgm:prSet presAssocID="{291A59F1-3888-4E21-B5FB-0B2D920DA4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CA0CCFE-AAF4-4B13-B03F-F87B7E1BE41B}" type="pres">
      <dgm:prSet presAssocID="{291A59F1-3888-4E21-B5FB-0B2D920DA4B3}" presName="spaceRect" presStyleCnt="0"/>
      <dgm:spPr/>
    </dgm:pt>
    <dgm:pt modelId="{3FE0C541-AD71-4684-BE81-8281B92CC373}" type="pres">
      <dgm:prSet presAssocID="{291A59F1-3888-4E21-B5FB-0B2D920DA4B3}" presName="parTx" presStyleLbl="revTx" presStyleIdx="1" presStyleCnt="5">
        <dgm:presLayoutVars>
          <dgm:chMax val="0"/>
          <dgm:chPref val="0"/>
        </dgm:presLayoutVars>
      </dgm:prSet>
      <dgm:spPr/>
    </dgm:pt>
    <dgm:pt modelId="{AF5B33D6-2BE9-4092-95AC-5AE66A289685}" type="pres">
      <dgm:prSet presAssocID="{878FCD46-41C2-4653-B56F-D5965C78D81E}" presName="sibTrans" presStyleCnt="0"/>
      <dgm:spPr/>
    </dgm:pt>
    <dgm:pt modelId="{D753D354-0647-44C9-B39E-11456D14AB36}" type="pres">
      <dgm:prSet presAssocID="{9AF937A2-C173-4666-8521-2D95965B92D2}" presName="compNode" presStyleCnt="0"/>
      <dgm:spPr/>
    </dgm:pt>
    <dgm:pt modelId="{76360F1A-00C7-46D4-94C9-26BE8F68E94F}" type="pres">
      <dgm:prSet presAssocID="{9AF937A2-C173-4666-8521-2D95965B92D2}" presName="bgRect" presStyleLbl="bgShp" presStyleIdx="2" presStyleCnt="5"/>
      <dgm:spPr/>
    </dgm:pt>
    <dgm:pt modelId="{6FBFCD27-7904-49A9-A307-B031A4DF2240}" type="pres">
      <dgm:prSet presAssocID="{9AF937A2-C173-4666-8521-2D95965B92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8A0FED4-DA5B-49C0-9D99-4BA8A5ACB40A}" type="pres">
      <dgm:prSet presAssocID="{9AF937A2-C173-4666-8521-2D95965B92D2}" presName="spaceRect" presStyleCnt="0"/>
      <dgm:spPr/>
    </dgm:pt>
    <dgm:pt modelId="{FFA89F75-75EC-48A9-A854-33E5C137C455}" type="pres">
      <dgm:prSet presAssocID="{9AF937A2-C173-4666-8521-2D95965B92D2}" presName="parTx" presStyleLbl="revTx" presStyleIdx="2" presStyleCnt="5">
        <dgm:presLayoutVars>
          <dgm:chMax val="0"/>
          <dgm:chPref val="0"/>
        </dgm:presLayoutVars>
      </dgm:prSet>
      <dgm:spPr/>
    </dgm:pt>
    <dgm:pt modelId="{B1524D65-3BF1-42C5-92FD-3D381F20003F}" type="pres">
      <dgm:prSet presAssocID="{56AF1701-355B-4C87-BB49-EDB5BC21A400}" presName="sibTrans" presStyleCnt="0"/>
      <dgm:spPr/>
    </dgm:pt>
    <dgm:pt modelId="{A13295E6-2650-4705-A7DA-221E7ED4DA34}" type="pres">
      <dgm:prSet presAssocID="{A318C87F-85EC-463F-9A16-B5EB042FAE4D}" presName="compNode" presStyleCnt="0"/>
      <dgm:spPr/>
    </dgm:pt>
    <dgm:pt modelId="{A514B41E-29C1-4A80-AC08-097F9A4E2D11}" type="pres">
      <dgm:prSet presAssocID="{A318C87F-85EC-463F-9A16-B5EB042FAE4D}" presName="bgRect" presStyleLbl="bgShp" presStyleIdx="3" presStyleCnt="5"/>
      <dgm:spPr/>
    </dgm:pt>
    <dgm:pt modelId="{F63E423A-5EAF-4245-AC81-69271F5E5C6C}" type="pres">
      <dgm:prSet presAssocID="{A318C87F-85EC-463F-9A16-B5EB042FAE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F31F1D-9D59-4AFF-9128-DF4BDCB3404C}" type="pres">
      <dgm:prSet presAssocID="{A318C87F-85EC-463F-9A16-B5EB042FAE4D}" presName="spaceRect" presStyleCnt="0"/>
      <dgm:spPr/>
    </dgm:pt>
    <dgm:pt modelId="{3EC428A3-F167-40BB-AE81-DFD9AE6A7357}" type="pres">
      <dgm:prSet presAssocID="{A318C87F-85EC-463F-9A16-B5EB042FAE4D}" presName="parTx" presStyleLbl="revTx" presStyleIdx="3" presStyleCnt="5">
        <dgm:presLayoutVars>
          <dgm:chMax val="0"/>
          <dgm:chPref val="0"/>
        </dgm:presLayoutVars>
      </dgm:prSet>
      <dgm:spPr/>
    </dgm:pt>
    <dgm:pt modelId="{3E3E1701-EAD9-4AA6-9E7F-5384D54BC1E3}" type="pres">
      <dgm:prSet presAssocID="{B30BF774-CC13-4272-A48A-D777547F041F}" presName="sibTrans" presStyleCnt="0"/>
      <dgm:spPr/>
    </dgm:pt>
    <dgm:pt modelId="{00FD3706-49EB-4380-B44E-3F82B0B88446}" type="pres">
      <dgm:prSet presAssocID="{01AA9D0E-3225-4A1C-8A91-91FB70092164}" presName="compNode" presStyleCnt="0"/>
      <dgm:spPr/>
    </dgm:pt>
    <dgm:pt modelId="{FBA2C03B-DF4D-40DC-A0D0-3CB4B0EE0CDD}" type="pres">
      <dgm:prSet presAssocID="{01AA9D0E-3225-4A1C-8A91-91FB70092164}" presName="bgRect" presStyleLbl="bgShp" presStyleIdx="4" presStyleCnt="5"/>
      <dgm:spPr/>
    </dgm:pt>
    <dgm:pt modelId="{89FA518E-228E-4A35-8F8E-22E5AA833DD8}" type="pres">
      <dgm:prSet presAssocID="{01AA9D0E-3225-4A1C-8A91-91FB700921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2BA7F6D-63D7-4DF8-B985-A8FDD9EA7816}" type="pres">
      <dgm:prSet presAssocID="{01AA9D0E-3225-4A1C-8A91-91FB70092164}" presName="spaceRect" presStyleCnt="0"/>
      <dgm:spPr/>
    </dgm:pt>
    <dgm:pt modelId="{E45BEC6A-54FD-49ED-A069-9B9B8CFF9CDC}" type="pres">
      <dgm:prSet presAssocID="{01AA9D0E-3225-4A1C-8A91-91FB700921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64470E-D6D5-4721-B53E-EDD6033347B7}" type="presOf" srcId="{01AA9D0E-3225-4A1C-8A91-91FB70092164}" destId="{E45BEC6A-54FD-49ED-A069-9B9B8CFF9CDC}" srcOrd="0" destOrd="0" presId="urn:microsoft.com/office/officeart/2018/2/layout/IconVerticalSolidList"/>
    <dgm:cxn modelId="{3651C416-45AD-4DF8-B0B1-7153A9A8C0F8}" srcId="{D4937D9C-6276-48B8-8E86-61D4964BD485}" destId="{A318C87F-85EC-463F-9A16-B5EB042FAE4D}" srcOrd="3" destOrd="0" parTransId="{8C11A842-D5AE-4CAD-B818-29F5B8C82038}" sibTransId="{B30BF774-CC13-4272-A48A-D777547F041F}"/>
    <dgm:cxn modelId="{5974F460-28B1-42AC-9149-68E16B0DB6ED}" srcId="{D4937D9C-6276-48B8-8E86-61D4964BD485}" destId="{01AA9D0E-3225-4A1C-8A91-91FB70092164}" srcOrd="4" destOrd="0" parTransId="{144219E2-C42F-42A0-9CFD-03991E33E265}" sibTransId="{4571024B-3D12-4257-ADF0-D25097FBA1CF}"/>
    <dgm:cxn modelId="{042BE377-DE59-4241-84C2-6B41948432B5}" type="presOf" srcId="{D4937D9C-6276-48B8-8E86-61D4964BD485}" destId="{CE95F31F-17B0-4D76-A041-199E8B6F319C}" srcOrd="0" destOrd="0" presId="urn:microsoft.com/office/officeart/2018/2/layout/IconVerticalSolidList"/>
    <dgm:cxn modelId="{B4EDF17C-AA1D-486F-81A7-7B274FF645D3}" srcId="{D4937D9C-6276-48B8-8E86-61D4964BD485}" destId="{4276A3F9-2B65-4D6B-8504-5C760E0D62A2}" srcOrd="0" destOrd="0" parTransId="{2A7B5F33-AA19-4403-8653-D41C04AEAF28}" sibTransId="{B1880034-5164-4BA0-A213-66F182F2D642}"/>
    <dgm:cxn modelId="{3BF6A694-3255-451B-B097-9D28E24C6524}" srcId="{D4937D9C-6276-48B8-8E86-61D4964BD485}" destId="{291A59F1-3888-4E21-B5FB-0B2D920DA4B3}" srcOrd="1" destOrd="0" parTransId="{649B0BF5-D3BC-44DF-91CA-BC3002DC0EE1}" sibTransId="{878FCD46-41C2-4653-B56F-D5965C78D81E}"/>
    <dgm:cxn modelId="{6D9F20C7-2D01-4784-8E29-9459ED91B24F}" type="presOf" srcId="{4276A3F9-2B65-4D6B-8504-5C760E0D62A2}" destId="{76F697CA-6A8F-46DA-AA51-3E32485CB6BA}" srcOrd="0" destOrd="0" presId="urn:microsoft.com/office/officeart/2018/2/layout/IconVerticalSolidList"/>
    <dgm:cxn modelId="{F10192C7-E905-4C61-82B7-326B4E6C94B0}" type="presOf" srcId="{A318C87F-85EC-463F-9A16-B5EB042FAE4D}" destId="{3EC428A3-F167-40BB-AE81-DFD9AE6A7357}" srcOrd="0" destOrd="0" presId="urn:microsoft.com/office/officeart/2018/2/layout/IconVerticalSolidList"/>
    <dgm:cxn modelId="{2B4860DB-620D-42A3-AF7A-0D08429D2013}" type="presOf" srcId="{291A59F1-3888-4E21-B5FB-0B2D920DA4B3}" destId="{3FE0C541-AD71-4684-BE81-8281B92CC373}" srcOrd="0" destOrd="0" presId="urn:microsoft.com/office/officeart/2018/2/layout/IconVerticalSolidList"/>
    <dgm:cxn modelId="{A26894E5-A5E7-47FC-9BA0-F4BA00904D78}" type="presOf" srcId="{9AF937A2-C173-4666-8521-2D95965B92D2}" destId="{FFA89F75-75EC-48A9-A854-33E5C137C455}" srcOrd="0" destOrd="0" presId="urn:microsoft.com/office/officeart/2018/2/layout/IconVerticalSolidList"/>
    <dgm:cxn modelId="{C2E223F7-D70F-4C55-B3E2-BAC53FD862CA}" srcId="{D4937D9C-6276-48B8-8E86-61D4964BD485}" destId="{9AF937A2-C173-4666-8521-2D95965B92D2}" srcOrd="2" destOrd="0" parTransId="{2769CC1E-07A9-4C5A-A447-2933F89F9285}" sibTransId="{56AF1701-355B-4C87-BB49-EDB5BC21A400}"/>
    <dgm:cxn modelId="{57E53441-C01C-41B8-85D3-1EFB864DC1B7}" type="presParOf" srcId="{CE95F31F-17B0-4D76-A041-199E8B6F319C}" destId="{B39C836B-0111-4A94-9018-39D0D8BB5270}" srcOrd="0" destOrd="0" presId="urn:microsoft.com/office/officeart/2018/2/layout/IconVerticalSolidList"/>
    <dgm:cxn modelId="{070F5A3D-1479-4BA7-8E7F-FED9BA7ECCAE}" type="presParOf" srcId="{B39C836B-0111-4A94-9018-39D0D8BB5270}" destId="{02192D9C-F197-43C5-9763-A71401321839}" srcOrd="0" destOrd="0" presId="urn:microsoft.com/office/officeart/2018/2/layout/IconVerticalSolidList"/>
    <dgm:cxn modelId="{5C98E3C0-9189-471F-81B2-8A7DE2E375CC}" type="presParOf" srcId="{B39C836B-0111-4A94-9018-39D0D8BB5270}" destId="{D9B79369-A51F-47D1-9BDF-F39B7714C068}" srcOrd="1" destOrd="0" presId="urn:microsoft.com/office/officeart/2018/2/layout/IconVerticalSolidList"/>
    <dgm:cxn modelId="{52A83791-E403-4011-89BC-F16E538E1A5C}" type="presParOf" srcId="{B39C836B-0111-4A94-9018-39D0D8BB5270}" destId="{7B842522-D9CE-4DC5-8557-59FC2FC82432}" srcOrd="2" destOrd="0" presId="urn:microsoft.com/office/officeart/2018/2/layout/IconVerticalSolidList"/>
    <dgm:cxn modelId="{98152A7A-F652-4C0A-81CC-107F53CC53A9}" type="presParOf" srcId="{B39C836B-0111-4A94-9018-39D0D8BB5270}" destId="{76F697CA-6A8F-46DA-AA51-3E32485CB6BA}" srcOrd="3" destOrd="0" presId="urn:microsoft.com/office/officeart/2018/2/layout/IconVerticalSolidList"/>
    <dgm:cxn modelId="{2CF78B3A-AD39-4713-AF82-66F0598827B7}" type="presParOf" srcId="{CE95F31F-17B0-4D76-A041-199E8B6F319C}" destId="{19A53EB6-7F92-4BB9-B53D-4ACEBE836A66}" srcOrd="1" destOrd="0" presId="urn:microsoft.com/office/officeart/2018/2/layout/IconVerticalSolidList"/>
    <dgm:cxn modelId="{E0CE4E6B-D0A6-4001-975E-51A742C6A499}" type="presParOf" srcId="{CE95F31F-17B0-4D76-A041-199E8B6F319C}" destId="{76346AAE-3663-4D01-A242-74142F48204B}" srcOrd="2" destOrd="0" presId="urn:microsoft.com/office/officeart/2018/2/layout/IconVerticalSolidList"/>
    <dgm:cxn modelId="{33ADBC35-8EE0-40FA-A111-0DED20403E71}" type="presParOf" srcId="{76346AAE-3663-4D01-A242-74142F48204B}" destId="{F9F6E3A4-CE98-42B0-981E-76DA8E320441}" srcOrd="0" destOrd="0" presId="urn:microsoft.com/office/officeart/2018/2/layout/IconVerticalSolidList"/>
    <dgm:cxn modelId="{B00827AF-E8D9-456B-A875-EFAF34EBAE53}" type="presParOf" srcId="{76346AAE-3663-4D01-A242-74142F48204B}" destId="{B2E9C1D7-4E18-4B67-B37F-D812891E0FC2}" srcOrd="1" destOrd="0" presId="urn:microsoft.com/office/officeart/2018/2/layout/IconVerticalSolidList"/>
    <dgm:cxn modelId="{D079DB51-F9FF-4BCF-9097-7726D6EC9281}" type="presParOf" srcId="{76346AAE-3663-4D01-A242-74142F48204B}" destId="{ACA0CCFE-AAF4-4B13-B03F-F87B7E1BE41B}" srcOrd="2" destOrd="0" presId="urn:microsoft.com/office/officeart/2018/2/layout/IconVerticalSolidList"/>
    <dgm:cxn modelId="{513648E5-3421-4429-97E5-5A2C8EFA1BAC}" type="presParOf" srcId="{76346AAE-3663-4D01-A242-74142F48204B}" destId="{3FE0C541-AD71-4684-BE81-8281B92CC373}" srcOrd="3" destOrd="0" presId="urn:microsoft.com/office/officeart/2018/2/layout/IconVerticalSolidList"/>
    <dgm:cxn modelId="{84C0ACC0-0B93-4F57-A6DA-F13DB1E17EB2}" type="presParOf" srcId="{CE95F31F-17B0-4D76-A041-199E8B6F319C}" destId="{AF5B33D6-2BE9-4092-95AC-5AE66A289685}" srcOrd="3" destOrd="0" presId="urn:microsoft.com/office/officeart/2018/2/layout/IconVerticalSolidList"/>
    <dgm:cxn modelId="{BAF6C00B-F32C-4F1E-A314-9830DAA7C918}" type="presParOf" srcId="{CE95F31F-17B0-4D76-A041-199E8B6F319C}" destId="{D753D354-0647-44C9-B39E-11456D14AB36}" srcOrd="4" destOrd="0" presId="urn:microsoft.com/office/officeart/2018/2/layout/IconVerticalSolidList"/>
    <dgm:cxn modelId="{5479C824-B4DA-460D-8353-1A6486F9AA4F}" type="presParOf" srcId="{D753D354-0647-44C9-B39E-11456D14AB36}" destId="{76360F1A-00C7-46D4-94C9-26BE8F68E94F}" srcOrd="0" destOrd="0" presId="urn:microsoft.com/office/officeart/2018/2/layout/IconVerticalSolidList"/>
    <dgm:cxn modelId="{06B4F037-C9DB-4552-889F-E35D8D44BD8F}" type="presParOf" srcId="{D753D354-0647-44C9-B39E-11456D14AB36}" destId="{6FBFCD27-7904-49A9-A307-B031A4DF2240}" srcOrd="1" destOrd="0" presId="urn:microsoft.com/office/officeart/2018/2/layout/IconVerticalSolidList"/>
    <dgm:cxn modelId="{013DDE52-A44B-4B3D-9B58-C1C1CC357FC5}" type="presParOf" srcId="{D753D354-0647-44C9-B39E-11456D14AB36}" destId="{08A0FED4-DA5B-49C0-9D99-4BA8A5ACB40A}" srcOrd="2" destOrd="0" presId="urn:microsoft.com/office/officeart/2018/2/layout/IconVerticalSolidList"/>
    <dgm:cxn modelId="{B229A49B-017C-40EA-8A46-84FDDDC26697}" type="presParOf" srcId="{D753D354-0647-44C9-B39E-11456D14AB36}" destId="{FFA89F75-75EC-48A9-A854-33E5C137C455}" srcOrd="3" destOrd="0" presId="urn:microsoft.com/office/officeart/2018/2/layout/IconVerticalSolidList"/>
    <dgm:cxn modelId="{F561E69F-2B33-4CDA-84EF-823A532F99D4}" type="presParOf" srcId="{CE95F31F-17B0-4D76-A041-199E8B6F319C}" destId="{B1524D65-3BF1-42C5-92FD-3D381F20003F}" srcOrd="5" destOrd="0" presId="urn:microsoft.com/office/officeart/2018/2/layout/IconVerticalSolidList"/>
    <dgm:cxn modelId="{B172A473-4A8E-492E-AF61-82E785999F15}" type="presParOf" srcId="{CE95F31F-17B0-4D76-A041-199E8B6F319C}" destId="{A13295E6-2650-4705-A7DA-221E7ED4DA34}" srcOrd="6" destOrd="0" presId="urn:microsoft.com/office/officeart/2018/2/layout/IconVerticalSolidList"/>
    <dgm:cxn modelId="{3A0F0744-5D46-4970-8829-99B1772980EE}" type="presParOf" srcId="{A13295E6-2650-4705-A7DA-221E7ED4DA34}" destId="{A514B41E-29C1-4A80-AC08-097F9A4E2D11}" srcOrd="0" destOrd="0" presId="urn:microsoft.com/office/officeart/2018/2/layout/IconVerticalSolidList"/>
    <dgm:cxn modelId="{518F8FAF-A875-4B89-A8CE-BD0185E7A597}" type="presParOf" srcId="{A13295E6-2650-4705-A7DA-221E7ED4DA34}" destId="{F63E423A-5EAF-4245-AC81-69271F5E5C6C}" srcOrd="1" destOrd="0" presId="urn:microsoft.com/office/officeart/2018/2/layout/IconVerticalSolidList"/>
    <dgm:cxn modelId="{9C0B09AD-2BF0-4B1D-8E8F-6107CB9ADD2B}" type="presParOf" srcId="{A13295E6-2650-4705-A7DA-221E7ED4DA34}" destId="{F0F31F1D-9D59-4AFF-9128-DF4BDCB3404C}" srcOrd="2" destOrd="0" presId="urn:microsoft.com/office/officeart/2018/2/layout/IconVerticalSolidList"/>
    <dgm:cxn modelId="{626F1631-ED3C-440C-8EC9-399EA1A74625}" type="presParOf" srcId="{A13295E6-2650-4705-A7DA-221E7ED4DA34}" destId="{3EC428A3-F167-40BB-AE81-DFD9AE6A7357}" srcOrd="3" destOrd="0" presId="urn:microsoft.com/office/officeart/2018/2/layout/IconVerticalSolidList"/>
    <dgm:cxn modelId="{401F19E4-A26F-4336-ADF4-5C7576D761AB}" type="presParOf" srcId="{CE95F31F-17B0-4D76-A041-199E8B6F319C}" destId="{3E3E1701-EAD9-4AA6-9E7F-5384D54BC1E3}" srcOrd="7" destOrd="0" presId="urn:microsoft.com/office/officeart/2018/2/layout/IconVerticalSolidList"/>
    <dgm:cxn modelId="{DCE76045-384D-40D4-BE0E-FA86799A44B8}" type="presParOf" srcId="{CE95F31F-17B0-4D76-A041-199E8B6F319C}" destId="{00FD3706-49EB-4380-B44E-3F82B0B88446}" srcOrd="8" destOrd="0" presId="urn:microsoft.com/office/officeart/2018/2/layout/IconVerticalSolidList"/>
    <dgm:cxn modelId="{AF8170F9-67AD-498A-B4F0-E86CF0BC009D}" type="presParOf" srcId="{00FD3706-49EB-4380-B44E-3F82B0B88446}" destId="{FBA2C03B-DF4D-40DC-A0D0-3CB4B0EE0CDD}" srcOrd="0" destOrd="0" presId="urn:microsoft.com/office/officeart/2018/2/layout/IconVerticalSolidList"/>
    <dgm:cxn modelId="{4419E2A1-B731-4984-93D3-2827C9FB9231}" type="presParOf" srcId="{00FD3706-49EB-4380-B44E-3F82B0B88446}" destId="{89FA518E-228E-4A35-8F8E-22E5AA833DD8}" srcOrd="1" destOrd="0" presId="urn:microsoft.com/office/officeart/2018/2/layout/IconVerticalSolidList"/>
    <dgm:cxn modelId="{8584C0C5-BF64-486E-AEC9-E990C7DA1938}" type="presParOf" srcId="{00FD3706-49EB-4380-B44E-3F82B0B88446}" destId="{F2BA7F6D-63D7-4DF8-B985-A8FDD9EA7816}" srcOrd="2" destOrd="0" presId="urn:microsoft.com/office/officeart/2018/2/layout/IconVerticalSolidList"/>
    <dgm:cxn modelId="{75FC6AD2-1F47-4E23-AC09-F3877BBEEE01}" type="presParOf" srcId="{00FD3706-49EB-4380-B44E-3F82B0B88446}" destId="{E45BEC6A-54FD-49ED-A069-9B9B8CFF9C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197DB-5A7C-44F9-B103-B670506C5B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8BF99-8478-4CE5-8A31-30816BBB6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 : ESP32</a:t>
          </a:r>
        </a:p>
      </dgm:t>
    </dgm:pt>
    <dgm:pt modelId="{D8BB107C-53BC-486C-92E8-F414FDF59A23}" type="parTrans" cxnId="{641A72CA-725F-4710-8335-35E1C2A4F6A3}">
      <dgm:prSet/>
      <dgm:spPr/>
      <dgm:t>
        <a:bodyPr/>
        <a:lstStyle/>
        <a:p>
          <a:endParaRPr lang="en-US"/>
        </a:p>
      </dgm:t>
    </dgm:pt>
    <dgm:pt modelId="{CC5D1865-7468-4C7A-A48B-B28591B1C0B2}" type="sibTrans" cxnId="{641A72CA-725F-4710-8335-35E1C2A4F6A3}">
      <dgm:prSet/>
      <dgm:spPr/>
      <dgm:t>
        <a:bodyPr/>
        <a:lstStyle/>
        <a:p>
          <a:endParaRPr lang="en-US"/>
        </a:p>
      </dgm:t>
    </dgm:pt>
    <dgm:pt modelId="{1CF384E5-D120-4C23-9287-65F30A37F6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Arduino developing environment</a:t>
          </a:r>
        </a:p>
      </dgm:t>
    </dgm:pt>
    <dgm:pt modelId="{65758855-7C30-43F0-8757-8FA6DDA424BA}" type="parTrans" cxnId="{A3FD3886-24A5-41DF-A633-7A7E0B1A161B}">
      <dgm:prSet/>
      <dgm:spPr/>
      <dgm:t>
        <a:bodyPr/>
        <a:lstStyle/>
        <a:p>
          <a:endParaRPr lang="en-US"/>
        </a:p>
      </dgm:t>
    </dgm:pt>
    <dgm:pt modelId="{0586E988-C441-405D-8432-349B6D8452FA}" type="sibTrans" cxnId="{A3FD3886-24A5-41DF-A633-7A7E0B1A161B}">
      <dgm:prSet/>
      <dgm:spPr/>
      <dgm:t>
        <a:bodyPr/>
        <a:lstStyle/>
        <a:p>
          <a:endParaRPr lang="en-US"/>
        </a:p>
      </dgm:t>
    </dgm:pt>
    <dgm:pt modelId="{CF64F706-53C2-4227-8D38-22458DD48E65}" type="pres">
      <dgm:prSet presAssocID="{961197DB-5A7C-44F9-B103-B670506C5B54}" presName="root" presStyleCnt="0">
        <dgm:presLayoutVars>
          <dgm:dir/>
          <dgm:resizeHandles val="exact"/>
        </dgm:presLayoutVars>
      </dgm:prSet>
      <dgm:spPr/>
    </dgm:pt>
    <dgm:pt modelId="{AB1D3390-2F5D-49A5-8CC9-D637EE77171B}" type="pres">
      <dgm:prSet presAssocID="{0D38BF99-8478-4CE5-8A31-30816BBB6E60}" presName="compNode" presStyleCnt="0"/>
      <dgm:spPr/>
    </dgm:pt>
    <dgm:pt modelId="{ED545E2D-E264-464B-90CF-F9F36C27F689}" type="pres">
      <dgm:prSet presAssocID="{0D38BF99-8478-4CE5-8A31-30816BBB6E60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3E3B6C4-50DC-4A47-9796-830620266B11}" type="pres">
      <dgm:prSet presAssocID="{0D38BF99-8478-4CE5-8A31-30816BBB6E60}" presName="spaceRect" presStyleCnt="0"/>
      <dgm:spPr/>
    </dgm:pt>
    <dgm:pt modelId="{5F764DA2-F029-44D9-B774-531C7E5FBF9B}" type="pres">
      <dgm:prSet presAssocID="{0D38BF99-8478-4CE5-8A31-30816BBB6E60}" presName="textRect" presStyleLbl="revTx" presStyleIdx="0" presStyleCnt="2">
        <dgm:presLayoutVars>
          <dgm:chMax val="1"/>
          <dgm:chPref val="1"/>
        </dgm:presLayoutVars>
      </dgm:prSet>
      <dgm:spPr/>
    </dgm:pt>
    <dgm:pt modelId="{57280423-EB4A-42A9-907C-8CDC2662D572}" type="pres">
      <dgm:prSet presAssocID="{CC5D1865-7468-4C7A-A48B-B28591B1C0B2}" presName="sibTrans" presStyleCnt="0"/>
      <dgm:spPr/>
    </dgm:pt>
    <dgm:pt modelId="{109C505E-0B06-46F3-82B1-CA2BC648B128}" type="pres">
      <dgm:prSet presAssocID="{1CF384E5-D120-4C23-9287-65F30A37F613}" presName="compNode" presStyleCnt="0"/>
      <dgm:spPr/>
    </dgm:pt>
    <dgm:pt modelId="{7F68A118-AEDC-4CC4-9790-72AB1A72AD02}" type="pres">
      <dgm:prSet presAssocID="{1CF384E5-D120-4C23-9287-65F30A37F613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39E003D-32CA-4791-BFF5-4E63576BEEF8}" type="pres">
      <dgm:prSet presAssocID="{1CF384E5-D120-4C23-9287-65F30A37F613}" presName="spaceRect" presStyleCnt="0"/>
      <dgm:spPr/>
    </dgm:pt>
    <dgm:pt modelId="{A4250C11-BD63-42CF-963E-E9A314C73F6A}" type="pres">
      <dgm:prSet presAssocID="{1CF384E5-D120-4C23-9287-65F30A37F6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2B291E-59E0-4CB7-9698-B328F6C19DB1}" type="presOf" srcId="{1CF384E5-D120-4C23-9287-65F30A37F613}" destId="{A4250C11-BD63-42CF-963E-E9A314C73F6A}" srcOrd="0" destOrd="0" presId="urn:microsoft.com/office/officeart/2018/2/layout/IconLabelList"/>
    <dgm:cxn modelId="{8AFD6485-448C-4F52-97D8-893A48A2623B}" type="presOf" srcId="{0D38BF99-8478-4CE5-8A31-30816BBB6E60}" destId="{5F764DA2-F029-44D9-B774-531C7E5FBF9B}" srcOrd="0" destOrd="0" presId="urn:microsoft.com/office/officeart/2018/2/layout/IconLabelList"/>
    <dgm:cxn modelId="{A3FD3886-24A5-41DF-A633-7A7E0B1A161B}" srcId="{961197DB-5A7C-44F9-B103-B670506C5B54}" destId="{1CF384E5-D120-4C23-9287-65F30A37F613}" srcOrd="1" destOrd="0" parTransId="{65758855-7C30-43F0-8757-8FA6DDA424BA}" sibTransId="{0586E988-C441-405D-8432-349B6D8452FA}"/>
    <dgm:cxn modelId="{254DB59F-C57D-43C8-89E0-5F8863E391DD}" type="presOf" srcId="{961197DB-5A7C-44F9-B103-B670506C5B54}" destId="{CF64F706-53C2-4227-8D38-22458DD48E65}" srcOrd="0" destOrd="0" presId="urn:microsoft.com/office/officeart/2018/2/layout/IconLabelList"/>
    <dgm:cxn modelId="{641A72CA-725F-4710-8335-35E1C2A4F6A3}" srcId="{961197DB-5A7C-44F9-B103-B670506C5B54}" destId="{0D38BF99-8478-4CE5-8A31-30816BBB6E60}" srcOrd="0" destOrd="0" parTransId="{D8BB107C-53BC-486C-92E8-F414FDF59A23}" sibTransId="{CC5D1865-7468-4C7A-A48B-B28591B1C0B2}"/>
    <dgm:cxn modelId="{88B99A4E-1E70-450C-B20D-B318B014E687}" type="presParOf" srcId="{CF64F706-53C2-4227-8D38-22458DD48E65}" destId="{AB1D3390-2F5D-49A5-8CC9-D637EE77171B}" srcOrd="0" destOrd="0" presId="urn:microsoft.com/office/officeart/2018/2/layout/IconLabelList"/>
    <dgm:cxn modelId="{8B46F47F-7447-4B80-ABDE-C668AB146A45}" type="presParOf" srcId="{AB1D3390-2F5D-49A5-8CC9-D637EE77171B}" destId="{ED545E2D-E264-464B-90CF-F9F36C27F689}" srcOrd="0" destOrd="0" presId="urn:microsoft.com/office/officeart/2018/2/layout/IconLabelList"/>
    <dgm:cxn modelId="{E6CF9892-4AF2-4082-A947-2AECFDB57F49}" type="presParOf" srcId="{AB1D3390-2F5D-49A5-8CC9-D637EE77171B}" destId="{A3E3B6C4-50DC-4A47-9796-830620266B11}" srcOrd="1" destOrd="0" presId="urn:microsoft.com/office/officeart/2018/2/layout/IconLabelList"/>
    <dgm:cxn modelId="{B5176B79-A4DA-4987-BF60-2AD0388EAEF4}" type="presParOf" srcId="{AB1D3390-2F5D-49A5-8CC9-D637EE77171B}" destId="{5F764DA2-F029-44D9-B774-531C7E5FBF9B}" srcOrd="2" destOrd="0" presId="urn:microsoft.com/office/officeart/2018/2/layout/IconLabelList"/>
    <dgm:cxn modelId="{5C19AA47-973E-4664-B01C-86B514C1B24E}" type="presParOf" srcId="{CF64F706-53C2-4227-8D38-22458DD48E65}" destId="{57280423-EB4A-42A9-907C-8CDC2662D572}" srcOrd="1" destOrd="0" presId="urn:microsoft.com/office/officeart/2018/2/layout/IconLabelList"/>
    <dgm:cxn modelId="{FA6F9A33-5A8D-4344-A753-38F9C973DB58}" type="presParOf" srcId="{CF64F706-53C2-4227-8D38-22458DD48E65}" destId="{109C505E-0B06-46F3-82B1-CA2BC648B128}" srcOrd="2" destOrd="0" presId="urn:microsoft.com/office/officeart/2018/2/layout/IconLabelList"/>
    <dgm:cxn modelId="{FC6E9F53-D9F4-4F8D-8144-BB2681C46BE5}" type="presParOf" srcId="{109C505E-0B06-46F3-82B1-CA2BC648B128}" destId="{7F68A118-AEDC-4CC4-9790-72AB1A72AD02}" srcOrd="0" destOrd="0" presId="urn:microsoft.com/office/officeart/2018/2/layout/IconLabelList"/>
    <dgm:cxn modelId="{F788808A-4D90-4DE2-9398-90551A1C65B9}" type="presParOf" srcId="{109C505E-0B06-46F3-82B1-CA2BC648B128}" destId="{E39E003D-32CA-4791-BFF5-4E63576BEEF8}" srcOrd="1" destOrd="0" presId="urn:microsoft.com/office/officeart/2018/2/layout/IconLabelList"/>
    <dgm:cxn modelId="{927567C2-3BDA-4EC3-9952-EBAF730D33A2}" type="presParOf" srcId="{109C505E-0B06-46F3-82B1-CA2BC648B128}" destId="{A4250C11-BD63-42CF-963E-E9A314C73F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7E14D-2458-4C05-B729-00D9C022F593}">
      <dsp:nvSpPr>
        <dsp:cNvPr id="0" name=""/>
        <dsp:cNvSpPr/>
      </dsp:nvSpPr>
      <dsp:spPr>
        <a:xfrm>
          <a:off x="0" y="553085"/>
          <a:ext cx="11947071" cy="105388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296FD-E673-4CDA-85AB-2B49DE7DC616}">
      <dsp:nvSpPr>
        <dsp:cNvPr id="0" name=""/>
        <dsp:cNvSpPr/>
      </dsp:nvSpPr>
      <dsp:spPr>
        <a:xfrm>
          <a:off x="318800" y="807978"/>
          <a:ext cx="579636" cy="579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6A18B-5167-423D-8FEC-F5EDB1924C7F}">
      <dsp:nvSpPr>
        <dsp:cNvPr id="0" name=""/>
        <dsp:cNvSpPr/>
      </dsp:nvSpPr>
      <dsp:spPr>
        <a:xfrm>
          <a:off x="1217237" y="570854"/>
          <a:ext cx="10729833" cy="105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36" tIns="111536" rIns="111536" bIns="111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" panose="020B0604020202020204" pitchFamily="34" charset="0"/>
              <a:cs typeface="Arial" panose="020B0604020202020204" pitchFamily="34" charset="0"/>
            </a:rPr>
            <a:t>In Hospitals, samples are collected from patients.</a:t>
          </a:r>
        </a:p>
      </dsp:txBody>
      <dsp:txXfrm>
        <a:off x="1217237" y="570854"/>
        <a:ext cx="10729833" cy="1053885"/>
      </dsp:txXfrm>
    </dsp:sp>
    <dsp:sp modelId="{1ADC95FB-D88F-4331-A64C-20E196D0B0DA}">
      <dsp:nvSpPr>
        <dsp:cNvPr id="0" name=""/>
        <dsp:cNvSpPr/>
      </dsp:nvSpPr>
      <dsp:spPr>
        <a:xfrm>
          <a:off x="0" y="1888210"/>
          <a:ext cx="11947071" cy="105388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12607-9167-47C6-9518-310D22BF84FA}">
      <dsp:nvSpPr>
        <dsp:cNvPr id="0" name=""/>
        <dsp:cNvSpPr/>
      </dsp:nvSpPr>
      <dsp:spPr>
        <a:xfrm>
          <a:off x="318800" y="2125334"/>
          <a:ext cx="579636" cy="579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D57A-9218-4793-ACBE-650F736D1929}">
      <dsp:nvSpPr>
        <dsp:cNvPr id="0" name=""/>
        <dsp:cNvSpPr/>
      </dsp:nvSpPr>
      <dsp:spPr>
        <a:xfrm>
          <a:off x="1217237" y="1888210"/>
          <a:ext cx="10729833" cy="105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36" tIns="111536" rIns="111536" bIns="111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each sample is labeled with barcode stickers, unique to each patient.</a:t>
          </a:r>
        </a:p>
      </dsp:txBody>
      <dsp:txXfrm>
        <a:off x="1217237" y="1888210"/>
        <a:ext cx="10729833" cy="1053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E16C9-F594-4D59-9A31-DC438929EEB7}">
      <dsp:nvSpPr>
        <dsp:cNvPr id="0" name=""/>
        <dsp:cNvSpPr/>
      </dsp:nvSpPr>
      <dsp:spPr>
        <a:xfrm>
          <a:off x="0" y="539696"/>
          <a:ext cx="11947070" cy="11076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9E680-7F10-46D1-A4E2-A08848ACCC4A}">
      <dsp:nvSpPr>
        <dsp:cNvPr id="0" name=""/>
        <dsp:cNvSpPr/>
      </dsp:nvSpPr>
      <dsp:spPr>
        <a:xfrm>
          <a:off x="335069" y="788921"/>
          <a:ext cx="609216" cy="609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A2E88-6571-4915-A4A5-685E35092103}">
      <dsp:nvSpPr>
        <dsp:cNvPr id="0" name=""/>
        <dsp:cNvSpPr/>
      </dsp:nvSpPr>
      <dsp:spPr>
        <a:xfrm>
          <a:off x="1279355" y="539696"/>
          <a:ext cx="10667714" cy="1107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8" tIns="117228" rIns="117228" bIns="1172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rial" panose="020B0604020202020204" pitchFamily="34" charset="0"/>
              <a:cs typeface="Arial" panose="020B0604020202020204" pitchFamily="34" charset="0"/>
            </a:rPr>
            <a:t>The samples are manually checked in the lab against patient details in the computer system.</a:t>
          </a:r>
        </a:p>
      </dsp:txBody>
      <dsp:txXfrm>
        <a:off x="1279355" y="539696"/>
        <a:ext cx="10667714" cy="1107667"/>
      </dsp:txXfrm>
    </dsp:sp>
    <dsp:sp modelId="{F0FB2DB5-A87B-42E6-AD5A-71A65BB32DD0}">
      <dsp:nvSpPr>
        <dsp:cNvPr id="0" name=""/>
        <dsp:cNvSpPr/>
      </dsp:nvSpPr>
      <dsp:spPr>
        <a:xfrm>
          <a:off x="0" y="1951207"/>
          <a:ext cx="11947070" cy="11076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F26A9-3FFE-442C-8D71-687BF9C83678}">
      <dsp:nvSpPr>
        <dsp:cNvPr id="0" name=""/>
        <dsp:cNvSpPr/>
      </dsp:nvSpPr>
      <dsp:spPr>
        <a:xfrm>
          <a:off x="335069" y="2233795"/>
          <a:ext cx="609216" cy="609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D5FAC-76BC-4C6E-919D-89D3BA8CA2C6}">
      <dsp:nvSpPr>
        <dsp:cNvPr id="0" name=""/>
        <dsp:cNvSpPr/>
      </dsp:nvSpPr>
      <dsp:spPr>
        <a:xfrm>
          <a:off x="1279355" y="1924280"/>
          <a:ext cx="10667714" cy="122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8" tIns="117228" rIns="117228" bIns="1172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rial" panose="020B0604020202020204" pitchFamily="34" charset="0"/>
              <a:cs typeface="Arial" panose="020B0604020202020204" pitchFamily="34" charset="0"/>
            </a:rPr>
            <a:t>the numerous number of samples received daily can lead to confusion and mix-ups between samples, potentially resulting in life-threatening medical errors.</a:t>
          </a:r>
        </a:p>
      </dsp:txBody>
      <dsp:txXfrm>
        <a:off x="1279355" y="1924280"/>
        <a:ext cx="10667714" cy="1228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92D9C-F197-43C5-9763-A71401321839}">
      <dsp:nvSpPr>
        <dsp:cNvPr id="0" name=""/>
        <dsp:cNvSpPr/>
      </dsp:nvSpPr>
      <dsp:spPr>
        <a:xfrm>
          <a:off x="0" y="3574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79369-A51F-47D1-9BDF-F39B7714C068}">
      <dsp:nvSpPr>
        <dsp:cNvPr id="0" name=""/>
        <dsp:cNvSpPr/>
      </dsp:nvSpPr>
      <dsp:spPr>
        <a:xfrm>
          <a:off x="230338" y="174901"/>
          <a:ext cx="418797" cy="418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697CA-6A8F-46DA-AA51-3E32485CB6BA}">
      <dsp:nvSpPr>
        <dsp:cNvPr id="0" name=""/>
        <dsp:cNvSpPr/>
      </dsp:nvSpPr>
      <dsp:spPr>
        <a:xfrm>
          <a:off x="879475" y="3574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Finding a cheap and reliable 2D barcode reader.</a:t>
          </a:r>
        </a:p>
      </dsp:txBody>
      <dsp:txXfrm>
        <a:off x="879475" y="3574"/>
        <a:ext cx="10964182" cy="761450"/>
      </dsp:txXfrm>
    </dsp:sp>
    <dsp:sp modelId="{F9F6E3A4-CE98-42B0-981E-76DA8E320441}">
      <dsp:nvSpPr>
        <dsp:cNvPr id="0" name=""/>
        <dsp:cNvSpPr/>
      </dsp:nvSpPr>
      <dsp:spPr>
        <a:xfrm>
          <a:off x="0" y="955388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9C1D7-4E18-4B67-B37F-D812891E0FC2}">
      <dsp:nvSpPr>
        <dsp:cNvPr id="0" name=""/>
        <dsp:cNvSpPr/>
      </dsp:nvSpPr>
      <dsp:spPr>
        <a:xfrm>
          <a:off x="230338" y="1126714"/>
          <a:ext cx="418797" cy="418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0C541-AD71-4684-BE81-8281B92CC373}">
      <dsp:nvSpPr>
        <dsp:cNvPr id="0" name=""/>
        <dsp:cNvSpPr/>
      </dsp:nvSpPr>
      <dsp:spPr>
        <a:xfrm>
          <a:off x="879475" y="955388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Making sure our device is cheap and user friendly.</a:t>
          </a:r>
        </a:p>
      </dsp:txBody>
      <dsp:txXfrm>
        <a:off x="879475" y="955388"/>
        <a:ext cx="10964182" cy="761450"/>
      </dsp:txXfrm>
    </dsp:sp>
    <dsp:sp modelId="{76360F1A-00C7-46D4-94C9-26BE8F68E94F}">
      <dsp:nvSpPr>
        <dsp:cNvPr id="0" name=""/>
        <dsp:cNvSpPr/>
      </dsp:nvSpPr>
      <dsp:spPr>
        <a:xfrm>
          <a:off x="0" y="1907202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CD27-7904-49A9-A307-B031A4DF2240}">
      <dsp:nvSpPr>
        <dsp:cNvPr id="0" name=""/>
        <dsp:cNvSpPr/>
      </dsp:nvSpPr>
      <dsp:spPr>
        <a:xfrm>
          <a:off x="230338" y="2078528"/>
          <a:ext cx="418797" cy="418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89F75-75EC-48A9-A854-33E5C137C455}">
      <dsp:nvSpPr>
        <dsp:cNvPr id="0" name=""/>
        <dsp:cNvSpPr/>
      </dsp:nvSpPr>
      <dsp:spPr>
        <a:xfrm>
          <a:off x="879475" y="1907202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Concurrency between the components (esp32, real time clk, barcode reader…).</a:t>
          </a:r>
        </a:p>
      </dsp:txBody>
      <dsp:txXfrm>
        <a:off x="879475" y="1907202"/>
        <a:ext cx="10964182" cy="761450"/>
      </dsp:txXfrm>
    </dsp:sp>
    <dsp:sp modelId="{A514B41E-29C1-4A80-AC08-097F9A4E2D11}">
      <dsp:nvSpPr>
        <dsp:cNvPr id="0" name=""/>
        <dsp:cNvSpPr/>
      </dsp:nvSpPr>
      <dsp:spPr>
        <a:xfrm>
          <a:off x="0" y="2859015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E423A-5EAF-4245-AC81-69271F5E5C6C}">
      <dsp:nvSpPr>
        <dsp:cNvPr id="0" name=""/>
        <dsp:cNvSpPr/>
      </dsp:nvSpPr>
      <dsp:spPr>
        <a:xfrm>
          <a:off x="230338" y="3030342"/>
          <a:ext cx="418797" cy="4187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428A3-F167-40BB-AE81-DFD9AE6A7357}">
      <dsp:nvSpPr>
        <dsp:cNvPr id="0" name=""/>
        <dsp:cNvSpPr/>
      </dsp:nvSpPr>
      <dsp:spPr>
        <a:xfrm>
          <a:off x="879475" y="2859015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Combine tasks and timers.</a:t>
          </a:r>
        </a:p>
      </dsp:txBody>
      <dsp:txXfrm>
        <a:off x="879475" y="2859015"/>
        <a:ext cx="10964182" cy="761450"/>
      </dsp:txXfrm>
    </dsp:sp>
    <dsp:sp modelId="{FBA2C03B-DF4D-40DC-A0D0-3CB4B0EE0CDD}">
      <dsp:nvSpPr>
        <dsp:cNvPr id="0" name=""/>
        <dsp:cNvSpPr/>
      </dsp:nvSpPr>
      <dsp:spPr>
        <a:xfrm>
          <a:off x="0" y="3810829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518E-228E-4A35-8F8E-22E5AA833DD8}">
      <dsp:nvSpPr>
        <dsp:cNvPr id="0" name=""/>
        <dsp:cNvSpPr/>
      </dsp:nvSpPr>
      <dsp:spPr>
        <a:xfrm>
          <a:off x="230338" y="3982155"/>
          <a:ext cx="418797" cy="4187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BEC6A-54FD-49ED-A069-9B9B8CFF9CDC}">
      <dsp:nvSpPr>
        <dsp:cNvPr id="0" name=""/>
        <dsp:cNvSpPr/>
      </dsp:nvSpPr>
      <dsp:spPr>
        <a:xfrm>
          <a:off x="879475" y="3810829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Saving info into external SD card.</a:t>
          </a:r>
        </a:p>
      </dsp:txBody>
      <dsp:txXfrm>
        <a:off x="879475" y="3810829"/>
        <a:ext cx="10964182" cy="761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45E2D-E264-464B-90CF-F9F36C27F689}">
      <dsp:nvSpPr>
        <dsp:cNvPr id="0" name=""/>
        <dsp:cNvSpPr/>
      </dsp:nvSpPr>
      <dsp:spPr>
        <a:xfrm>
          <a:off x="1167218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64DA2-F029-44D9-B774-531C7E5FBF9B}">
      <dsp:nvSpPr>
        <dsp:cNvPr id="0" name=""/>
        <dsp:cNvSpPr/>
      </dsp:nvSpPr>
      <dsp:spPr>
        <a:xfrm>
          <a:off x="875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Board : ESP32</a:t>
          </a:r>
        </a:p>
      </dsp:txBody>
      <dsp:txXfrm>
        <a:off x="875" y="2813420"/>
        <a:ext cx="4241250" cy="720000"/>
      </dsp:txXfrm>
    </dsp:sp>
    <dsp:sp modelId="{7F68A118-AEDC-4CC4-9790-72AB1A72AD02}">
      <dsp:nvSpPr>
        <dsp:cNvPr id="0" name=""/>
        <dsp:cNvSpPr/>
      </dsp:nvSpPr>
      <dsp:spPr>
        <a:xfrm>
          <a:off x="6150687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50C11-BD63-42CF-963E-E9A314C73F6A}">
      <dsp:nvSpPr>
        <dsp:cNvPr id="0" name=""/>
        <dsp:cNvSpPr/>
      </dsp:nvSpPr>
      <dsp:spPr>
        <a:xfrm>
          <a:off x="4984343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Arduino developing environment</a:t>
          </a:r>
        </a:p>
      </dsp:txBody>
      <dsp:txXfrm>
        <a:off x="4984343" y="2813420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98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306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758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10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891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961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336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510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456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448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66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4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4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119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711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80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71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3986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043" y="0"/>
            <a:ext cx="8825658" cy="2677648"/>
          </a:xfrm>
        </p:spPr>
        <p:txBody>
          <a:bodyPr/>
          <a:lstStyle/>
          <a:p>
            <a:pPr algn="l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Characterization presentation:</a:t>
            </a:r>
            <a:b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arcode reader</a:t>
            </a:r>
            <a:endParaRPr lang="en-I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899695" y="3239358"/>
            <a:ext cx="6128657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By: Omar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Sharafy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Muhammad Biadsy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Instructor: Mony Orbach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Lab: HSDSL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0030"/>
            <a:ext cx="5170075" cy="9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6543-CCDF-2771-6FE8-52C8D13D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239486"/>
            <a:ext cx="8761413" cy="21706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Tools and working environment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chosen tools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B1AE4-7790-06C1-47AD-908814195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30333"/>
              </p:ext>
            </p:extLst>
          </p:nvPr>
        </p:nvGraphicFramePr>
        <p:xfrm>
          <a:off x="1513114" y="2139211"/>
          <a:ext cx="9226469" cy="397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65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4804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 nano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520 KB SRAM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KB SRAM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 KB flash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Barcode reader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7EE-BDFD-649D-9355-C4B9733E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9BC0-DADD-EEEA-06BC-EDBF343A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2224"/>
            <a:ext cx="9905999" cy="4901184"/>
          </a:xfrm>
        </p:spPr>
        <p:txBody>
          <a:bodyPr>
            <a:normAutofit/>
          </a:bodyPr>
          <a:lstStyle/>
          <a:p>
            <a:r>
              <a:rPr lang="en-US" dirty="0"/>
              <a:t>3.2 inch.</a:t>
            </a:r>
          </a:p>
          <a:p>
            <a:endParaRPr lang="en-US" dirty="0"/>
          </a:p>
          <a:p>
            <a:r>
              <a:rPr lang="en-US" dirty="0"/>
              <a:t>240X320 pixels.</a:t>
            </a:r>
          </a:p>
          <a:p>
            <a:endParaRPr lang="en-US" dirty="0"/>
          </a:p>
          <a:p>
            <a:r>
              <a:rPr lang="en-US" dirty="0"/>
              <a:t>Supports Arduino development Environment. </a:t>
            </a:r>
          </a:p>
          <a:p>
            <a:endParaRPr lang="en-US" dirty="0"/>
          </a:p>
          <a:p>
            <a:r>
              <a:rPr lang="en-US" dirty="0"/>
              <a:t> Can be powered with 3.3V.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0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+mn-cs"/>
              </a:rPr>
              <a:t>Gant diagram</a:t>
            </a:r>
            <a:endParaRPr lang="en-IL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11BAC-935C-6ADE-EF26-FED3CAA1935F}"/>
              </a:ext>
            </a:extLst>
          </p:cNvPr>
          <p:cNvSpPr/>
          <p:nvPr/>
        </p:nvSpPr>
        <p:spPr>
          <a:xfrm>
            <a:off x="742248" y="2715544"/>
            <a:ext cx="2011050" cy="5984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Choosing specific components</a:t>
            </a:r>
            <a:endParaRPr lang="en-IL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D6C8-AB07-2F9F-458F-7B3BBBC07D88}"/>
              </a:ext>
            </a:extLst>
          </p:cNvPr>
          <p:cNvSpPr/>
          <p:nvPr/>
        </p:nvSpPr>
        <p:spPr>
          <a:xfrm>
            <a:off x="2649604" y="3429000"/>
            <a:ext cx="2158737" cy="428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scheme</a:t>
            </a:r>
            <a:endParaRPr lang="en-IL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4806868" y="4000408"/>
            <a:ext cx="2158737" cy="428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layout</a:t>
            </a:r>
            <a:endParaRPr lang="en-IL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4608576" y="5325984"/>
            <a:ext cx="2248997" cy="42876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bring - up</a:t>
            </a:r>
            <a:endParaRPr lang="en-I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6857573" y="4622524"/>
            <a:ext cx="226422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Designing a case via 3D Printer</a:t>
            </a:r>
            <a:endParaRPr lang="en-IL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8873167" y="5868654"/>
            <a:ext cx="2328233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Debug </a:t>
            </a:r>
            <a:endParaRPr lang="en-IL" b="1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10343" y="1498675"/>
            <a:ext cx="14009913" cy="1743959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9June24        |          1July24         |         1august24      |          1sep24           |          15sep24</a:t>
            </a:r>
            <a:endParaRPr lang="en-IL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E14255-773D-056A-FC3D-6CFAD71147F7}"/>
              </a:ext>
            </a:extLst>
          </p:cNvPr>
          <p:cNvCxnSpPr>
            <a:cxnSpLocks/>
          </p:cNvCxnSpPr>
          <p:nvPr/>
        </p:nvCxnSpPr>
        <p:spPr>
          <a:xfrm>
            <a:off x="4806868" y="2020824"/>
            <a:ext cx="215873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2FFC7F-D3F1-763B-979B-A399DDF1DF65}"/>
              </a:ext>
            </a:extLst>
          </p:cNvPr>
          <p:cNvSpPr txBox="1"/>
          <p:nvPr/>
        </p:nvSpPr>
        <p:spPr>
          <a:xfrm>
            <a:off x="4944617" y="1590473"/>
            <a:ext cx="1883237" cy="338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Middle presentation</a:t>
            </a:r>
            <a:endParaRPr lang="en-IL" sz="1600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44220"/>
            <a:ext cx="2595312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3236976" y="2505720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Today</a:t>
            </a:r>
            <a:endParaRPr lang="en-IL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Until Mid presentation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56674" cy="35417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stage of layout.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stage of code.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dirty="0"/>
              <a:t>designing the 3D case.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7173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00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1" y="-50517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97B6642-6D3F-39E2-2C87-DFB1003E0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806452"/>
              </p:ext>
            </p:extLst>
          </p:nvPr>
        </p:nvGraphicFramePr>
        <p:xfrm>
          <a:off x="168728" y="775048"/>
          <a:ext cx="11947071" cy="351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457B8B5-BA5E-C596-07F1-0FEEF29BA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106371"/>
              </p:ext>
            </p:extLst>
          </p:nvPr>
        </p:nvGraphicFramePr>
        <p:xfrm>
          <a:off x="168729" y="3429000"/>
          <a:ext cx="11947070" cy="369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32114"/>
            <a:ext cx="9905998" cy="543197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>
                <a:latin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The tool should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Save barcodes.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Mobile, compact and Re-chargeable.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1188324" y="2772833"/>
            <a:ext cx="1216058" cy="7989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044858" y="1564849"/>
            <a:ext cx="2076077" cy="106860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the “Golden barcode” &amp; save it to the SD card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5874977" y="1564848"/>
            <a:ext cx="1892605" cy="10686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a barcode we want to compare to the Golden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521625" y="1564849"/>
            <a:ext cx="1968631" cy="108093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the result via sound + screen, and save the result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27ACC-C224-BE3B-C1B8-5127D1C78267}"/>
              </a:ext>
            </a:extLst>
          </p:cNvPr>
          <p:cNvSpPr/>
          <p:nvPr/>
        </p:nvSpPr>
        <p:spPr>
          <a:xfrm>
            <a:off x="3044857" y="3690241"/>
            <a:ext cx="2076077" cy="106860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the target barcode and save it to the SD Card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120934" y="2088890"/>
            <a:ext cx="754043" cy="10262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</p:cNvCxnSpPr>
          <p:nvPr/>
        </p:nvCxnSpPr>
        <p:spPr>
          <a:xfrm>
            <a:off x="7767582" y="2078628"/>
            <a:ext cx="754043" cy="10262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58259F-A391-89DB-991E-41B53E631167}"/>
              </a:ext>
            </a:extLst>
          </p:cNvPr>
          <p:cNvCxnSpPr>
            <a:cxnSpLocks/>
          </p:cNvCxnSpPr>
          <p:nvPr/>
        </p:nvCxnSpPr>
        <p:spPr>
          <a:xfrm flipV="1">
            <a:off x="9505940" y="591599"/>
            <a:ext cx="0" cy="97324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B3FFF5-4503-82F9-0B67-800908FF4079}"/>
              </a:ext>
            </a:extLst>
          </p:cNvPr>
          <p:cNvCxnSpPr>
            <a:cxnSpLocks/>
          </p:cNvCxnSpPr>
          <p:nvPr/>
        </p:nvCxnSpPr>
        <p:spPr>
          <a:xfrm flipH="1">
            <a:off x="6821279" y="591599"/>
            <a:ext cx="268466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36CC70-D52C-1E00-9316-81DD041531BE}"/>
              </a:ext>
            </a:extLst>
          </p:cNvPr>
          <p:cNvCxnSpPr>
            <a:cxnSpLocks/>
          </p:cNvCxnSpPr>
          <p:nvPr/>
        </p:nvCxnSpPr>
        <p:spPr>
          <a:xfrm>
            <a:off x="6821279" y="591599"/>
            <a:ext cx="0" cy="97324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0366DD-BDDA-3197-AB98-3FA30B8185D9}"/>
              </a:ext>
            </a:extLst>
          </p:cNvPr>
          <p:cNvCxnSpPr>
            <a:cxnSpLocks/>
          </p:cNvCxnSpPr>
          <p:nvPr/>
        </p:nvCxnSpPr>
        <p:spPr>
          <a:xfrm>
            <a:off x="1747681" y="591599"/>
            <a:ext cx="0" cy="2054187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24BC7-4227-D7EB-6475-ADA8210CC551}"/>
              </a:ext>
            </a:extLst>
          </p:cNvPr>
          <p:cNvCxnSpPr>
            <a:cxnSpLocks/>
          </p:cNvCxnSpPr>
          <p:nvPr/>
        </p:nvCxnSpPr>
        <p:spPr>
          <a:xfrm flipH="1">
            <a:off x="1747681" y="591599"/>
            <a:ext cx="5073598" cy="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19F2B-F4CF-E14C-1196-57E281F9426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04382" y="3571755"/>
            <a:ext cx="640475" cy="65279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</p:cNvCxnSpPr>
          <p:nvPr/>
        </p:nvCxnSpPr>
        <p:spPr>
          <a:xfrm flipV="1">
            <a:off x="2378676" y="2633455"/>
            <a:ext cx="666181" cy="196032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704F0B-28EE-C754-8896-2E40088826CF}"/>
              </a:ext>
            </a:extLst>
          </p:cNvPr>
          <p:cNvCxnSpPr>
            <a:cxnSpLocks/>
          </p:cNvCxnSpPr>
          <p:nvPr/>
        </p:nvCxnSpPr>
        <p:spPr>
          <a:xfrm>
            <a:off x="4082895" y="4758848"/>
            <a:ext cx="0" cy="70223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A7F2B-EA49-DFC3-9467-2129C19AB74B}"/>
              </a:ext>
            </a:extLst>
          </p:cNvPr>
          <p:cNvCxnSpPr>
            <a:cxnSpLocks/>
          </p:cNvCxnSpPr>
          <p:nvPr/>
        </p:nvCxnSpPr>
        <p:spPr>
          <a:xfrm flipH="1" flipV="1">
            <a:off x="1747681" y="5444332"/>
            <a:ext cx="2335214" cy="16746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1B9801-D665-8993-EB21-FBA12258D2BA}"/>
              </a:ext>
            </a:extLst>
          </p:cNvPr>
          <p:cNvCxnSpPr>
            <a:cxnSpLocks/>
          </p:cNvCxnSpPr>
          <p:nvPr/>
        </p:nvCxnSpPr>
        <p:spPr>
          <a:xfrm flipV="1">
            <a:off x="1747681" y="3580128"/>
            <a:ext cx="0" cy="1872577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7000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1" y="185479"/>
            <a:ext cx="10425982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 of work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2A48-1A64-2366-D050-6A62A11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9" y="2103120"/>
            <a:ext cx="10294182" cy="425195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Comparison Mode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user scans a “golden barcode”.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device compares another barcodes and provides feedback, indicating whether they match or not.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" golden" barcode &amp; the result are saved to an external SD card.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6B352-1539-A740-D408-3FBC9208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644" y="1795295"/>
            <a:ext cx="2732314" cy="184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98512-2FE5-8326-AF19-6A015D706D5F}"/>
              </a:ext>
            </a:extLst>
          </p:cNvPr>
          <p:cNvSpPr txBox="1"/>
          <p:nvPr/>
        </p:nvSpPr>
        <p:spPr>
          <a:xfrm>
            <a:off x="948909" y="1295970"/>
            <a:ext cx="9060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device is designed to function in two distinct modes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30649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1" y="185479"/>
            <a:ext cx="10425982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 of work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2A012-C2B0-984E-D76C-78334C2BDC40}"/>
              </a:ext>
            </a:extLst>
          </p:cNvPr>
          <p:cNvSpPr txBox="1"/>
          <p:nvPr/>
        </p:nvSpPr>
        <p:spPr>
          <a:xfrm>
            <a:off x="830518" y="2249545"/>
            <a:ext cx="102186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Saving Mode</a:t>
            </a:r>
            <a:endParaRPr lang="he-IL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user scans a barcode.</a:t>
            </a:r>
          </a:p>
          <a:p>
            <a:pPr lvl="1"/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device saves the scanned barcode to the external SD card.</a:t>
            </a:r>
          </a:p>
          <a:p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6B352-1539-A740-D408-3FBC9208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38" y="1782334"/>
            <a:ext cx="2732314" cy="184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42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412918" y="4132036"/>
            <a:ext cx="1134148" cy="229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442089" y="4419159"/>
            <a:ext cx="1216058" cy="79892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434762" y="3429000"/>
            <a:ext cx="1216058" cy="7989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429633" y="3740081"/>
            <a:ext cx="1968631" cy="108093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805920" y="5523248"/>
            <a:ext cx="1216058" cy="79892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card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1295051" y="1762172"/>
            <a:ext cx="1216058" cy="79892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</p:cNvCxnSpPr>
          <p:nvPr/>
        </p:nvCxnSpPr>
        <p:spPr>
          <a:xfrm>
            <a:off x="6413949" y="3037851"/>
            <a:ext cx="0" cy="70223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877654" y="4818620"/>
            <a:ext cx="0" cy="704628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932714" y="4818620"/>
            <a:ext cx="1" cy="70223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68C4D3-F58A-4B37-2391-06FD03267FD6}"/>
              </a:ext>
            </a:extLst>
          </p:cNvPr>
          <p:cNvCxnSpPr>
            <a:cxnSpLocks/>
          </p:cNvCxnSpPr>
          <p:nvPr/>
        </p:nvCxnSpPr>
        <p:spPr>
          <a:xfrm flipH="1">
            <a:off x="3658147" y="3861129"/>
            <a:ext cx="177004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658147" y="4677721"/>
            <a:ext cx="1771486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805920" y="2236531"/>
            <a:ext cx="1216058" cy="7989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RTC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61721" y="3878799"/>
            <a:ext cx="1216058" cy="79892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Barcode reader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398264" y="4419159"/>
            <a:ext cx="1163457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221F4-FE13-5A06-2A4D-64F773EBFDB3}"/>
              </a:ext>
            </a:extLst>
          </p:cNvPr>
          <p:cNvCxnSpPr>
            <a:cxnSpLocks/>
          </p:cNvCxnSpPr>
          <p:nvPr/>
        </p:nvCxnSpPr>
        <p:spPr>
          <a:xfrm>
            <a:off x="3658147" y="4078475"/>
            <a:ext cx="1770045" cy="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4153"/>
            <a:ext cx="10143240" cy="46238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LEDs.</a:t>
            </a:r>
          </a:p>
        </p:txBody>
      </p:sp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343CC-C763-D389-639C-D78CF78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1613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05F76-4367-B5E6-A7E0-F392F0F75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091768"/>
              </p:ext>
            </p:extLst>
          </p:nvPr>
        </p:nvGraphicFramePr>
        <p:xfrm>
          <a:off x="174171" y="1639887"/>
          <a:ext cx="11843658" cy="457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10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378</TotalTime>
  <Words>567</Words>
  <Application>Microsoft Office PowerPoint</Application>
  <PresentationFormat>Widescreen</PresentationFormat>
  <Paragraphs>133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Courier New</vt:lpstr>
      <vt:lpstr>inherit</vt:lpstr>
      <vt:lpstr>TT Norms Pro</vt:lpstr>
      <vt:lpstr>Tw Cen MT</vt:lpstr>
      <vt:lpstr>Circuit</vt:lpstr>
      <vt:lpstr>Characterization presentation: Barcode reader</vt:lpstr>
      <vt:lpstr>Motivation</vt:lpstr>
      <vt:lpstr>Goals</vt:lpstr>
      <vt:lpstr>Mod of work Diagram  </vt:lpstr>
      <vt:lpstr>Mod of work  </vt:lpstr>
      <vt:lpstr>Mod of work  </vt:lpstr>
      <vt:lpstr>Block diagram</vt:lpstr>
      <vt:lpstr>components</vt:lpstr>
      <vt:lpstr>Challenges</vt:lpstr>
      <vt:lpstr>Tools and working environment  chosen tools</vt:lpstr>
      <vt:lpstr>ESP32</vt:lpstr>
      <vt:lpstr>Barcode reader</vt:lpstr>
      <vt:lpstr>Display </vt:lpstr>
      <vt:lpstr>Arduino developing environment  </vt:lpstr>
      <vt:lpstr>Gant diagram</vt:lpstr>
      <vt:lpstr>Until Mid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179</cp:revision>
  <dcterms:created xsi:type="dcterms:W3CDTF">2024-06-05T14:23:13Z</dcterms:created>
  <dcterms:modified xsi:type="dcterms:W3CDTF">2024-11-23T21:48:11Z</dcterms:modified>
</cp:coreProperties>
</file>