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70" r:id="rId11"/>
    <p:sldId id="275" r:id="rId12"/>
    <p:sldId id="288" r:id="rId13"/>
    <p:sldId id="260" r:id="rId14"/>
    <p:sldId id="287" r:id="rId15"/>
    <p:sldId id="285" r:id="rId16"/>
    <p:sldId id="28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7EE-BDFD-649D-9355-C4B973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9BC0-DADD-EEEA-06BC-EDBF343A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224"/>
            <a:ext cx="9905999" cy="4901184"/>
          </a:xfrm>
        </p:spPr>
        <p:txBody>
          <a:bodyPr>
            <a:normAutofit/>
          </a:bodyPr>
          <a:lstStyle/>
          <a:p>
            <a:r>
              <a:rPr lang="en-US" dirty="0"/>
              <a:t>3.2 inch.</a:t>
            </a:r>
          </a:p>
          <a:p>
            <a:endParaRPr lang="en-US" dirty="0"/>
          </a:p>
          <a:p>
            <a:r>
              <a:rPr lang="en-US" dirty="0"/>
              <a:t>240X320 pixels.</a:t>
            </a:r>
          </a:p>
          <a:p>
            <a:endParaRPr lang="en-US" dirty="0"/>
          </a:p>
          <a:p>
            <a:r>
              <a:rPr lang="en-US"/>
              <a:t>Supports Arduino </a:t>
            </a:r>
            <a:r>
              <a:rPr lang="en-US" dirty="0"/>
              <a:t>development Environment. </a:t>
            </a:r>
          </a:p>
          <a:p>
            <a:endParaRPr lang="en-US" dirty="0"/>
          </a:p>
          <a:p>
            <a:r>
              <a:rPr lang="en-US" dirty="0"/>
              <a:t> Can be powered with 3.3V.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0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7EE-BDFD-649D-9355-C4B973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9BC0-DADD-EEEA-06BC-EDBF34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objectives.</a:t>
            </a:r>
          </a:p>
          <a:p>
            <a:r>
              <a:rPr lang="en-US" dirty="0"/>
              <a:t>E.E Scheme.</a:t>
            </a:r>
          </a:p>
          <a:p>
            <a:r>
              <a:rPr lang="en-US" dirty="0"/>
              <a:t>PCB design – in production process.</a:t>
            </a:r>
          </a:p>
          <a:p>
            <a:r>
              <a:rPr lang="en-US" dirty="0"/>
              <a:t>Case design </a:t>
            </a:r>
            <a:r>
              <a:rPr lang="en-US"/>
              <a:t>in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9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TOP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B5D5C-9926-337E-13F0-B3D4B511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95" y="1478571"/>
            <a:ext cx="5056633" cy="3980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081A9E-C7C5-1F4A-4306-4097C390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478570"/>
            <a:ext cx="4729035" cy="39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BOTTOM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22E56-C8AD-5ACB-D656-CF8DB8CB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667547"/>
            <a:ext cx="4573588" cy="379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146B3-3D86-198D-4D39-474C7AAB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34" y="1667546"/>
            <a:ext cx="4573588" cy="37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5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92" y="7284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850392" y="2219545"/>
            <a:ext cx="1683783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18759" y="3313145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18759" y="2744625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67300" y="3922775"/>
            <a:ext cx="1281300" cy="42161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008857" y="852417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881766" y="2074347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88779" y="1935848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37333" y="5840421"/>
            <a:ext cx="2018347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074347"/>
            <a:ext cx="1799357" cy="43630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74729" y="45506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56031" y="53178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a log with all the scanning results.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535468" y="2059694"/>
            <a:ext cx="2076077" cy="15041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306376" y="2059695"/>
            <a:ext cx="2076077" cy="15041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6077284" y="2113156"/>
            <a:ext cx="2076077" cy="1410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857336" y="1636775"/>
            <a:ext cx="2988424" cy="2350009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result via sound + screen &amp; LED’s, and save the result 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82453" y="2811780"/>
            <a:ext cx="694831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53361" y="2811780"/>
            <a:ext cx="703975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1545" y="2811779"/>
            <a:ext cx="694831" cy="1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97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751068" y="-2540787"/>
            <a:ext cx="422919" cy="8778041"/>
          </a:xfrm>
          <a:prstGeom prst="bentConnector3">
            <a:avLst>
              <a:gd name="adj1" fmla="val -54053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1DB71B-F0F5-AB7A-BEE9-E3144CFEC85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44415" y="1389888"/>
            <a:ext cx="0" cy="669807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B8DF-F950-A932-E92A-0F23EF3A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86" y="4120444"/>
            <a:ext cx="11596427" cy="2812780"/>
          </a:xfrm>
        </p:spPr>
        <p:txBody>
          <a:bodyPr>
            <a:normAutofit/>
          </a:bodyPr>
          <a:lstStyle/>
          <a:p>
            <a:r>
              <a:rPr lang="en-US" dirty="0"/>
              <a:t>After each comparison, we will log both the Golden and target barcodes, along with the results, time and date of scanning.</a:t>
            </a:r>
          </a:p>
          <a:p>
            <a:r>
              <a:rPr lang="en-US" dirty="0"/>
              <a:t>When the device’s memory is full, the user can decide if he wants to override some results  or delete all and start a new log.</a:t>
            </a:r>
          </a:p>
          <a:p>
            <a:r>
              <a:rPr lang="en-US" dirty="0"/>
              <a:t>The log record can be accessed via WI-FI.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596510"/>
            <a:ext cx="1958508" cy="12246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34641" y="3815439"/>
            <a:ext cx="200070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926326" y="5605117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 flipH="1">
            <a:off x="6534992" y="3387111"/>
            <a:ext cx="6890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728614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6398063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2710170" y="4332633"/>
            <a:ext cx="283641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35342" y="4878809"/>
            <a:ext cx="1958508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2710170" y="3134755"/>
            <a:ext cx="2829220" cy="748491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92374" y="3461856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296359" y="368781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2710170" y="4114062"/>
            <a:ext cx="283641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1494112" y="5524025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2452" y="4887187"/>
            <a:ext cx="2846938" cy="1119134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2710170" y="4746268"/>
            <a:ext cx="282447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8EA67-8F7D-A749-3396-FCE49CE398E7}"/>
              </a:ext>
            </a:extLst>
          </p:cNvPr>
          <p:cNvCxnSpPr>
            <a:cxnSpLocks/>
          </p:cNvCxnSpPr>
          <p:nvPr/>
        </p:nvCxnSpPr>
        <p:spPr>
          <a:xfrm flipV="1">
            <a:off x="7535342" y="4054284"/>
            <a:ext cx="2957032" cy="286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1476389" y="3704438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1498862" y="4596510"/>
            <a:ext cx="1216057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1494112" y="2783639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9493850" y="4479348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3" y="2828459"/>
            <a:ext cx="31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 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62201" y="3567664"/>
            <a:ext cx="1243952" cy="79892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ESP32</a:t>
            </a:r>
            <a:endParaRPr lang="en-IL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3" y="3967125"/>
            <a:ext cx="114413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072E3-BEE0-90D9-0E9A-1BC659B031B2}"/>
              </a:ext>
            </a:extLst>
          </p:cNvPr>
          <p:cNvSpPr/>
          <p:nvPr/>
        </p:nvSpPr>
        <p:spPr>
          <a:xfrm>
            <a:off x="4373559" y="1723118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A45B4-8498-C903-733D-1E056EEED4A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81588" y="2522040"/>
            <a:ext cx="0" cy="90696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E3386D-3041-251B-B8E6-5218CE9DD44B}"/>
              </a:ext>
            </a:extLst>
          </p:cNvPr>
          <p:cNvSpPr txBox="1"/>
          <p:nvPr/>
        </p:nvSpPr>
        <p:spPr>
          <a:xfrm>
            <a:off x="4243951" y="2790854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04941-24FC-FFA3-A240-15AA1B0A616B}"/>
              </a:ext>
            </a:extLst>
          </p:cNvPr>
          <p:cNvSpPr/>
          <p:nvPr/>
        </p:nvSpPr>
        <p:spPr>
          <a:xfrm>
            <a:off x="5850250" y="172311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3DBC29-7339-F20B-135A-C55DBCD4164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458279" y="2522040"/>
            <a:ext cx="0" cy="90696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5092F-B8E0-FCF9-CBAD-A9E4E6F97370}"/>
              </a:ext>
            </a:extLst>
          </p:cNvPr>
          <p:cNvSpPr txBox="1"/>
          <p:nvPr/>
        </p:nvSpPr>
        <p:spPr>
          <a:xfrm>
            <a:off x="6242479" y="277924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732</TotalTime>
  <Words>572</Words>
  <Application>Microsoft Office PowerPoint</Application>
  <PresentationFormat>Widescreen</PresentationFormat>
  <Paragraphs>151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ESP32</vt:lpstr>
      <vt:lpstr>Barcode reader</vt:lpstr>
      <vt:lpstr>Display </vt:lpstr>
      <vt:lpstr>Arduino developing environment  </vt:lpstr>
      <vt:lpstr>Until now</vt:lpstr>
      <vt:lpstr>Layout - TOP</vt:lpstr>
      <vt:lpstr>Layout - BOTTOM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361</cp:revision>
  <dcterms:created xsi:type="dcterms:W3CDTF">2024-06-05T14:23:13Z</dcterms:created>
  <dcterms:modified xsi:type="dcterms:W3CDTF">2024-11-23T21:48:44Z</dcterms:modified>
</cp:coreProperties>
</file>