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70" r:id="rId10"/>
    <p:sldId id="260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2BE"/>
    <a:srgbClr val="01FF00"/>
    <a:srgbClr val="5FBBB0"/>
    <a:srgbClr val="1DFDF2"/>
    <a:srgbClr val="00FF00"/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742248" y="2779379"/>
            <a:ext cx="2567880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26188" y="4122791"/>
            <a:ext cx="3789397" cy="47141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bring - 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541605" y="3432487"/>
            <a:ext cx="3273980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5815585" y="4775899"/>
            <a:ext cx="2532887" cy="4714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56063" y="1506632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13august24   |   20august24   |   27august24   |   3sep24   |   10sep24   |   17sep24   |   24sep24   |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21080" y="2510033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8348473" y="5532913"/>
            <a:ext cx="2615184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2544"/>
            <a:ext cx="9905999" cy="4491904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2400" kern="1200" dirty="0"/>
              <a:t>In Hospitals, samples are collected from patients.</a:t>
            </a:r>
          </a:p>
          <a:p>
            <a:pPr>
              <a:lnSpc>
                <a:spcPct val="170000"/>
              </a:lnSpc>
            </a:pPr>
            <a:r>
              <a:rPr lang="en-US" sz="2400" kern="1200" dirty="0"/>
              <a:t>each sample is labeled with barcode stickers, unique to each patient.</a:t>
            </a:r>
          </a:p>
          <a:p>
            <a:pPr>
              <a:lnSpc>
                <a:spcPct val="170000"/>
              </a:lnSpc>
            </a:pPr>
            <a:r>
              <a:rPr lang="en-US" dirty="0"/>
              <a:t>The samples are manually checked in the lab against patient details in the computer system.</a:t>
            </a:r>
          </a:p>
          <a:p>
            <a:pPr>
              <a:lnSpc>
                <a:spcPct val="170000"/>
              </a:lnSpc>
            </a:pPr>
            <a:r>
              <a:rPr lang="en-US" dirty="0"/>
              <a:t>the numerous number of samples received daily can lead to confusion and mix-ups between samples, potentially resulting in life-threatening medical errors.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sz="2400" kern="1200" dirty="0"/>
          </a:p>
          <a:p>
            <a:pPr>
              <a:lnSpc>
                <a:spcPct val="170000"/>
              </a:lnSpc>
            </a:pP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22970"/>
            <a:ext cx="9905998" cy="420798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Save barcodes.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OUR 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0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645786"/>
            <a:ext cx="1216058" cy="9259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2646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 &amp;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264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a barcode we want to compare to the Golden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264637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screen, and save the result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6" y="3494214"/>
            <a:ext cx="2076077" cy="126463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 and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20935" y="2197165"/>
            <a:ext cx="754042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67582" y="2197165"/>
            <a:ext cx="754043" cy="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21279" y="530352"/>
            <a:ext cx="1" cy="10344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78676" y="3363786"/>
            <a:ext cx="666180" cy="762745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78676" y="2197165"/>
            <a:ext cx="666182" cy="63232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5732096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CF522A-D499-51A7-EA0A-22AAC80557DF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2346078" y="3022030"/>
            <a:ext cx="1187092" cy="2286542"/>
          </a:xfrm>
          <a:prstGeom prst="bentConnector3">
            <a:avLst>
              <a:gd name="adj1" fmla="val -19257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110678" y="-1749477"/>
            <a:ext cx="1080937" cy="7709588"/>
          </a:xfrm>
          <a:prstGeom prst="bentConnector3">
            <a:avLst>
              <a:gd name="adj1" fmla="val -98128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345321"/>
            <a:ext cx="1031850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598496" y="3093103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598497" y="4002448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11795"/>
            <a:ext cx="0" cy="7046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6" y="4902887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814556" y="4449048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7192" y="406143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535342" y="4589770"/>
            <a:ext cx="103185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2598500" y="4911795"/>
            <a:ext cx="1216058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814558" y="4753024"/>
            <a:ext cx="1752036" cy="509886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814554" y="3444218"/>
            <a:ext cx="1752040" cy="503560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BB4AD-BF53-988F-7211-C0CCE105AB9B}"/>
              </a:ext>
            </a:extLst>
          </p:cNvPr>
          <p:cNvCxnSpPr>
            <a:cxnSpLocks/>
            <a:stCxn id="76" idx="1"/>
            <a:endCxn id="85" idx="3"/>
          </p:cNvCxnSpPr>
          <p:nvPr/>
        </p:nvCxnSpPr>
        <p:spPr>
          <a:xfrm flipH="1">
            <a:off x="9783250" y="4460894"/>
            <a:ext cx="637213" cy="0"/>
          </a:xfrm>
          <a:prstGeom prst="straightConnector1">
            <a:avLst/>
          </a:prstGeom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10420463" y="406143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27619" y="2843829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A2BF255-D0CD-BB47-6214-0B9C596898F4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7535342" y="3243290"/>
            <a:ext cx="2892277" cy="808844"/>
          </a:xfrm>
          <a:prstGeom prst="bentConnector3">
            <a:avLst>
              <a:gd name="adj1" fmla="val 7636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573766" y="3954102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9" idx="1"/>
            <a:endCxn id="94" idx="3"/>
          </p:cNvCxnSpPr>
          <p:nvPr/>
        </p:nvCxnSpPr>
        <p:spPr>
          <a:xfrm flipH="1" flipV="1">
            <a:off x="1789824" y="4353563"/>
            <a:ext cx="80867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CCFBEC-9205-4F87-49D5-D52CA390F443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1181796" y="3444218"/>
            <a:ext cx="1416701" cy="509884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45D4F3-4F08-8B7E-0B91-7C64CD9AB8CC}"/>
              </a:ext>
            </a:extLst>
          </p:cNvPr>
          <p:cNvCxnSpPr>
            <a:cxnSpLocks/>
            <a:stCxn id="7" idx="1"/>
            <a:endCxn id="94" idx="2"/>
          </p:cNvCxnSpPr>
          <p:nvPr/>
        </p:nvCxnSpPr>
        <p:spPr>
          <a:xfrm rot="10800000">
            <a:off x="1181796" y="4753024"/>
            <a:ext cx="1416705" cy="509886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035106" y="289653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3814555" y="4211640"/>
            <a:ext cx="1752155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C876E1D-6389-EDBC-3740-2441CBCB4214}"/>
              </a:ext>
            </a:extLst>
          </p:cNvPr>
          <p:cNvSpPr/>
          <p:nvPr/>
        </p:nvSpPr>
        <p:spPr>
          <a:xfrm>
            <a:off x="6835209" y="5599713"/>
            <a:ext cx="1216058" cy="70223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Arduino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9E767D-B635-756F-381A-1218615B56C9}"/>
              </a:ext>
            </a:extLst>
          </p:cNvPr>
          <p:cNvCxnSpPr>
            <a:cxnSpLocks/>
          </p:cNvCxnSpPr>
          <p:nvPr/>
        </p:nvCxnSpPr>
        <p:spPr>
          <a:xfrm flipV="1">
            <a:off x="7149911" y="4911795"/>
            <a:ext cx="0" cy="7046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  <p:bldP spid="7" grpId="0" animBg="1"/>
      <p:bldP spid="76" grpId="0" animBg="1"/>
      <p:bldP spid="80" grpId="0" animBg="1"/>
      <p:bldP spid="94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4" y="2828459"/>
            <a:ext cx="206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549</TotalTime>
  <Words>448</Words>
  <Application>Microsoft Office PowerPoint</Application>
  <PresentationFormat>Widescreen</PresentationFormat>
  <Paragraphs>123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Block diagram</vt:lpstr>
      <vt:lpstr>Mod of work Diagram  </vt:lpstr>
      <vt:lpstr>Block diagram</vt:lpstr>
      <vt:lpstr>Power MNAGMENT UNIT</vt:lpstr>
      <vt:lpstr>ESP32</vt:lpstr>
      <vt:lpstr>Arduino developing environment  </vt:lpstr>
      <vt:lpstr>Barcode reader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265</cp:revision>
  <dcterms:created xsi:type="dcterms:W3CDTF">2024-06-05T14:23:13Z</dcterms:created>
  <dcterms:modified xsi:type="dcterms:W3CDTF">2024-08-06T08:40:31Z</dcterms:modified>
</cp:coreProperties>
</file>