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83" r:id="rId10"/>
    <p:sldId id="270" r:id="rId11"/>
    <p:sldId id="26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00FF00"/>
    <a:srgbClr val="EA42BE"/>
    <a:srgbClr val="01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2" y="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8" y="2779379"/>
            <a:ext cx="2567880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4122791"/>
            <a:ext cx="3789397" cy="4714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bring - 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541605" y="3432487"/>
            <a:ext cx="3273980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5815585" y="4775899"/>
            <a:ext cx="2532887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13august24   |   20august24   |   27august24   |   3sep24   |   10sep24   |   17sep24   |   24sep24   |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8348473" y="5532913"/>
            <a:ext cx="2615184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In Hospitals,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mix-ups, resulting in issuing wrong meds and treatments.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 (Or any human for that matter).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27" y="1625890"/>
            <a:ext cx="9905998" cy="420798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Save barcodes.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OUR 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645786"/>
            <a:ext cx="1216058" cy="9259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2646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 &amp;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264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a barcode we want to compare to the Golden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264637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6" y="3494214"/>
            <a:ext cx="2076077" cy="126463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 and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20935" y="2197165"/>
            <a:ext cx="754042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67582" y="2197165"/>
            <a:ext cx="754043" cy="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21279" y="530352"/>
            <a:ext cx="1" cy="10344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78676" y="3363786"/>
            <a:ext cx="666180" cy="762745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78676" y="2197165"/>
            <a:ext cx="666182" cy="63232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CF522A-D499-51A7-EA0A-22AAC80557DF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2346078" y="3022030"/>
            <a:ext cx="1187092" cy="2286542"/>
          </a:xfrm>
          <a:prstGeom prst="bentConnector3">
            <a:avLst>
              <a:gd name="adj1" fmla="val -19257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110678" y="-1749477"/>
            <a:ext cx="1080937" cy="7709588"/>
          </a:xfrm>
          <a:prstGeom prst="bentConnector3">
            <a:avLst>
              <a:gd name="adj1" fmla="val -98128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345321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98496" y="30931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98497" y="400244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11795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6" y="4902887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814556" y="444904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7192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589770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98500" y="4911795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814558" y="4753024"/>
            <a:ext cx="1752036" cy="509886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814554" y="3444218"/>
            <a:ext cx="1752040" cy="503560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83250" y="446089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20463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27619" y="2843829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A2BF255-D0CD-BB47-6214-0B9C596898F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7535342" y="3243290"/>
            <a:ext cx="2892277" cy="808844"/>
          </a:xfrm>
          <a:prstGeom prst="bentConnector3">
            <a:avLst>
              <a:gd name="adj1" fmla="val 7636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  <a:endCxn id="94" idx="3"/>
          </p:cNvCxnSpPr>
          <p:nvPr/>
        </p:nvCxnSpPr>
        <p:spPr>
          <a:xfrm flipH="1" flipV="1">
            <a:off x="1789824" y="4353563"/>
            <a:ext cx="80867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444218"/>
            <a:ext cx="1416701" cy="5098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7" idx="1"/>
            <a:endCxn id="94" idx="2"/>
          </p:cNvCxnSpPr>
          <p:nvPr/>
        </p:nvCxnSpPr>
        <p:spPr>
          <a:xfrm rot="10800000">
            <a:off x="1181796" y="4753024"/>
            <a:ext cx="1416705" cy="509886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035106" y="289653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814555" y="4211640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C876E1D-6389-EDBC-3740-2441CBCB4214}"/>
              </a:ext>
            </a:extLst>
          </p:cNvPr>
          <p:cNvSpPr/>
          <p:nvPr/>
        </p:nvSpPr>
        <p:spPr>
          <a:xfrm>
            <a:off x="6835209" y="5599713"/>
            <a:ext cx="1216058" cy="7022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Arduino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9E767D-B635-756F-381A-1218615B56C9}"/>
              </a:ext>
            </a:extLst>
          </p:cNvPr>
          <p:cNvCxnSpPr>
            <a:cxnSpLocks/>
          </p:cNvCxnSpPr>
          <p:nvPr/>
        </p:nvCxnSpPr>
        <p:spPr>
          <a:xfrm flipV="1">
            <a:off x="7149911" y="4911795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4" y="2828459"/>
            <a:ext cx="20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EFE3-149F-1112-1170-F96254F3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  <a:cs typeface="Arial" panose="020B0604020202020204" pitchFamily="34" charset="0"/>
              </a:rPr>
              <a:t>Communication  Diagram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0EF9-7C90-92CD-CDC3-2F3E5D48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349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578</TotalTime>
  <Words>464</Words>
  <Application>Microsoft Office PowerPoint</Application>
  <PresentationFormat>Widescreen</PresentationFormat>
  <Paragraphs>123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Block diagram</vt:lpstr>
      <vt:lpstr>Mod of work Diagram  </vt:lpstr>
      <vt:lpstr>Block diagram</vt:lpstr>
      <vt:lpstr>Power MNAGMENT UNIT</vt:lpstr>
      <vt:lpstr>Communication  Diagram</vt:lpstr>
      <vt:lpstr>ESP32</vt:lpstr>
      <vt:lpstr>Arduino developing environment  </vt:lpstr>
      <vt:lpstr>Barcode reader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276</cp:revision>
  <dcterms:created xsi:type="dcterms:W3CDTF">2024-06-05T14:23:13Z</dcterms:created>
  <dcterms:modified xsi:type="dcterms:W3CDTF">2024-08-08T05:48:20Z</dcterms:modified>
</cp:coreProperties>
</file>