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85" r:id="rId11"/>
    <p:sldId id="286" r:id="rId12"/>
    <p:sldId id="270" r:id="rId13"/>
    <p:sldId id="26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8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C551-9BCD-425A-B5A9-8FABCB26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88"/>
            <a:ext cx="4954588" cy="377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636B-B5F3-943F-4773-F4F6755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1" y="1647188"/>
            <a:ext cx="4691742" cy="3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9BCD-599A-14E3-A22B-DA8E793E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842" y="1478571"/>
            <a:ext cx="4911044" cy="39425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E56EF-9E66-5338-0D2B-B6B5FD4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1478570"/>
            <a:ext cx="4911044" cy="39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7" y="2779379"/>
            <a:ext cx="1799357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3872979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26188" y="3304459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59871" y="2779379"/>
            <a:ext cx="1281300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29904" y="4746821"/>
            <a:ext cx="1799357" cy="888114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787031"/>
            <a:ext cx="1799357" cy="3937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67300" y="34570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48602" y="42242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690916" y="2576608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461824" y="2576609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232732" y="2630070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9003640" y="2057399"/>
            <a:ext cx="2988424" cy="2558143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37901" y="3328694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08809" y="3335310"/>
            <a:ext cx="694831" cy="1161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6993" y="3328693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853799" y="-2067446"/>
            <a:ext cx="519209" cy="8768897"/>
          </a:xfrm>
          <a:prstGeom prst="bentConnector3">
            <a:avLst>
              <a:gd name="adj1" fmla="val -44029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99863" y="1839686"/>
            <a:ext cx="0" cy="73692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608756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66428" y="28802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78368" y="3762946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794426" y="4332633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47085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853205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66935" y="4608756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782487" y="3231318"/>
            <a:ext cx="1795657" cy="68149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63143" y="478500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00356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00356" y="341597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1478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71537" y="4114062"/>
            <a:ext cx="8068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231318"/>
            <a:ext cx="1384633" cy="7227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17" idx="1"/>
            <a:endCxn id="94" idx="2"/>
          </p:cNvCxnSpPr>
          <p:nvPr/>
        </p:nvCxnSpPr>
        <p:spPr>
          <a:xfrm rot="10800000">
            <a:off x="1181795" y="5432673"/>
            <a:ext cx="1385184" cy="429171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794425" y="4114062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2566979" y="5510728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783037" y="4857201"/>
            <a:ext cx="1783674" cy="1004642"/>
          </a:xfrm>
          <a:prstGeom prst="bentConnector3">
            <a:avLst>
              <a:gd name="adj1" fmla="val 4939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3782486" y="474626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09B959-2DDD-11FE-0C82-C6F086C49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89824" y="4959871"/>
            <a:ext cx="77711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67412" y="4052395"/>
            <a:ext cx="2832944" cy="188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85" grpId="0" animBg="1"/>
      <p:bldP spid="17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684</TotalTime>
  <Words>483</Words>
  <Application>Microsoft Office PowerPoint</Application>
  <PresentationFormat>Widescreen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Layout - TOP</vt:lpstr>
      <vt:lpstr>Layout - BOTTOM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329</cp:revision>
  <dcterms:created xsi:type="dcterms:W3CDTF">2024-06-05T14:23:13Z</dcterms:created>
  <dcterms:modified xsi:type="dcterms:W3CDTF">2024-08-08T12:09:43Z</dcterms:modified>
</cp:coreProperties>
</file>