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C0FC2-4F06-4943-9FB5-9BCC6392F403}" v="18" dt="2024-07-10T12:02:12.275"/>
    <p1510:client id="{BE8F3A35-5E6F-4C60-8F48-6E351AA9EA66}" v="12" dt="2024-07-10T14:45:1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rod Shanni" userId="250d034e-28a9-41d5-9a36-01256aa22c85" providerId="ADAL" clId="{BE8F3A35-5E6F-4C60-8F48-6E351AA9EA66}"/>
    <pc:docChg chg="undo custSel modSld">
      <pc:chgData name="Nimrod Shanni" userId="250d034e-28a9-41d5-9a36-01256aa22c85" providerId="ADAL" clId="{BE8F3A35-5E6F-4C60-8F48-6E351AA9EA66}" dt="2024-07-11T11:47:46.727" v="38" actId="20577"/>
      <pc:docMkLst>
        <pc:docMk/>
      </pc:docMkLst>
      <pc:sldChg chg="modSp mod">
        <pc:chgData name="Nimrod Shanni" userId="250d034e-28a9-41d5-9a36-01256aa22c85" providerId="ADAL" clId="{BE8F3A35-5E6F-4C60-8F48-6E351AA9EA66}" dt="2024-07-11T11:45:43.418" v="26" actId="404"/>
        <pc:sldMkLst>
          <pc:docMk/>
          <pc:sldMk cId="1218939301" sldId="256"/>
        </pc:sldMkLst>
        <pc:spChg chg="mod">
          <ac:chgData name="Nimrod Shanni" userId="250d034e-28a9-41d5-9a36-01256aa22c85" providerId="ADAL" clId="{BE8F3A35-5E6F-4C60-8F48-6E351AA9EA66}" dt="2024-07-11T11:45:35.149" v="20" actId="404"/>
          <ac:spMkLst>
            <pc:docMk/>
            <pc:sldMk cId="1218939301" sldId="256"/>
            <ac:spMk id="18" creationId="{79B2F914-3A6F-ECA6-7309-6302D2AF5D3F}"/>
          </ac:spMkLst>
        </pc:spChg>
        <pc:spChg chg="mod">
          <ac:chgData name="Nimrod Shanni" userId="250d034e-28a9-41d5-9a36-01256aa22c85" providerId="ADAL" clId="{BE8F3A35-5E6F-4C60-8F48-6E351AA9EA66}" dt="2024-07-11T11:45:43.418" v="26" actId="404"/>
          <ac:spMkLst>
            <pc:docMk/>
            <pc:sldMk cId="1218939301" sldId="256"/>
            <ac:spMk id="30" creationId="{1D996784-85DE-0BD5-8B12-BC36DFE376EB}"/>
          </ac:spMkLst>
        </pc:spChg>
        <pc:spChg chg="mod">
          <ac:chgData name="Nimrod Shanni" userId="250d034e-28a9-41d5-9a36-01256aa22c85" providerId="ADAL" clId="{BE8F3A35-5E6F-4C60-8F48-6E351AA9EA66}" dt="2024-07-10T14:45:11.611" v="11" actId="20577"/>
          <ac:spMkLst>
            <pc:docMk/>
            <pc:sldMk cId="1218939301" sldId="256"/>
            <ac:spMk id="32" creationId="{6610993A-AC47-A76C-40D0-1DB33C43E32B}"/>
          </ac:spMkLst>
        </pc:spChg>
      </pc:sldChg>
      <pc:sldChg chg="modSp mod">
        <pc:chgData name="Nimrod Shanni" userId="250d034e-28a9-41d5-9a36-01256aa22c85" providerId="ADAL" clId="{BE8F3A35-5E6F-4C60-8F48-6E351AA9EA66}" dt="2024-07-11T11:47:46.727" v="38" actId="20577"/>
        <pc:sldMkLst>
          <pc:docMk/>
          <pc:sldMk cId="2401174213" sldId="259"/>
        </pc:sldMkLst>
        <pc:spChg chg="mod">
          <ac:chgData name="Nimrod Shanni" userId="250d034e-28a9-41d5-9a36-01256aa22c85" providerId="ADAL" clId="{BE8F3A35-5E6F-4C60-8F48-6E351AA9EA66}" dt="2024-07-11T11:47:46.727" v="38" actId="20577"/>
          <ac:spMkLst>
            <pc:docMk/>
            <pc:sldMk cId="2401174213" sldId="259"/>
            <ac:spMk id="18" creationId="{79B2F914-3A6F-ECA6-7309-6302D2AF5D3F}"/>
          </ac:spMkLst>
        </pc:spChg>
        <pc:spChg chg="mod">
          <ac:chgData name="Nimrod Shanni" userId="250d034e-28a9-41d5-9a36-01256aa22c85" providerId="ADAL" clId="{BE8F3A35-5E6F-4C60-8F48-6E351AA9EA66}" dt="2024-07-11T11:46:01.135" v="29" actId="404"/>
          <ac:spMkLst>
            <pc:docMk/>
            <pc:sldMk cId="2401174213" sldId="259"/>
            <ac:spMk id="22" creationId="{132DC99C-5F8E-EDCE-C0B6-129EBA6F8708}"/>
          </ac:spMkLst>
        </pc:spChg>
      </pc:sldChg>
    </pc:docChg>
  </pc:docChgLst>
  <pc:docChgLst>
    <pc:chgData name="Amitai Nahari" userId="03c3c7e2-945f-4d30-b6f5-e092408f987b" providerId="ADAL" clId="{434C0FC2-4F06-4943-9FB5-9BCC6392F403}"/>
    <pc:docChg chg="undo custSel addSld delSld modSld">
      <pc:chgData name="Amitai Nahari" userId="03c3c7e2-945f-4d30-b6f5-e092408f987b" providerId="ADAL" clId="{434C0FC2-4F06-4943-9FB5-9BCC6392F403}" dt="2024-07-10T12:04:37.379" v="297" actId="1076"/>
      <pc:docMkLst>
        <pc:docMk/>
      </pc:docMkLst>
      <pc:sldChg chg="addSp delSp modSp mod">
        <pc:chgData name="Amitai Nahari" userId="03c3c7e2-945f-4d30-b6f5-e092408f987b" providerId="ADAL" clId="{434C0FC2-4F06-4943-9FB5-9BCC6392F403}" dt="2024-07-10T12:04:37.379" v="297" actId="1076"/>
        <pc:sldMkLst>
          <pc:docMk/>
          <pc:sldMk cId="1218939301" sldId="256"/>
        </pc:sldMkLst>
        <pc:spChg chg="mod">
          <ac:chgData name="Amitai Nahari" userId="03c3c7e2-945f-4d30-b6f5-e092408f987b" providerId="ADAL" clId="{434C0FC2-4F06-4943-9FB5-9BCC6392F403}" dt="2024-07-10T12:04:03.288" v="292" actId="14100"/>
          <ac:spMkLst>
            <pc:docMk/>
            <pc:sldMk cId="1218939301" sldId="256"/>
            <ac:spMk id="4" creationId="{98F857B0-5839-4DF0-8F0E-F031BE65A89A}"/>
          </ac:spMkLst>
        </pc:spChg>
        <pc:spChg chg="mod">
          <ac:chgData name="Amitai Nahari" userId="03c3c7e2-945f-4d30-b6f5-e092408f987b" providerId="ADAL" clId="{434C0FC2-4F06-4943-9FB5-9BCC6392F403}" dt="2024-07-10T12:03:02.401" v="254" actId="1035"/>
          <ac:spMkLst>
            <pc:docMk/>
            <pc:sldMk cId="1218939301" sldId="256"/>
            <ac:spMk id="5" creationId="{DDAC5560-37DB-7C93-37F7-F8773236E485}"/>
          </ac:spMkLst>
        </pc:spChg>
        <pc:spChg chg="mod">
          <ac:chgData name="Amitai Nahari" userId="03c3c7e2-945f-4d30-b6f5-e092408f987b" providerId="ADAL" clId="{434C0FC2-4F06-4943-9FB5-9BCC6392F403}" dt="2024-07-10T11:56:46.671" v="191" actId="20577"/>
          <ac:spMkLst>
            <pc:docMk/>
            <pc:sldMk cId="1218939301" sldId="256"/>
            <ac:spMk id="11" creationId="{3B9FF4BD-D31A-3728-500A-FCA3258F2D9E}"/>
          </ac:spMkLst>
        </pc:spChg>
        <pc:spChg chg="mod">
          <ac:chgData name="Amitai Nahari" userId="03c3c7e2-945f-4d30-b6f5-e092408f987b" providerId="ADAL" clId="{434C0FC2-4F06-4943-9FB5-9BCC6392F403}" dt="2024-07-10T11:56:50.230" v="192" actId="20577"/>
          <ac:spMkLst>
            <pc:docMk/>
            <pc:sldMk cId="1218939301" sldId="256"/>
            <ac:spMk id="12" creationId="{28EC3382-4C60-FEB0-B401-7F365752ADAB}"/>
          </ac:spMkLst>
        </pc:spChg>
        <pc:spChg chg="mod">
          <ac:chgData name="Amitai Nahari" userId="03c3c7e2-945f-4d30-b6f5-e092408f987b" providerId="ADAL" clId="{434C0FC2-4F06-4943-9FB5-9BCC6392F403}" dt="2024-07-10T12:03:58.317" v="291" actId="1036"/>
          <ac:spMkLst>
            <pc:docMk/>
            <pc:sldMk cId="1218939301" sldId="256"/>
            <ac:spMk id="14" creationId="{D70E9BDB-499D-0A77-402E-71CB0FC759B0}"/>
          </ac:spMkLst>
        </pc:spChg>
        <pc:spChg chg="mod">
          <ac:chgData name="Amitai Nahari" userId="03c3c7e2-945f-4d30-b6f5-e092408f987b" providerId="ADAL" clId="{434C0FC2-4F06-4943-9FB5-9BCC6392F403}" dt="2024-07-10T12:03:02.401" v="254" actId="1035"/>
          <ac:spMkLst>
            <pc:docMk/>
            <pc:sldMk cId="1218939301" sldId="256"/>
            <ac:spMk id="15" creationId="{F27EAF6F-C52A-B1F3-E056-313CCA092C0C}"/>
          </ac:spMkLst>
        </pc:spChg>
        <pc:spChg chg="mod">
          <ac:chgData name="Amitai Nahari" userId="03c3c7e2-945f-4d30-b6f5-e092408f987b" providerId="ADAL" clId="{434C0FC2-4F06-4943-9FB5-9BCC6392F403}" dt="2024-07-10T12:04:37.379" v="297" actId="1076"/>
          <ac:spMkLst>
            <pc:docMk/>
            <pc:sldMk cId="1218939301" sldId="256"/>
            <ac:spMk id="16" creationId="{D00F1823-445C-59D1-80BE-88581B15ADE9}"/>
          </ac:spMkLst>
        </pc:spChg>
        <pc:spChg chg="mod">
          <ac:chgData name="Amitai Nahari" userId="03c3c7e2-945f-4d30-b6f5-e092408f987b" providerId="ADAL" clId="{434C0FC2-4F06-4943-9FB5-9BCC6392F403}" dt="2024-07-10T12:03:58.317" v="291" actId="1036"/>
          <ac:spMkLst>
            <pc:docMk/>
            <pc:sldMk cId="1218939301" sldId="256"/>
            <ac:spMk id="17" creationId="{F57AE217-69AE-FCCC-8E1F-2C8E269617C0}"/>
          </ac:spMkLst>
        </pc:spChg>
        <pc:spChg chg="mod">
          <ac:chgData name="Amitai Nahari" userId="03c3c7e2-945f-4d30-b6f5-e092408f987b" providerId="ADAL" clId="{434C0FC2-4F06-4943-9FB5-9BCC6392F403}" dt="2024-07-10T12:03:58.317" v="291" actId="1036"/>
          <ac:spMkLst>
            <pc:docMk/>
            <pc:sldMk cId="1218939301" sldId="256"/>
            <ac:spMk id="18" creationId="{79B2F914-3A6F-ECA6-7309-6302D2AF5D3F}"/>
          </ac:spMkLst>
        </pc:spChg>
        <pc:spChg chg="mod">
          <ac:chgData name="Amitai Nahari" userId="03c3c7e2-945f-4d30-b6f5-e092408f987b" providerId="ADAL" clId="{434C0FC2-4F06-4943-9FB5-9BCC6392F403}" dt="2024-07-10T12:04:33.639" v="296" actId="1076"/>
          <ac:spMkLst>
            <pc:docMk/>
            <pc:sldMk cId="1218939301" sldId="256"/>
            <ac:spMk id="19" creationId="{36CA1F63-460D-A870-486D-DF0DE283ED23}"/>
          </ac:spMkLst>
        </pc:spChg>
        <pc:spChg chg="add mod">
          <ac:chgData name="Amitai Nahari" userId="03c3c7e2-945f-4d30-b6f5-e092408f987b" providerId="ADAL" clId="{434C0FC2-4F06-4943-9FB5-9BCC6392F403}" dt="2024-07-10T12:03:58.317" v="291" actId="1036"/>
          <ac:spMkLst>
            <pc:docMk/>
            <pc:sldMk cId="1218939301" sldId="256"/>
            <ac:spMk id="30" creationId="{1D996784-85DE-0BD5-8B12-BC36DFE376EB}"/>
          </ac:spMkLst>
        </pc:spChg>
        <pc:spChg chg="mod">
          <ac:chgData name="Amitai Nahari" userId="03c3c7e2-945f-4d30-b6f5-e092408f987b" providerId="ADAL" clId="{434C0FC2-4F06-4943-9FB5-9BCC6392F403}" dt="2024-07-10T11:56:32.928" v="189"/>
          <ac:spMkLst>
            <pc:docMk/>
            <pc:sldMk cId="1218939301" sldId="256"/>
            <ac:spMk id="32" creationId="{6610993A-AC47-A76C-40D0-1DB33C43E32B}"/>
          </ac:spMkLst>
        </pc:spChg>
        <pc:spChg chg="mod">
          <ac:chgData name="Amitai Nahari" userId="03c3c7e2-945f-4d30-b6f5-e092408f987b" providerId="ADAL" clId="{434C0FC2-4F06-4943-9FB5-9BCC6392F403}" dt="2024-07-10T11:56:32.928" v="189"/>
          <ac:spMkLst>
            <pc:docMk/>
            <pc:sldMk cId="1218939301" sldId="256"/>
            <ac:spMk id="33" creationId="{51B1313E-E113-9DDE-26AC-EAADE113BC62}"/>
          </ac:spMkLst>
        </pc:spChg>
        <pc:spChg chg="mod">
          <ac:chgData name="Amitai Nahari" userId="03c3c7e2-945f-4d30-b6f5-e092408f987b" providerId="ADAL" clId="{434C0FC2-4F06-4943-9FB5-9BCC6392F403}" dt="2024-07-10T11:56:32.928" v="189"/>
          <ac:spMkLst>
            <pc:docMk/>
            <pc:sldMk cId="1218939301" sldId="256"/>
            <ac:spMk id="34" creationId="{D0B608B8-2815-09E9-FC93-FCB10947CBEF}"/>
          </ac:spMkLst>
        </pc:spChg>
        <pc:spChg chg="mod">
          <ac:chgData name="Amitai Nahari" userId="03c3c7e2-945f-4d30-b6f5-e092408f987b" providerId="ADAL" clId="{434C0FC2-4F06-4943-9FB5-9BCC6392F403}" dt="2024-07-10T11:56:32.928" v="189"/>
          <ac:spMkLst>
            <pc:docMk/>
            <pc:sldMk cId="1218939301" sldId="256"/>
            <ac:spMk id="35" creationId="{2BDBED3D-F47F-DB3A-01AD-3AD7CD937614}"/>
          </ac:spMkLst>
        </pc:spChg>
        <pc:spChg chg="mod">
          <ac:chgData name="Amitai Nahari" userId="03c3c7e2-945f-4d30-b6f5-e092408f987b" providerId="ADAL" clId="{434C0FC2-4F06-4943-9FB5-9BCC6392F403}" dt="2024-07-10T11:56:32.928" v="189"/>
          <ac:spMkLst>
            <pc:docMk/>
            <pc:sldMk cId="1218939301" sldId="256"/>
            <ac:spMk id="36" creationId="{860CEE66-7AAB-A932-4959-1659D71F96CA}"/>
          </ac:spMkLst>
        </pc:spChg>
        <pc:spChg chg="add mod">
          <ac:chgData name="Amitai Nahari" userId="03c3c7e2-945f-4d30-b6f5-e092408f987b" providerId="ADAL" clId="{434C0FC2-4F06-4943-9FB5-9BCC6392F403}" dt="2024-07-10T12:03:58.317" v="291" actId="1036"/>
          <ac:spMkLst>
            <pc:docMk/>
            <pc:sldMk cId="1218939301" sldId="256"/>
            <ac:spMk id="45" creationId="{74634237-12A5-7F12-7B44-60022BB72567}"/>
          </ac:spMkLst>
        </pc:spChg>
        <pc:grpChg chg="mod">
          <ac:chgData name="Amitai Nahari" userId="03c3c7e2-945f-4d30-b6f5-e092408f987b" providerId="ADAL" clId="{434C0FC2-4F06-4943-9FB5-9BCC6392F403}" dt="2024-07-10T12:03:02.401" v="254" actId="1035"/>
          <ac:grpSpMkLst>
            <pc:docMk/>
            <pc:sldMk cId="1218939301" sldId="256"/>
            <ac:grpSpMk id="9" creationId="{FCC504CF-088C-BF23-02F2-DF11BC17A95D}"/>
          </ac:grpSpMkLst>
        </pc:grpChg>
        <pc:grpChg chg="add mod">
          <ac:chgData name="Amitai Nahari" userId="03c3c7e2-945f-4d30-b6f5-e092408f987b" providerId="ADAL" clId="{434C0FC2-4F06-4943-9FB5-9BCC6392F403}" dt="2024-07-10T12:04:19.177" v="295" actId="1076"/>
          <ac:grpSpMkLst>
            <pc:docMk/>
            <pc:sldMk cId="1218939301" sldId="256"/>
            <ac:grpSpMk id="31" creationId="{228D55E9-37EC-428C-C0C2-9F9442D29129}"/>
          </ac:grpSpMkLst>
        </pc:grpChg>
        <pc:cxnChg chg="mod">
          <ac:chgData name="Amitai Nahari" userId="03c3c7e2-945f-4d30-b6f5-e092408f987b" providerId="ADAL" clId="{434C0FC2-4F06-4943-9FB5-9BCC6392F403}" dt="2024-07-10T12:03:02.401" v="254" actId="1035"/>
          <ac:cxnSpMkLst>
            <pc:docMk/>
            <pc:sldMk cId="1218939301" sldId="256"/>
            <ac:cxnSpMk id="21" creationId="{838A3A92-A87A-FDA4-E64F-0E9B700C3250}"/>
          </ac:cxnSpMkLst>
        </pc:cxnChg>
        <pc:cxnChg chg="mod">
          <ac:chgData name="Amitai Nahari" userId="03c3c7e2-945f-4d30-b6f5-e092408f987b" providerId="ADAL" clId="{434C0FC2-4F06-4943-9FB5-9BCC6392F403}" dt="2024-07-10T12:03:02.401" v="254" actId="1035"/>
          <ac:cxnSpMkLst>
            <pc:docMk/>
            <pc:sldMk cId="1218939301" sldId="256"/>
            <ac:cxnSpMk id="23" creationId="{63AFB6F4-8627-6F54-6A83-56FD6808A5E6}"/>
          </ac:cxnSpMkLst>
        </pc:cxnChg>
        <pc:cxnChg chg="add del mod">
          <ac:chgData name="Amitai Nahari" userId="03c3c7e2-945f-4d30-b6f5-e092408f987b" providerId="ADAL" clId="{434C0FC2-4F06-4943-9FB5-9BCC6392F403}" dt="2024-07-10T12:00:37.373" v="207" actId="478"/>
          <ac:cxnSpMkLst>
            <pc:docMk/>
            <pc:sldMk cId="1218939301" sldId="256"/>
            <ac:cxnSpMk id="39" creationId="{10D931D8-44C5-CB45-6F35-3C63ABC6C03A}"/>
          </ac:cxnSpMkLst>
        </pc:cxnChg>
        <pc:cxnChg chg="add mod">
          <ac:chgData name="Amitai Nahari" userId="03c3c7e2-945f-4d30-b6f5-e092408f987b" providerId="ADAL" clId="{434C0FC2-4F06-4943-9FB5-9BCC6392F403}" dt="2024-07-10T12:03:02.401" v="254" actId="1035"/>
          <ac:cxnSpMkLst>
            <pc:docMk/>
            <pc:sldMk cId="1218939301" sldId="256"/>
            <ac:cxnSpMk id="43" creationId="{0763C620-EF9A-713B-5702-297867D77F7C}"/>
          </ac:cxnSpMkLst>
        </pc:cxnChg>
      </pc:sldChg>
      <pc:sldChg chg="del">
        <pc:chgData name="Amitai Nahari" userId="03c3c7e2-945f-4d30-b6f5-e092408f987b" providerId="ADAL" clId="{434C0FC2-4F06-4943-9FB5-9BCC6392F403}" dt="2024-07-10T11:37:30.032" v="3" actId="47"/>
        <pc:sldMkLst>
          <pc:docMk/>
          <pc:sldMk cId="4163448875" sldId="258"/>
        </pc:sldMkLst>
      </pc:sldChg>
      <pc:sldChg chg="addSp delSp modSp add mod">
        <pc:chgData name="Amitai Nahari" userId="03c3c7e2-945f-4d30-b6f5-e092408f987b" providerId="ADAL" clId="{434C0FC2-4F06-4943-9FB5-9BCC6392F403}" dt="2024-07-10T11:58:22.723" v="199" actId="1076"/>
        <pc:sldMkLst>
          <pc:docMk/>
          <pc:sldMk cId="2401174213" sldId="259"/>
        </pc:sldMkLst>
        <pc:spChg chg="add mod">
          <ac:chgData name="Amitai Nahari" userId="03c3c7e2-945f-4d30-b6f5-e092408f987b" providerId="ADAL" clId="{434C0FC2-4F06-4943-9FB5-9BCC6392F403}" dt="2024-07-10T11:37:26.925" v="2"/>
          <ac:spMkLst>
            <pc:docMk/>
            <pc:sldMk cId="2401174213" sldId="259"/>
            <ac:spMk id="2" creationId="{6573E0F4-8347-7EB8-7BBF-8D2C4F6ABD3B}"/>
          </ac:spMkLst>
        </pc:spChg>
        <pc:spChg chg="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4" creationId="{98F857B0-5839-4DF0-8F0E-F031BE65A89A}"/>
          </ac:spMkLst>
        </pc:spChg>
        <pc:spChg chg="del mod">
          <ac:chgData name="Amitai Nahari" userId="03c3c7e2-945f-4d30-b6f5-e092408f987b" providerId="ADAL" clId="{434C0FC2-4F06-4943-9FB5-9BCC6392F403}" dt="2024-07-10T11:37:47.338" v="5" actId="478"/>
          <ac:spMkLst>
            <pc:docMk/>
            <pc:sldMk cId="2401174213" sldId="259"/>
            <ac:spMk id="5" creationId="{DDAC5560-37DB-7C93-37F7-F8773236E485}"/>
          </ac:spMkLst>
        </pc:spChg>
        <pc:spChg chg="mod topLvl">
          <ac:chgData name="Amitai Nahari" userId="03c3c7e2-945f-4d30-b6f5-e092408f987b" providerId="ADAL" clId="{434C0FC2-4F06-4943-9FB5-9BCC6392F403}" dt="2024-07-10T11:45:40.504" v="100" actId="164"/>
          <ac:spMkLst>
            <pc:docMk/>
            <pc:sldMk cId="2401174213" sldId="259"/>
            <ac:spMk id="6" creationId="{7EF2443B-BEE1-5BA8-538B-C6895F4ABE82}"/>
          </ac:spMkLst>
        </pc:spChg>
        <pc:spChg chg="del mod topLvl">
          <ac:chgData name="Amitai Nahari" userId="03c3c7e2-945f-4d30-b6f5-e092408f987b" providerId="ADAL" clId="{434C0FC2-4F06-4943-9FB5-9BCC6392F403}" dt="2024-07-10T11:38:00.752" v="9" actId="478"/>
          <ac:spMkLst>
            <pc:docMk/>
            <pc:sldMk cId="2401174213" sldId="259"/>
            <ac:spMk id="7" creationId="{6946755B-5259-633C-7F0F-15104604D972}"/>
          </ac:spMkLst>
        </pc:spChg>
        <pc:spChg chg="del mod">
          <ac:chgData name="Amitai Nahari" userId="03c3c7e2-945f-4d30-b6f5-e092408f987b" providerId="ADAL" clId="{434C0FC2-4F06-4943-9FB5-9BCC6392F403}" dt="2024-07-10T11:37:57.641" v="8" actId="478"/>
          <ac:spMkLst>
            <pc:docMk/>
            <pc:sldMk cId="2401174213" sldId="259"/>
            <ac:spMk id="8" creationId="{242AA529-E808-C423-6AD2-13265D493A66}"/>
          </ac:spMkLst>
        </pc:spChg>
        <pc:spChg chg="mod">
          <ac:chgData name="Amitai Nahari" userId="03c3c7e2-945f-4d30-b6f5-e092408f987b" providerId="ADAL" clId="{434C0FC2-4F06-4943-9FB5-9BCC6392F403}" dt="2024-07-10T11:51:15.397" v="143" actId="20577"/>
          <ac:spMkLst>
            <pc:docMk/>
            <pc:sldMk cId="2401174213" sldId="259"/>
            <ac:spMk id="11" creationId="{3B9FF4BD-D31A-3728-500A-FCA3258F2D9E}"/>
          </ac:spMkLst>
        </pc:spChg>
        <pc:spChg chg="mod">
          <ac:chgData name="Amitai Nahari" userId="03c3c7e2-945f-4d30-b6f5-e092408f987b" providerId="ADAL" clId="{434C0FC2-4F06-4943-9FB5-9BCC6392F403}" dt="2024-07-10T11:51:18.296" v="144" actId="20577"/>
          <ac:spMkLst>
            <pc:docMk/>
            <pc:sldMk cId="2401174213" sldId="259"/>
            <ac:spMk id="12" creationId="{28EC3382-4C60-FEB0-B401-7F365752ADAB}"/>
          </ac:spMkLst>
        </pc:spChg>
        <pc:spChg chg="del">
          <ac:chgData name="Amitai Nahari" userId="03c3c7e2-945f-4d30-b6f5-e092408f987b" providerId="ADAL" clId="{434C0FC2-4F06-4943-9FB5-9BCC6392F403}" dt="2024-07-10T11:37:26.473" v="1" actId="478"/>
          <ac:spMkLst>
            <pc:docMk/>
            <pc:sldMk cId="2401174213" sldId="259"/>
            <ac:spMk id="13" creationId="{44473948-7C21-FF26-2030-2F97D0BFB53E}"/>
          </ac:spMkLst>
        </pc:spChg>
        <pc:spChg chg="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14" creationId="{D70E9BDB-499D-0A77-402E-71CB0FC759B0}"/>
          </ac:spMkLst>
        </pc:spChg>
        <pc:spChg chg="del">
          <ac:chgData name="Amitai Nahari" userId="03c3c7e2-945f-4d30-b6f5-e092408f987b" providerId="ADAL" clId="{434C0FC2-4F06-4943-9FB5-9BCC6392F403}" dt="2024-07-10T11:37:47.338" v="5" actId="478"/>
          <ac:spMkLst>
            <pc:docMk/>
            <pc:sldMk cId="2401174213" sldId="259"/>
            <ac:spMk id="15" creationId="{F27EAF6F-C52A-B1F3-E056-313CCA092C0C}"/>
          </ac:spMkLst>
        </pc:spChg>
        <pc:spChg chg="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16" creationId="{D00F1823-445C-59D1-80BE-88581B15ADE9}"/>
          </ac:spMkLst>
        </pc:spChg>
        <pc:spChg chg="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17" creationId="{F57AE217-69AE-FCCC-8E1F-2C8E269617C0}"/>
          </ac:spMkLst>
        </pc:spChg>
        <pc:spChg chg="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18" creationId="{79B2F914-3A6F-ECA6-7309-6302D2AF5D3F}"/>
          </ac:spMkLst>
        </pc:spChg>
        <pc:spChg chg="del">
          <ac:chgData name="Amitai Nahari" userId="03c3c7e2-945f-4d30-b6f5-e092408f987b" providerId="ADAL" clId="{434C0FC2-4F06-4943-9FB5-9BCC6392F403}" dt="2024-07-10T11:39:00.617" v="15" actId="478"/>
          <ac:spMkLst>
            <pc:docMk/>
            <pc:sldMk cId="2401174213" sldId="259"/>
            <ac:spMk id="19" creationId="{36CA1F63-460D-A870-486D-DF0DE283ED23}"/>
          </ac:spMkLst>
        </pc:spChg>
        <pc:spChg chg="add mod">
          <ac:chgData name="Amitai Nahari" userId="03c3c7e2-945f-4d30-b6f5-e092408f987b" providerId="ADAL" clId="{434C0FC2-4F06-4943-9FB5-9BCC6392F403}" dt="2024-07-10T11:45:40.504" v="100" actId="164"/>
          <ac:spMkLst>
            <pc:docMk/>
            <pc:sldMk cId="2401174213" sldId="259"/>
            <ac:spMk id="20" creationId="{49903F14-DD25-F0AB-A54B-FDB73DC8A209}"/>
          </ac:spMkLst>
        </pc:spChg>
        <pc:spChg chg="add 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22" creationId="{132DC99C-5F8E-EDCE-C0B6-129EBA6F8708}"/>
          </ac:spMkLst>
        </pc:spChg>
        <pc:spChg chg="add mod or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24" creationId="{F0529406-4505-7C0A-824F-81739C12B461}"/>
          </ac:spMkLst>
        </pc:spChg>
        <pc:spChg chg="add mod">
          <ac:chgData name="Amitai Nahari" userId="03c3c7e2-945f-4d30-b6f5-e092408f987b" providerId="ADAL" clId="{434C0FC2-4F06-4943-9FB5-9BCC6392F403}" dt="2024-07-10T11:58:22.723" v="199" actId="1076"/>
          <ac:spMkLst>
            <pc:docMk/>
            <pc:sldMk cId="2401174213" sldId="259"/>
            <ac:spMk id="26" creationId="{144D19E7-E264-40A3-0A1A-994ED6EADDB8}"/>
          </ac:spMkLst>
        </pc:spChg>
        <pc:spChg chg="add del mod">
          <ac:chgData name="Amitai Nahari" userId="03c3c7e2-945f-4d30-b6f5-e092408f987b" providerId="ADAL" clId="{434C0FC2-4F06-4943-9FB5-9BCC6392F403}" dt="2024-07-10T11:53:43.541" v="164" actId="478"/>
          <ac:spMkLst>
            <pc:docMk/>
            <pc:sldMk cId="2401174213" sldId="259"/>
            <ac:spMk id="27" creationId="{1D4E19F8-4370-CDFC-6087-E5B75D1B6291}"/>
          </ac:spMkLst>
        </pc:spChg>
        <pc:spChg chg="mod">
          <ac:chgData name="Amitai Nahari" userId="03c3c7e2-945f-4d30-b6f5-e092408f987b" providerId="ADAL" clId="{434C0FC2-4F06-4943-9FB5-9BCC6392F403}" dt="2024-07-10T11:55:12.095" v="181"/>
          <ac:spMkLst>
            <pc:docMk/>
            <pc:sldMk cId="2401174213" sldId="259"/>
            <ac:spMk id="29" creationId="{B946E03E-A7F3-B376-24D8-E22FD966EBFF}"/>
          </ac:spMkLst>
        </pc:spChg>
        <pc:spChg chg="del mod">
          <ac:chgData name="Amitai Nahari" userId="03c3c7e2-945f-4d30-b6f5-e092408f987b" providerId="ADAL" clId="{434C0FC2-4F06-4943-9FB5-9BCC6392F403}" dt="2024-07-10T11:55:01.125" v="177" actId="478"/>
          <ac:spMkLst>
            <pc:docMk/>
            <pc:sldMk cId="2401174213" sldId="259"/>
            <ac:spMk id="30" creationId="{A7EC8ADA-1C4B-A672-FFB3-89837D085D74}"/>
          </ac:spMkLst>
        </pc:spChg>
        <pc:spChg chg="mod">
          <ac:chgData name="Amitai Nahari" userId="03c3c7e2-945f-4d30-b6f5-e092408f987b" providerId="ADAL" clId="{434C0FC2-4F06-4943-9FB5-9BCC6392F403}" dt="2024-07-10T11:55:41.147" v="187" actId="20577"/>
          <ac:spMkLst>
            <pc:docMk/>
            <pc:sldMk cId="2401174213" sldId="259"/>
            <ac:spMk id="31" creationId="{9DF33DF9-C3A2-E346-7E82-186543654C78}"/>
          </ac:spMkLst>
        </pc:spChg>
        <pc:spChg chg="add mod">
          <ac:chgData name="Amitai Nahari" userId="03c3c7e2-945f-4d30-b6f5-e092408f987b" providerId="ADAL" clId="{434C0FC2-4F06-4943-9FB5-9BCC6392F403}" dt="2024-07-10T11:55:34.736" v="184" actId="6549"/>
          <ac:spMkLst>
            <pc:docMk/>
            <pc:sldMk cId="2401174213" sldId="259"/>
            <ac:spMk id="32" creationId="{0846E80F-3460-B701-77A2-3E8D159519CB}"/>
          </ac:spMkLst>
        </pc:spChg>
        <pc:spChg chg="add mod">
          <ac:chgData name="Amitai Nahari" userId="03c3c7e2-945f-4d30-b6f5-e092408f987b" providerId="ADAL" clId="{434C0FC2-4F06-4943-9FB5-9BCC6392F403}" dt="2024-07-10T11:55:36.905" v="185" actId="20577"/>
          <ac:spMkLst>
            <pc:docMk/>
            <pc:sldMk cId="2401174213" sldId="259"/>
            <ac:spMk id="33" creationId="{965AC708-4305-CFED-0D47-35BC962AC8A5}"/>
          </ac:spMkLst>
        </pc:spChg>
        <pc:spChg chg="add mod">
          <ac:chgData name="Amitai Nahari" userId="03c3c7e2-945f-4d30-b6f5-e092408f987b" providerId="ADAL" clId="{434C0FC2-4F06-4943-9FB5-9BCC6392F403}" dt="2024-07-10T11:55:39.124" v="186" actId="20577"/>
          <ac:spMkLst>
            <pc:docMk/>
            <pc:sldMk cId="2401174213" sldId="259"/>
            <ac:spMk id="34" creationId="{BF8F4FEF-8CB7-E699-D791-67F6C9358CC5}"/>
          </ac:spMkLst>
        </pc:spChg>
        <pc:spChg chg="add mod">
          <ac:chgData name="Amitai Nahari" userId="03c3c7e2-945f-4d30-b6f5-e092408f987b" providerId="ADAL" clId="{434C0FC2-4F06-4943-9FB5-9BCC6392F403}" dt="2024-07-10T11:58:16.520" v="198" actId="1076"/>
          <ac:spMkLst>
            <pc:docMk/>
            <pc:sldMk cId="2401174213" sldId="259"/>
            <ac:spMk id="35" creationId="{6F0C1A89-C3FA-ACC4-4A38-0169430745F8}"/>
          </ac:spMkLst>
        </pc:spChg>
        <pc:spChg chg="add mod">
          <ac:chgData name="Amitai Nahari" userId="03c3c7e2-945f-4d30-b6f5-e092408f987b" providerId="ADAL" clId="{434C0FC2-4F06-4943-9FB5-9BCC6392F403}" dt="2024-07-10T11:58:16.520" v="198" actId="1076"/>
          <ac:spMkLst>
            <pc:docMk/>
            <pc:sldMk cId="2401174213" sldId="259"/>
            <ac:spMk id="36" creationId="{513314E4-0959-6B94-2429-BF90AA24AB80}"/>
          </ac:spMkLst>
        </pc:spChg>
        <pc:grpChg chg="add del mod">
          <ac:chgData name="Amitai Nahari" userId="03c3c7e2-945f-4d30-b6f5-e092408f987b" providerId="ADAL" clId="{434C0FC2-4F06-4943-9FB5-9BCC6392F403}" dt="2024-07-10T11:38:00.752" v="9" actId="478"/>
          <ac:grpSpMkLst>
            <pc:docMk/>
            <pc:sldMk cId="2401174213" sldId="259"/>
            <ac:grpSpMk id="3" creationId="{20736942-F87D-B4D6-4556-208B29072A8B}"/>
          </ac:grpSpMkLst>
        </pc:grpChg>
        <pc:grpChg chg="mod">
          <ac:chgData name="Amitai Nahari" userId="03c3c7e2-945f-4d30-b6f5-e092408f987b" providerId="ADAL" clId="{434C0FC2-4F06-4943-9FB5-9BCC6392F403}" dt="2024-07-10T11:53:04.696" v="162" actId="1076"/>
          <ac:grpSpMkLst>
            <pc:docMk/>
            <pc:sldMk cId="2401174213" sldId="259"/>
            <ac:grpSpMk id="9" creationId="{FCC504CF-088C-BF23-02F2-DF11BC17A95D}"/>
          </ac:grpSpMkLst>
        </pc:grpChg>
        <pc:grpChg chg="add del mod">
          <ac:chgData name="Amitai Nahari" userId="03c3c7e2-945f-4d30-b6f5-e092408f987b" providerId="ADAL" clId="{434C0FC2-4F06-4943-9FB5-9BCC6392F403}" dt="2024-07-10T11:48:23.150" v="113" actId="478"/>
          <ac:grpSpMkLst>
            <pc:docMk/>
            <pc:sldMk cId="2401174213" sldId="259"/>
            <ac:grpSpMk id="25" creationId="{6A711BFC-83D7-D923-FE6C-DE0AEB63C855}"/>
          </ac:grpSpMkLst>
        </pc:grpChg>
        <pc:grpChg chg="add mod">
          <ac:chgData name="Amitai Nahari" userId="03c3c7e2-945f-4d30-b6f5-e092408f987b" providerId="ADAL" clId="{434C0FC2-4F06-4943-9FB5-9BCC6392F403}" dt="2024-07-10T11:55:57.556" v="188" actId="1076"/>
          <ac:grpSpMkLst>
            <pc:docMk/>
            <pc:sldMk cId="2401174213" sldId="259"/>
            <ac:grpSpMk id="28" creationId="{F20E8F8D-70BC-4EA7-4EC2-5938FD4FD523}"/>
          </ac:grpSpMkLst>
        </pc:grpChg>
        <pc:cxnChg chg="del mod">
          <ac:chgData name="Amitai Nahari" userId="03c3c7e2-945f-4d30-b6f5-e092408f987b" providerId="ADAL" clId="{434C0FC2-4F06-4943-9FB5-9BCC6392F403}" dt="2024-07-10T11:37:47.338" v="5" actId="478"/>
          <ac:cxnSpMkLst>
            <pc:docMk/>
            <pc:sldMk cId="2401174213" sldId="259"/>
            <ac:cxnSpMk id="21" creationId="{838A3A92-A87A-FDA4-E64F-0E9B700C3250}"/>
          </ac:cxnSpMkLst>
        </pc:cxnChg>
        <pc:cxnChg chg="del mod">
          <ac:chgData name="Amitai Nahari" userId="03c3c7e2-945f-4d30-b6f5-e092408f987b" providerId="ADAL" clId="{434C0FC2-4F06-4943-9FB5-9BCC6392F403}" dt="2024-07-10T11:37:47.338" v="5" actId="478"/>
          <ac:cxnSpMkLst>
            <pc:docMk/>
            <pc:sldMk cId="2401174213" sldId="259"/>
            <ac:cxnSpMk id="23" creationId="{63AFB6F4-8627-6F54-6A83-56FD6808A5E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D706-0C66-F40B-38F6-20AFB652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01AE2-5ED9-0DBD-E2D5-29896D34A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4B1A-FF9B-03FD-EE81-B0398ADA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592B-086D-B022-78B2-F405C8C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6EDD-996D-48BC-694A-95507F5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5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5B39-D612-E494-37E2-6AE157B8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FF7E-0834-3C5A-5212-CB962404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08B8-C3F6-028F-1415-1C85DA2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57C8-0B37-C570-A130-22CD9577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36D1-4834-47FA-5927-96E2D084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899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9FCE8-0793-9F63-5668-0A1677B51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DD5C-CABB-1F20-4DD6-0A64F49A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641A-F7B2-F5CE-5D19-C93C2C19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6FF1-13F3-F5C5-10A4-2B77A91B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AFA74-AE68-A863-6E71-2AA52A49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17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0296-E8AB-1DE6-FB07-58CA96A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B476-5E4A-94E7-02A2-1058CDAD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751DB-FB91-7DED-58FC-969AF525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1AD5-2369-E0E3-5878-64CC8290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7967-7F70-C0E7-A3EF-7B6B7F83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9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0BC0-7D6A-81B9-CB23-43DAB68B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011C5-1751-7BC3-FAD7-EB077BAB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E4FE0-B464-EA6D-28FC-F2374913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65AF-1886-57A5-66FB-644D22E3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E84-0D83-7E10-261A-AF008116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840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A8D-A652-59E4-2560-D0A8C44B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98E2-3D28-50E3-2ED2-4D5B1F6B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66AA4-2CD2-4671-1328-6152FABB9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EBC5-621F-8B41-649B-43B5E167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A014-B71A-A3AD-29E5-E0E05B05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6377-921A-63C8-AE94-E8AAED6C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6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C443-60D5-5D09-F495-6CB2F942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7C48-6713-82B0-22BC-C593681C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BE696-6F15-40BB-4EF6-F687A3689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12B40-8011-6042-B1AF-13F8B49B7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D6BDC-0A18-5CCE-F42D-811793B5C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195D2-5170-1188-DF16-8A2F8FC5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B0D89-18CF-9AEF-133B-DAC5D5AA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9478F-ADE9-B533-6336-D8871106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730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75DE-A70D-73A0-D7E6-DEA70216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5CACD-9138-C53D-1F7F-56248009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2886D-0465-E8C4-165C-8B90AA8A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7C3EA-65AD-8D51-FB5E-81FE703C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856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CFEB4-ACC4-0BD5-A2C2-38407B75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7F7A-8CCF-3C50-BCF7-6DEFCB70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057E-2E50-F4B6-7E4E-8AA397B0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763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6C46-F4BF-4FF3-AD3E-E3225AC5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D7CF-5A10-942B-0BE2-32CE3929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2606B-6886-ECF0-7060-0837056E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5188B-D7F6-0AE0-9A0B-4F91531C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267E6-D15A-B397-54D0-8302A00D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E18CF-70DD-B856-9627-FE29B0B9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4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4255-B828-90D8-C262-EAEFD750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890FC-49A1-CDC5-1CED-5DF1DE13F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C495-FC8F-9C30-B55F-773A4824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DA727-77E9-4D98-F971-5E10588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0A9D2-BB8E-FFF7-EE2E-DB340AAB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0E8F6-34C3-DFCF-79FB-68F56A95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5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283C5-C93D-8CD7-12FF-71C3EAEB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CAAB4-CBB6-ED8F-D12F-24CF0B34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B591-E3D0-2269-DC4E-6A12D9F75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5C36D-E50F-44A2-9845-8290E68C662E}" type="datetimeFigureOut">
              <a:rPr lang="he-IL" smtClean="0"/>
              <a:t>ב'/אב/תשפ"ד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F651-1A06-4298-3D4B-2706F3ADC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3C3A-04E1-F8FE-5C8E-D6D7F03B2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916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F857B0-5839-4DF0-8F0E-F031BE65A89A}"/>
              </a:ext>
            </a:extLst>
          </p:cNvPr>
          <p:cNvSpPr/>
          <p:nvPr/>
        </p:nvSpPr>
        <p:spPr>
          <a:xfrm>
            <a:off x="3441290" y="1058637"/>
            <a:ext cx="5309419" cy="49365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C5560-37DB-7C93-37F7-F8773236E485}"/>
              </a:ext>
            </a:extLst>
          </p:cNvPr>
          <p:cNvSpPr/>
          <p:nvPr/>
        </p:nvSpPr>
        <p:spPr>
          <a:xfrm>
            <a:off x="7763506" y="5403563"/>
            <a:ext cx="90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USB</a:t>
            </a:r>
            <a:endParaRPr lang="he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C504CF-088C-BF23-02F2-DF11BC17A95D}"/>
              </a:ext>
            </a:extLst>
          </p:cNvPr>
          <p:cNvGrpSpPr/>
          <p:nvPr/>
        </p:nvGrpSpPr>
        <p:grpSpPr>
          <a:xfrm>
            <a:off x="3545932" y="4955810"/>
            <a:ext cx="540000" cy="900000"/>
            <a:chOff x="1229032" y="2104103"/>
            <a:chExt cx="452284" cy="8160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3544CA-FFFC-4199-E6C7-565C33D4FB88}"/>
                </a:ext>
              </a:extLst>
            </p:cNvPr>
            <p:cNvSpPr/>
            <p:nvPr/>
          </p:nvSpPr>
          <p:spPr>
            <a:xfrm>
              <a:off x="1229032" y="2104103"/>
              <a:ext cx="452284" cy="8160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9FF4BD-D31A-3728-500A-FCA3258F2D9E}"/>
                </a:ext>
              </a:extLst>
            </p:cNvPr>
            <p:cNvSpPr/>
            <p:nvPr/>
          </p:nvSpPr>
          <p:spPr>
            <a:xfrm>
              <a:off x="1325880" y="2213610"/>
              <a:ext cx="251460" cy="2362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/>
                <a:t>+</a:t>
              </a:r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EC3382-4C60-FEB0-B401-7F365752ADAB}"/>
                </a:ext>
              </a:extLst>
            </p:cNvPr>
            <p:cNvSpPr/>
            <p:nvPr/>
          </p:nvSpPr>
          <p:spPr>
            <a:xfrm>
              <a:off x="1325880" y="2566895"/>
              <a:ext cx="251460" cy="2362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/>
                <a:t>-</a:t>
              </a:r>
              <a:endParaRPr lang="he-IL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73948-7C21-FF26-2030-2F97D0BFB53E}"/>
              </a:ext>
            </a:extLst>
          </p:cNvPr>
          <p:cNvSpPr/>
          <p:nvPr/>
        </p:nvSpPr>
        <p:spPr>
          <a:xfrm>
            <a:off x="0" y="0"/>
            <a:ext cx="3494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Unit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E9BDB-499D-0A77-402E-71CB0FC759B0}"/>
              </a:ext>
            </a:extLst>
          </p:cNvPr>
          <p:cNvSpPr/>
          <p:nvPr/>
        </p:nvSpPr>
        <p:spPr>
          <a:xfrm>
            <a:off x="5375999" y="255500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Esp32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0F1823-445C-59D1-80BE-88581B15ADE9}"/>
              </a:ext>
            </a:extLst>
          </p:cNvPr>
          <p:cNvSpPr/>
          <p:nvPr/>
        </p:nvSpPr>
        <p:spPr>
          <a:xfrm>
            <a:off x="3653415" y="1829163"/>
            <a:ext cx="1281916" cy="412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Dc2d 5v</a:t>
            </a:r>
            <a:endParaRPr lang="en-US" sz="3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8D55E9-37EC-428C-C0C2-9F9442D29129}"/>
              </a:ext>
            </a:extLst>
          </p:cNvPr>
          <p:cNvGrpSpPr/>
          <p:nvPr/>
        </p:nvGrpSpPr>
        <p:grpSpPr>
          <a:xfrm rot="5400000">
            <a:off x="6087112" y="1128337"/>
            <a:ext cx="508558" cy="900000"/>
            <a:chOff x="1394869" y="2104103"/>
            <a:chExt cx="286447" cy="81607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10993A-AC47-A76C-40D0-1DB33C43E32B}"/>
                </a:ext>
              </a:extLst>
            </p:cNvPr>
            <p:cNvSpPr/>
            <p:nvPr/>
          </p:nvSpPr>
          <p:spPr>
            <a:xfrm>
              <a:off x="1394869" y="2104103"/>
              <a:ext cx="286447" cy="8160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B1313E-E113-9DDE-26AC-EAADE113BC62}"/>
                </a:ext>
              </a:extLst>
            </p:cNvPr>
            <p:cNvSpPr/>
            <p:nvPr/>
          </p:nvSpPr>
          <p:spPr>
            <a:xfrm>
              <a:off x="1477788" y="275029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B608B8-2815-09E9-FC93-FCB10947CBEF}"/>
                </a:ext>
              </a:extLst>
            </p:cNvPr>
            <p:cNvSpPr/>
            <p:nvPr/>
          </p:nvSpPr>
          <p:spPr>
            <a:xfrm>
              <a:off x="1477789" y="2539611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BDBED3D-F47F-DB3A-01AD-3AD7CD937614}"/>
                </a:ext>
              </a:extLst>
            </p:cNvPr>
            <p:cNvSpPr/>
            <p:nvPr/>
          </p:nvSpPr>
          <p:spPr>
            <a:xfrm>
              <a:off x="1477787" y="234046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0CEE66-7AAB-A932-4959-1659D71F96CA}"/>
                </a:ext>
              </a:extLst>
            </p:cNvPr>
            <p:cNvSpPr/>
            <p:nvPr/>
          </p:nvSpPr>
          <p:spPr>
            <a:xfrm>
              <a:off x="1477788" y="214131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DE872C7-C8C1-6AAE-4B21-F1C11584E7DF}"/>
              </a:ext>
            </a:extLst>
          </p:cNvPr>
          <p:cNvSpPr txBox="1"/>
          <p:nvPr/>
        </p:nvSpPr>
        <p:spPr>
          <a:xfrm>
            <a:off x="5438980" y="996514"/>
            <a:ext cx="1804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barcode con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1F14-30C5-F7E4-1E29-BEDE0F360EAC}"/>
              </a:ext>
            </a:extLst>
          </p:cNvPr>
          <p:cNvSpPr txBox="1"/>
          <p:nvPr/>
        </p:nvSpPr>
        <p:spPr>
          <a:xfrm>
            <a:off x="1834229" y="5250011"/>
            <a:ext cx="1884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Battary</a:t>
            </a:r>
            <a:r>
              <a:rPr lang="en-US" sz="1800" dirty="0"/>
              <a:t> con 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85910-1B06-1C28-99FA-1D9464F8A722}"/>
              </a:ext>
            </a:extLst>
          </p:cNvPr>
          <p:cNvSpPr/>
          <p:nvPr/>
        </p:nvSpPr>
        <p:spPr>
          <a:xfrm>
            <a:off x="3737522" y="1289951"/>
            <a:ext cx="111370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Dc2d 3v</a:t>
            </a:r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470A8-17CA-29E5-71E3-8506A6ABE2DB}"/>
              </a:ext>
            </a:extLst>
          </p:cNvPr>
          <p:cNvSpPr/>
          <p:nvPr/>
        </p:nvSpPr>
        <p:spPr>
          <a:xfrm>
            <a:off x="7707443" y="2932108"/>
            <a:ext cx="744582" cy="685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RTC</a:t>
            </a:r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8F01A8-F64E-37F7-BD8B-B55BC02ADFD8}"/>
              </a:ext>
            </a:extLst>
          </p:cNvPr>
          <p:cNvGrpSpPr/>
          <p:nvPr/>
        </p:nvGrpSpPr>
        <p:grpSpPr>
          <a:xfrm>
            <a:off x="3577374" y="2398108"/>
            <a:ext cx="508558" cy="1791720"/>
            <a:chOff x="1394869" y="2104103"/>
            <a:chExt cx="286447" cy="8160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9FA0A9-A6F9-1479-863A-C8B5445D188F}"/>
                </a:ext>
              </a:extLst>
            </p:cNvPr>
            <p:cNvSpPr/>
            <p:nvPr/>
          </p:nvSpPr>
          <p:spPr>
            <a:xfrm>
              <a:off x="1394869" y="2104103"/>
              <a:ext cx="286447" cy="8160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18F645-D726-D677-FF98-EFAA6C7FB026}"/>
                </a:ext>
              </a:extLst>
            </p:cNvPr>
            <p:cNvSpPr/>
            <p:nvPr/>
          </p:nvSpPr>
          <p:spPr>
            <a:xfrm>
              <a:off x="1477788" y="275029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C14E1F-8C72-3790-7A25-9479F2DF2D47}"/>
                </a:ext>
              </a:extLst>
            </p:cNvPr>
            <p:cNvSpPr/>
            <p:nvPr/>
          </p:nvSpPr>
          <p:spPr>
            <a:xfrm>
              <a:off x="1477789" y="2539611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534AA-888F-EAF3-7DEA-2E391206A13D}"/>
                </a:ext>
              </a:extLst>
            </p:cNvPr>
            <p:cNvSpPr/>
            <p:nvPr/>
          </p:nvSpPr>
          <p:spPr>
            <a:xfrm>
              <a:off x="1477787" y="234046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5F8D3A-23FC-F9A4-791C-FDFDD851F463}"/>
                </a:ext>
              </a:extLst>
            </p:cNvPr>
            <p:cNvSpPr/>
            <p:nvPr/>
          </p:nvSpPr>
          <p:spPr>
            <a:xfrm>
              <a:off x="1477788" y="214131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56F3DB0-6230-81CE-CE19-7E66B8A83DE1}"/>
              </a:ext>
            </a:extLst>
          </p:cNvPr>
          <p:cNvSpPr txBox="1"/>
          <p:nvPr/>
        </p:nvSpPr>
        <p:spPr>
          <a:xfrm>
            <a:off x="1871832" y="2936453"/>
            <a:ext cx="177321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Screen con</a:t>
            </a:r>
          </a:p>
          <a:p>
            <a:pPr algn="ctr"/>
            <a:r>
              <a:rPr lang="en-US" sz="2000" dirty="0"/>
              <a:t>9 pins not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E9C732-E331-0EDA-7155-41048EA9FB81}"/>
              </a:ext>
            </a:extLst>
          </p:cNvPr>
          <p:cNvSpPr/>
          <p:nvPr/>
        </p:nvSpPr>
        <p:spPr>
          <a:xfrm>
            <a:off x="4758218" y="4561327"/>
            <a:ext cx="508559" cy="515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Switch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48F07B-B0A4-D894-4998-4A3E7061C68D}"/>
              </a:ext>
            </a:extLst>
          </p:cNvPr>
          <p:cNvSpPr/>
          <p:nvPr/>
        </p:nvSpPr>
        <p:spPr>
          <a:xfrm>
            <a:off x="5891391" y="4562916"/>
            <a:ext cx="508559" cy="515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Switch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5E3C3-33D9-FD53-3C87-506E25BAB87E}"/>
              </a:ext>
            </a:extLst>
          </p:cNvPr>
          <p:cNvSpPr/>
          <p:nvPr/>
        </p:nvSpPr>
        <p:spPr>
          <a:xfrm>
            <a:off x="6911729" y="4558680"/>
            <a:ext cx="508559" cy="515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Switch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C8EF4A-FE31-57BB-5DB5-370F2EEE6492}"/>
              </a:ext>
            </a:extLst>
          </p:cNvPr>
          <p:cNvSpPr/>
          <p:nvPr/>
        </p:nvSpPr>
        <p:spPr>
          <a:xfrm>
            <a:off x="5215612" y="5337090"/>
            <a:ext cx="508559" cy="515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LED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D62A48-6198-6AEC-1C2F-EB36ADB8445E}"/>
              </a:ext>
            </a:extLst>
          </p:cNvPr>
          <p:cNvSpPr/>
          <p:nvPr/>
        </p:nvSpPr>
        <p:spPr>
          <a:xfrm>
            <a:off x="6357111" y="5307949"/>
            <a:ext cx="508559" cy="515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LED</a:t>
            </a:r>
            <a:endParaRPr lang="en-US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D7359A-4A71-FCEE-217D-45ECE0FACF33}"/>
              </a:ext>
            </a:extLst>
          </p:cNvPr>
          <p:cNvCxnSpPr>
            <a:cxnSpLocks/>
          </p:cNvCxnSpPr>
          <p:nvPr/>
        </p:nvCxnSpPr>
        <p:spPr>
          <a:xfrm>
            <a:off x="8951976" y="4315968"/>
            <a:ext cx="0" cy="1627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8E49BF-E376-1816-B0F7-04CB686C3ADA}"/>
              </a:ext>
            </a:extLst>
          </p:cNvPr>
          <p:cNvSpPr txBox="1"/>
          <p:nvPr/>
        </p:nvSpPr>
        <p:spPr>
          <a:xfrm>
            <a:off x="8782382" y="4938617"/>
            <a:ext cx="96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2cm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89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73E0F4-8347-7EB8-7BBF-8D2C4F6ABD3B}"/>
              </a:ext>
            </a:extLst>
          </p:cNvPr>
          <p:cNvSpPr/>
          <p:nvPr/>
        </p:nvSpPr>
        <p:spPr>
          <a:xfrm>
            <a:off x="88968" y="0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B6E90-FD60-5280-F6D5-3FCB725590B5}"/>
              </a:ext>
            </a:extLst>
          </p:cNvPr>
          <p:cNvSpPr/>
          <p:nvPr/>
        </p:nvSpPr>
        <p:spPr>
          <a:xfrm>
            <a:off x="3441290" y="1058637"/>
            <a:ext cx="5309419" cy="49365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7361A3-A038-149E-8835-9A3A74DCB551}"/>
              </a:ext>
            </a:extLst>
          </p:cNvPr>
          <p:cNvSpPr/>
          <p:nvPr/>
        </p:nvSpPr>
        <p:spPr>
          <a:xfrm>
            <a:off x="3521443" y="2943166"/>
            <a:ext cx="1144823" cy="6880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Sd card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117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Amitai Nahari</dc:creator>
  <cp:lastModifiedBy>Muhammad Biadsy</cp:lastModifiedBy>
  <cp:revision>6</cp:revision>
  <dcterms:created xsi:type="dcterms:W3CDTF">2024-07-10T10:55:26Z</dcterms:created>
  <dcterms:modified xsi:type="dcterms:W3CDTF">2024-08-06T09:19:03Z</dcterms:modified>
</cp:coreProperties>
</file>