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>
        <p:scale>
          <a:sx n="69" d="100"/>
          <a:sy n="69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22552-6A45-4A9F-BA5C-C6E11BD379D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D440A-6EB7-435A-B87D-E72D2AABC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3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2F4F-8149-45A6-81D6-E2BBED70F39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3D70-CAD9-4046-A619-ADE440B7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2F4F-8149-45A6-81D6-E2BBED70F39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3D70-CAD9-4046-A619-ADE440B7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2F4F-8149-45A6-81D6-E2BBED70F39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3D70-CAD9-4046-A619-ADE440B7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2F4F-8149-45A6-81D6-E2BBED70F39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3D70-CAD9-4046-A619-ADE440B7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7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2F4F-8149-45A6-81D6-E2BBED70F39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3D70-CAD9-4046-A619-ADE440B7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8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2F4F-8149-45A6-81D6-E2BBED70F39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3D70-CAD9-4046-A619-ADE440B7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2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2F4F-8149-45A6-81D6-E2BBED70F39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3D70-CAD9-4046-A619-ADE440B7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9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2F4F-8149-45A6-81D6-E2BBED70F39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3D70-CAD9-4046-A619-ADE440B7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2F4F-8149-45A6-81D6-E2BBED70F39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3D70-CAD9-4046-A619-ADE440B7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7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2F4F-8149-45A6-81D6-E2BBED70F39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3D70-CAD9-4046-A619-ADE440B7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2F4F-8149-45A6-81D6-E2BBED70F39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3D70-CAD9-4046-A619-ADE440B7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62F4F-8149-45A6-81D6-E2BBED70F39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D3D70-CAD9-4046-A619-ADE440B7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9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542249" y="238751"/>
            <a:ext cx="8781928" cy="7886828"/>
            <a:chOff x="-764462" y="75311"/>
            <a:chExt cx="8781928" cy="7886828"/>
          </a:xfrm>
        </p:grpSpPr>
        <p:sp>
          <p:nvSpPr>
            <p:cNvPr id="14" name="Rectangle 13"/>
            <p:cNvSpPr/>
            <p:nvPr/>
          </p:nvSpPr>
          <p:spPr>
            <a:xfrm rot="8100416">
              <a:off x="-521697" y="75311"/>
              <a:ext cx="8539163" cy="788682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764462" y="1750529"/>
              <a:ext cx="7660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PROGRAMMING FUNDAMENTALS </a:t>
              </a:r>
            </a:p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SEMESTER PROJECT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2464" y="2816703"/>
              <a:ext cx="60579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ahnschrift Condensed" panose="020B0502040204020203" pitchFamily="34" charset="0"/>
                </a:rPr>
                <a:t>“STUDENT DATABASE MANAGEMENT SYSTEM”</a:t>
              </a:r>
              <a:endPara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7749" y="3856180"/>
              <a:ext cx="562108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TEAM MEMBERS </a:t>
              </a:r>
            </a:p>
            <a:p>
              <a:pPr marL="342900" indent="-342900">
                <a:buAutoNum type="arabicPeriod"/>
              </a:pPr>
              <a:r>
                <a:rPr lang="en-US" sz="2400" dirty="0" smtClean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Muhammad Bilal </a:t>
              </a:r>
            </a:p>
            <a:p>
              <a:pPr marL="342900" indent="-342900">
                <a:buAutoNum type="arabicPeriod"/>
              </a:pPr>
              <a:r>
                <a:rPr lang="en-US" sz="2400" dirty="0" err="1" smtClean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Asna</a:t>
              </a:r>
              <a:r>
                <a:rPr lang="en-US" sz="2400" dirty="0" smtClean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Hasan </a:t>
              </a:r>
            </a:p>
            <a:p>
              <a:pPr marL="342900" indent="-342900">
                <a:buAutoNum type="arabicPeriod"/>
              </a:pPr>
              <a:r>
                <a:rPr lang="en-US" sz="2400" dirty="0" err="1" smtClean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Aiman</a:t>
              </a:r>
              <a:r>
                <a:rPr lang="en-US" sz="2400" dirty="0" smtClean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Khalid </a:t>
              </a:r>
              <a:endParaRPr lang="en-US" sz="2400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89090" y="-2564779"/>
            <a:ext cx="5557289" cy="10292610"/>
            <a:chOff x="6953250" y="-2785110"/>
            <a:chExt cx="5821680" cy="10292610"/>
          </a:xfrm>
          <a:blipFill dpi="0" rotWithShape="1">
            <a:blip r:embed="rId2"/>
            <a:srcRect/>
            <a:stretch>
              <a:fillRect l="4000" t="15000" r="-30000"/>
            </a:stretch>
          </a:blipFill>
        </p:grpSpPr>
        <p:sp>
          <p:nvSpPr>
            <p:cNvPr id="9" name="Rectangle 8"/>
            <p:cNvSpPr/>
            <p:nvPr/>
          </p:nvSpPr>
          <p:spPr>
            <a:xfrm rot="2675704">
              <a:off x="8358939" y="-1318430"/>
              <a:ext cx="2468880" cy="79544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2675704">
              <a:off x="6953250" y="-2785110"/>
              <a:ext cx="2468880" cy="62064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2675704">
              <a:off x="10306050" y="1301010"/>
              <a:ext cx="2468880" cy="62064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82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4530" y="154112"/>
            <a:ext cx="10582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WHAT IS STUDENT DATABASE MANAGEMENT SYSTEM ?</a:t>
            </a:r>
            <a:endParaRPr lang="en-US" sz="3200" b="1" u="sng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-32267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0418" y="904127"/>
            <a:ext cx="113940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Student Database Management System (SDBMS)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is a tool used by schools or colleges to store and manage all the important information about students in one place.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keeps track of things like</a:t>
            </a:r>
            <a:r>
              <a:rPr lang="en-US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:</a:t>
            </a:r>
          </a:p>
          <a:p>
            <a:endParaRPr lang="en-US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Personal details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: Name, contact info, and address</a:t>
            </a:r>
            <a:r>
              <a:rPr lang="en-US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</a:p>
          <a:p>
            <a:endParaRPr lang="en-US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Grades and academic records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: Subjects, marks, and progress over time</a:t>
            </a:r>
            <a:r>
              <a:rPr lang="en-US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</a:p>
          <a:p>
            <a:endParaRPr lang="en-US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Attendance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: How often students attend classes</a:t>
            </a:r>
            <a:r>
              <a:rPr lang="en-US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</a:p>
          <a:p>
            <a:endParaRPr lang="en-US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Schedules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: Timetables for classes and exams.</a:t>
            </a:r>
          </a:p>
        </p:txBody>
      </p:sp>
    </p:spTree>
    <p:extLst>
      <p:ext uri="{BB962C8B-B14F-4D97-AF65-F5344CB8AC3E}">
        <p14:creationId xmlns:p14="http://schemas.microsoft.com/office/powerpoint/2010/main" val="296367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8241" y="167091"/>
            <a:ext cx="603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OBJECTIVES:</a:t>
            </a:r>
            <a:endParaRPr lang="en-US" sz="2800" b="1" u="sng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854" y="882816"/>
            <a:ext cx="116406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Efficient Data Management: To store and organize large amounts of students data in a structured easily accessible way 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Accurate Record Keeping: To ensure that student record such as grades attendance and personal details are kept accurate and up to date.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Quick Access To Information: To allow administrators, teachers and even students to quickly access relevant data whenever needed 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Improved Communication: To facilitate better communication between students, teachers, and administrative staff through features like notifications and announcements.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Enhanced Decision Making: To help schools make informed decisions by generating reports and analyzing data on student performance, attendance and other trends.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Data Security: To protect sensitive student information by controlling access and ensuring only authorized people can view or edit the data. </a:t>
            </a:r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37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837" y="249382"/>
            <a:ext cx="5301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IMPLEMENTATION DETAILS:</a:t>
            </a:r>
            <a:endParaRPr lang="en-US" sz="2800" u="sng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836" y="1182254"/>
            <a:ext cx="111113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 student Database Management System SDMS in C++ can be implemented to store , retrieve , update and manage student data such as their names, roll numbers , grades </a:t>
            </a:r>
            <a:r>
              <a:rPr lang="en-US" sz="28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etc</a:t>
            </a:r>
            <a:endParaRPr lang="en-US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37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726" y="350982"/>
            <a:ext cx="715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CHALLENGES FACED AND SOLUTIONS:</a:t>
            </a:r>
            <a:endParaRPr lang="en-US" sz="2800" u="sng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2726" y="1265382"/>
            <a:ext cx="110005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Developing a Student Database Management System (SDMS) in C++ comes with challenges related to data management, user interaction, and program efficiency.</a:t>
            </a:r>
          </a:p>
        </p:txBody>
      </p:sp>
    </p:spTree>
    <p:extLst>
      <p:ext uri="{BB962C8B-B14F-4D97-AF65-F5344CB8AC3E}">
        <p14:creationId xmlns:p14="http://schemas.microsoft.com/office/powerpoint/2010/main" val="291807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1964" y="221674"/>
            <a:ext cx="5394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KEY FEATURES AND OUTCOMES:</a:t>
            </a:r>
            <a:endParaRPr lang="en-US" sz="2800" u="sng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092" y="988291"/>
            <a:ext cx="11610108" cy="5569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692" y="988291"/>
            <a:ext cx="116101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Prevents 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duplicate entries by checking unique student IDs</a:t>
            </a:r>
            <a:r>
              <a:rPr lang="en-US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View Records Displays 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all stored student records in a formatted table</a:t>
            </a:r>
            <a:r>
              <a:rPr lang="en-US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Includes 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options to sort records by fields like name, ID, or marks</a:t>
            </a:r>
            <a:r>
              <a:rPr lang="en-US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Search Functionality Allows 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searching for a student using attributes like ID or name</a:t>
            </a:r>
            <a:r>
              <a:rPr lang="en-US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Implements 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efficient search algorithms for quick results</a:t>
            </a:r>
            <a:r>
              <a:rPr lang="en-US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Update Records Enables 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users to modify student details while preserving other data</a:t>
            </a:r>
            <a:r>
              <a:rPr lang="en-US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Provides 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feedback after successful updates</a:t>
            </a:r>
            <a:r>
              <a:rPr lang="en-US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Delete Records Removes 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 student record based on unique identifiers like student ID.</a:t>
            </a:r>
          </a:p>
        </p:txBody>
      </p:sp>
    </p:spTree>
    <p:extLst>
      <p:ext uri="{BB962C8B-B14F-4D97-AF65-F5344CB8AC3E}">
        <p14:creationId xmlns:p14="http://schemas.microsoft.com/office/powerpoint/2010/main" val="419381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402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Condensed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33</cp:revision>
  <dcterms:created xsi:type="dcterms:W3CDTF">2025-01-24T09:43:44Z</dcterms:created>
  <dcterms:modified xsi:type="dcterms:W3CDTF">2025-01-25T09:52:04Z</dcterms:modified>
</cp:coreProperties>
</file>