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d2DhAvxsdhvm+AJ97aj/V+rc8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ai mentorship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Dataset a  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800" y="1275821"/>
            <a:ext cx="2780399" cy="15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57488" l="0" r="0" t="0"/>
          <a:stretch/>
        </p:blipFill>
        <p:spPr>
          <a:xfrm>
            <a:off x="241100" y="2923925"/>
            <a:ext cx="8790724" cy="14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Dataset B  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87" y="2776349"/>
            <a:ext cx="8450826" cy="19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063" y="956625"/>
            <a:ext cx="3115875" cy="1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TO DO with data a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228675"/>
            <a:ext cx="85206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the big picture of what the data is about.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Inspect the properties of the data in each column (type, missing value, etc)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Show the amount of data, mean, median, and std.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How much is the min and max price?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rid of the missing value: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Drop columns which has missing value that cannot be filled with any logical value (like name, host_id, etc)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last_review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most common date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reviews_per_month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mean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Make category based on the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price: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Cheap, Medium, and Expensive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Filter all data which has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last_review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 &gt; 2019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Visualize the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price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to compare the price of available rooms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TO DO with data b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228675"/>
            <a:ext cx="85206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the big picture of what the data is about.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Inspect the properties of the data in each column (type, missing value, etc)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Show the amount of data, mean, median, and std.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How much is the min and max for column with numerical value?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rid of the missing value: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Drop columns which has missing value more than 50% of the total data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agent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mean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country, children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most common name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Make category based on the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lead time: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Short, Medium, and Long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Filter all data which has </a:t>
            </a:r>
            <a:r>
              <a:rPr b="1" i="1"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reservation_status_date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 &gt;2017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Visualize the </a:t>
            </a:r>
            <a:r>
              <a:rPr b="1" i="1"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arrival_date_month</a:t>
            </a:r>
            <a:r>
              <a:rPr b="1" i="1"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o see in what month the most visitors come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834075" y="604275"/>
            <a:ext cx="240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 a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834075" y="1540100"/>
            <a:ext cx="3726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Ariadi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Nugraha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Lili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Heri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Eriko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Hano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 txBox="1"/>
          <p:nvPr>
            <p:ph type="title"/>
          </p:nvPr>
        </p:nvSpPr>
        <p:spPr>
          <a:xfrm>
            <a:off x="4864200" y="604263"/>
            <a:ext cx="240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 B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4864200" y="1540088"/>
            <a:ext cx="3726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Ferdi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Fakhri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Daffa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Safira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Rizki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Hasbi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