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1bdecde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1bdecde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1a46f5cb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1a46f5cb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1a46f5cb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1a46f5cb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1a46f5cb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1a46f5cb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1bdecde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1bdecd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d3d07fea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d3d07fea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d3d07f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d3d07f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d3d07fe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d3d07fe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1bdecde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1bdecd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s://matplotlib.org/3.3.1/api/colors_api.html#module-matplotlib.colo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>
            <a:off x="592550" y="2667125"/>
            <a:ext cx="1416600" cy="39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78950" y="2662025"/>
            <a:ext cx="140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Rowi Alfata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612800" y="1356200"/>
            <a:ext cx="4601100" cy="11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50" y="1363998"/>
            <a:ext cx="4572000" cy="10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strings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50" y="1438850"/>
            <a:ext cx="4019100" cy="16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950" y="942875"/>
            <a:ext cx="3687351" cy="27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/>
          <p:nvPr/>
        </p:nvSpPr>
        <p:spPr>
          <a:xfrm>
            <a:off x="5329625" y="3767225"/>
            <a:ext cx="35160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the color is the only part of the format string, you can additionally use any </a:t>
            </a:r>
            <a:r>
              <a:rPr lang="en" sz="1000">
                <a:solidFill>
                  <a:srgbClr val="CA7900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matplotlib.colors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spec, e.g. full names (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'green'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or hex strings (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'#008000'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Matplotlib?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597875"/>
            <a:ext cx="7030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Matplotlib is a comprehensive library for creating static, animated, and interactive visualizations in Python.</a:t>
            </a:r>
            <a:endParaRPr sz="1400"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948" y="2390775"/>
            <a:ext cx="6200101" cy="10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Matplotlib?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597875"/>
            <a:ext cx="70305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has a module named </a:t>
            </a: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pyplot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that makes things easy for plotting by providing feature to control line styles, font properties, formatting axis, etc.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support a wide variety of graph and plot, such as histogram, bar chart, power spectra, error chart, etc.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data visualization is important?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2794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Human brain naturally understand information much </a:t>
            </a:r>
            <a:r>
              <a:rPr b="1" lang="en" sz="1700"/>
              <a:t>easier </a:t>
            </a:r>
            <a:r>
              <a:rPr lang="en" sz="1700"/>
              <a:t>and </a:t>
            </a:r>
            <a:r>
              <a:rPr b="1" lang="en" sz="1700"/>
              <a:t>faster </a:t>
            </a:r>
            <a:r>
              <a:rPr lang="en" sz="1700"/>
              <a:t>when in it is visualize properly.</a:t>
            </a:r>
            <a:endParaRPr sz="17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025" y="1911000"/>
            <a:ext cx="4740600" cy="247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2724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figure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975" y="195888"/>
            <a:ext cx="4751724" cy="475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665100" y="1840100"/>
            <a:ext cx="2638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suggestions - a thought starter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725" y="55425"/>
            <a:ext cx="5486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375" y="1646898"/>
            <a:ext cx="7371601" cy="17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071" y="-44350"/>
            <a:ext cx="30300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strings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516925"/>
            <a:ext cx="41913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format string consists of a part for color, marker and line:</a:t>
            </a:r>
            <a:endParaRPr sz="1400"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75" y="2310425"/>
            <a:ext cx="3575099" cy="26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 txBox="1"/>
          <p:nvPr/>
        </p:nvSpPr>
        <p:spPr>
          <a:xfrm>
            <a:off x="1553400" y="2139650"/>
            <a:ext cx="36921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127000" rtl="0" algn="l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fmt </a:t>
            </a:r>
            <a:r>
              <a:rPr lang="en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4070A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'[marker][line][color]'</a:t>
            </a:r>
            <a:endParaRPr>
              <a:solidFill>
                <a:srgbClr val="4070A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075" y="138600"/>
            <a:ext cx="3194249" cy="50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