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857F-0063-4A80-81E9-CE219719B4A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9ADE-B17F-483A-BC07-D0398FEB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4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857F-0063-4A80-81E9-CE219719B4A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9ADE-B17F-483A-BC07-D0398FEB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857F-0063-4A80-81E9-CE219719B4A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9ADE-B17F-483A-BC07-D0398FEB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82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857F-0063-4A80-81E9-CE219719B4A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9ADE-B17F-483A-BC07-D0398FEB7E8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949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857F-0063-4A80-81E9-CE219719B4A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9ADE-B17F-483A-BC07-D0398FEB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32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857F-0063-4A80-81E9-CE219719B4A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9ADE-B17F-483A-BC07-D0398FEB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2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857F-0063-4A80-81E9-CE219719B4A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9ADE-B17F-483A-BC07-D0398FEB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07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857F-0063-4A80-81E9-CE219719B4A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9ADE-B17F-483A-BC07-D0398FEB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75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857F-0063-4A80-81E9-CE219719B4A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9ADE-B17F-483A-BC07-D0398FEB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5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857F-0063-4A80-81E9-CE219719B4A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9ADE-B17F-483A-BC07-D0398FEB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3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857F-0063-4A80-81E9-CE219719B4A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9ADE-B17F-483A-BC07-D0398FEB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4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857F-0063-4A80-81E9-CE219719B4A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9ADE-B17F-483A-BC07-D0398FEB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5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857F-0063-4A80-81E9-CE219719B4A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9ADE-B17F-483A-BC07-D0398FEB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3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857F-0063-4A80-81E9-CE219719B4A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9ADE-B17F-483A-BC07-D0398FEB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0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857F-0063-4A80-81E9-CE219719B4A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9ADE-B17F-483A-BC07-D0398FEB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0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857F-0063-4A80-81E9-CE219719B4A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9ADE-B17F-483A-BC07-D0398FEB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2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857F-0063-4A80-81E9-CE219719B4A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99ADE-B17F-483A-BC07-D0398FEB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0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B54857F-0063-4A80-81E9-CE219719B4A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99ADE-B17F-483A-BC07-D0398FEB7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30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 smtClean="0">
                <a:latin typeface="Book Antiqua" panose="02040602050305030304" pitchFamily="18" charset="0"/>
              </a:rPr>
              <a:t>ICT Final Project</a:t>
            </a:r>
            <a:endParaRPr lang="en-US" sz="5400" b="1" dirty="0">
              <a:latin typeface="Book Antiqua" panose="0204060205030503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035762"/>
            <a:ext cx="3401063" cy="2585720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We planned to make a site of an organization named </a:t>
            </a:r>
            <a:r>
              <a:rPr lang="en-US" sz="1800" b="1" dirty="0"/>
              <a:t>Loron Pigments </a:t>
            </a:r>
            <a:r>
              <a:rPr lang="en-US" sz="1800" dirty="0"/>
              <a:t>which gives paints, </a:t>
            </a:r>
            <a:r>
              <a:rPr lang="en-US" sz="1800" dirty="0" smtClean="0"/>
              <a:t>primers </a:t>
            </a:r>
            <a:r>
              <a:rPr lang="en-US" sz="1800" dirty="0"/>
              <a:t>and painters for homes. We guaranteed the best of our endeavors for making this venture and adhered to the guidelines given in the manual gave.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25" y="1537855"/>
            <a:ext cx="7227166" cy="4083627"/>
          </a:xfrm>
        </p:spPr>
      </p:pic>
    </p:spTree>
    <p:extLst>
      <p:ext uri="{BB962C8B-B14F-4D97-AF65-F5344CB8AC3E}">
        <p14:creationId xmlns:p14="http://schemas.microsoft.com/office/powerpoint/2010/main" val="112359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309" y="1475510"/>
            <a:ext cx="2395695" cy="22132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6" y="3688773"/>
            <a:ext cx="5283187" cy="29872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23187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LOGO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5018" y="1891145"/>
            <a:ext cx="7772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smtClean="0"/>
              <a:t>We designed our logo utilizing adobe Photoshop (a notable programming for altering), and taking advantage from its tools including pen tool, path tool, textbox tool, grid view etc.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515100" y="4166755"/>
            <a:ext cx="4899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Logo with its structure represents a home and name pigment means color. Aggregately it speaks to the genuine point of organization which is to give paint and painters to homes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48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192" y="1039091"/>
            <a:ext cx="4321053" cy="904322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/>
              <a:t>FLYER</a:t>
            </a:r>
            <a:endParaRPr lang="en-US" sz="60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192" y="2239661"/>
            <a:ext cx="4321053" cy="3621375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With a similar </a:t>
            </a:r>
            <a:r>
              <a:rPr lang="en-US" sz="1800" dirty="0" smtClean="0"/>
              <a:t>software </a:t>
            </a:r>
            <a:r>
              <a:rPr lang="en-US" sz="1800" dirty="0"/>
              <a:t>of logo we planned our </a:t>
            </a:r>
            <a:r>
              <a:rPr lang="en-US" sz="1800" dirty="0" smtClean="0"/>
              <a:t>flyer</a:t>
            </a:r>
            <a:r>
              <a:rPr lang="en-US" sz="1800" dirty="0"/>
              <a:t>. An extraordinary plan is made utilizing shape tool, layers option, text box </a:t>
            </a:r>
            <a:r>
              <a:rPr lang="en-US" sz="1800" dirty="0" smtClean="0"/>
              <a:t>tool,  and </a:t>
            </a:r>
            <a:r>
              <a:rPr lang="en-US" sz="1800" dirty="0"/>
              <a:t>so on of Adobe Photoshop. Some of significant parts of organization are remembered for it alongside the important logo and some venture pictures of organization. A best given proposal by organization is likewise included the flyer so it can turn out to be more alluring and consideration looking for a </a:t>
            </a:r>
            <a:r>
              <a:rPr lang="en-US" sz="1800" dirty="0" smtClean="0"/>
              <a:t>client.</a:t>
            </a: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784" y="1376675"/>
            <a:ext cx="6343203" cy="448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2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125" y="554182"/>
            <a:ext cx="8825659" cy="848591"/>
          </a:xfrm>
        </p:spPr>
        <p:txBody>
          <a:bodyPr/>
          <a:lstStyle/>
          <a:p>
            <a:pPr algn="ctr"/>
            <a:r>
              <a:rPr lang="en-US" sz="6000" b="1" dirty="0" smtClean="0"/>
              <a:t>FEATURES OF WEBSITE</a:t>
            </a:r>
            <a:endParaRPr lang="en-US" sz="6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46126" y="2358736"/>
            <a:ext cx="8825659" cy="4658591"/>
          </a:xfrm>
        </p:spPr>
        <p:txBody>
          <a:bodyPr/>
          <a:lstStyle/>
          <a:p>
            <a:r>
              <a:rPr lang="en-US" dirty="0" smtClean="0"/>
              <a:t>Website include some of these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HOME PAGE: As a main represented page of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ABOUT US: for adding information about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PRODUCTS: for displaying products of company to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SERVICES: for showing company’s services to a customer visiting the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BLOGS/PAGES: for showing social media links of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CONTACT: for adding contacts of company and enabling </a:t>
            </a:r>
            <a:r>
              <a:rPr lang="en-US" dirty="0"/>
              <a:t>customer to contact </a:t>
            </a:r>
            <a:r>
              <a:rPr lang="en-US" dirty="0" smtClean="0"/>
              <a:t>company for placing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FEEDBACK: for having a feedback from clients about company’s services and goods.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720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473</TotalTime>
  <Words>290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 Antiqua</vt:lpstr>
      <vt:lpstr>Century Gothic</vt:lpstr>
      <vt:lpstr>Wingdings 3</vt:lpstr>
      <vt:lpstr>Ion</vt:lpstr>
      <vt:lpstr>ICT Final Project</vt:lpstr>
      <vt:lpstr>PowerPoint Presentation</vt:lpstr>
      <vt:lpstr>FLYER</vt:lpstr>
      <vt:lpstr>FEATURES OF WEBSITE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Final Project</dc:title>
  <dc:creator>Muhammad Arqam Aleem</dc:creator>
  <cp:lastModifiedBy>Muhammad Arqam Aleem</cp:lastModifiedBy>
  <cp:revision>16</cp:revision>
  <dcterms:created xsi:type="dcterms:W3CDTF">2021-01-03T08:51:44Z</dcterms:created>
  <dcterms:modified xsi:type="dcterms:W3CDTF">2021-01-03T16:45:10Z</dcterms:modified>
</cp:coreProperties>
</file>